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5.xml" ContentType="application/vnd.openxmlformats-officedocument.theme+xml"/>
  <Override PartName="/ppt/slideLayouts/slideLayout27.xml" ContentType="application/vnd.openxmlformats-officedocument.presentationml.slideLayout+xml"/>
  <Override PartName="/ppt/theme/theme6.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7.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4"/>
    <p:sldMasterId id="2147483663" r:id="rId5"/>
    <p:sldMasterId id="2147483668" r:id="rId6"/>
    <p:sldMasterId id="2147483678" r:id="rId7"/>
    <p:sldMasterId id="2147483681" r:id="rId8"/>
    <p:sldMasterId id="2147483686" r:id="rId9"/>
    <p:sldMasterId id="2147483688" r:id="rId10"/>
    <p:sldMasterId id="2147483695" r:id="rId11"/>
  </p:sldMasterIdLst>
  <p:notesMasterIdLst>
    <p:notesMasterId r:id="rId64"/>
  </p:notesMasterIdLst>
  <p:handoutMasterIdLst>
    <p:handoutMasterId r:id="rId65"/>
  </p:handoutMasterIdLst>
  <p:sldIdLst>
    <p:sldId id="353" r:id="rId12"/>
    <p:sldId id="270" r:id="rId13"/>
    <p:sldId id="271" r:id="rId14"/>
    <p:sldId id="355" r:id="rId15"/>
    <p:sldId id="296" r:id="rId16"/>
    <p:sldId id="712" r:id="rId17"/>
    <p:sldId id="354" r:id="rId18"/>
    <p:sldId id="614" r:id="rId19"/>
    <p:sldId id="668" r:id="rId20"/>
    <p:sldId id="673" r:id="rId21"/>
    <p:sldId id="674" r:id="rId22"/>
    <p:sldId id="671" r:id="rId23"/>
    <p:sldId id="676" r:id="rId24"/>
    <p:sldId id="677" r:id="rId25"/>
    <p:sldId id="678" r:id="rId26"/>
    <p:sldId id="679" r:id="rId27"/>
    <p:sldId id="680" r:id="rId28"/>
    <p:sldId id="681" r:id="rId29"/>
    <p:sldId id="682" r:id="rId30"/>
    <p:sldId id="698" r:id="rId31"/>
    <p:sldId id="699" r:id="rId32"/>
    <p:sldId id="700" r:id="rId33"/>
    <p:sldId id="701" r:id="rId34"/>
    <p:sldId id="702" r:id="rId35"/>
    <p:sldId id="703" r:id="rId36"/>
    <p:sldId id="704" r:id="rId37"/>
    <p:sldId id="705" r:id="rId38"/>
    <p:sldId id="619" r:id="rId39"/>
    <p:sldId id="573" r:id="rId40"/>
    <p:sldId id="620" r:id="rId41"/>
    <p:sldId id="621" r:id="rId42"/>
    <p:sldId id="586" r:id="rId43"/>
    <p:sldId id="692" r:id="rId44"/>
    <p:sldId id="693" r:id="rId45"/>
    <p:sldId id="666" r:id="rId46"/>
    <p:sldId id="694" r:id="rId47"/>
    <p:sldId id="695" r:id="rId48"/>
    <p:sldId id="696" r:id="rId49"/>
    <p:sldId id="588" r:id="rId50"/>
    <p:sldId id="697" r:id="rId51"/>
    <p:sldId id="591" r:id="rId52"/>
    <p:sldId id="711" r:id="rId53"/>
    <p:sldId id="706" r:id="rId54"/>
    <p:sldId id="707" r:id="rId55"/>
    <p:sldId id="708" r:id="rId56"/>
    <p:sldId id="683" r:id="rId57"/>
    <p:sldId id="684" r:id="rId58"/>
    <p:sldId id="685" r:id="rId59"/>
    <p:sldId id="686" r:id="rId60"/>
    <p:sldId id="687" r:id="rId61"/>
    <p:sldId id="688" r:id="rId62"/>
    <p:sldId id="709" r:id="rId63"/>
  </p:sldIdLst>
  <p:sldSz cx="12192000" cy="6858000"/>
  <p:notesSz cx="6797675" cy="9872663"/>
  <p:defaultTextStyle>
    <a:defPPr>
      <a:defRPr lang="en-GB"/>
    </a:defPPr>
    <a:lvl1pPr algn="ctr" rtl="0" fontAlgn="base">
      <a:spcBef>
        <a:spcPct val="0"/>
      </a:spcBef>
      <a:spcAft>
        <a:spcPct val="0"/>
      </a:spcAft>
      <a:defRPr kern="1200">
        <a:solidFill>
          <a:schemeClr val="tx1"/>
        </a:solidFill>
        <a:latin typeface="Arial" charset="0"/>
        <a:ea typeface="+mn-ea"/>
        <a:cs typeface="Arial" charset="0"/>
      </a:defRPr>
    </a:lvl1pPr>
    <a:lvl2pPr marL="457200" algn="ctr" rtl="0" fontAlgn="base">
      <a:spcBef>
        <a:spcPct val="0"/>
      </a:spcBef>
      <a:spcAft>
        <a:spcPct val="0"/>
      </a:spcAft>
      <a:defRPr kern="1200">
        <a:solidFill>
          <a:schemeClr val="tx1"/>
        </a:solidFill>
        <a:latin typeface="Arial" charset="0"/>
        <a:ea typeface="+mn-ea"/>
        <a:cs typeface="Arial" charset="0"/>
      </a:defRPr>
    </a:lvl2pPr>
    <a:lvl3pPr marL="914400" algn="ctr" rtl="0" fontAlgn="base">
      <a:spcBef>
        <a:spcPct val="0"/>
      </a:spcBef>
      <a:spcAft>
        <a:spcPct val="0"/>
      </a:spcAft>
      <a:defRPr kern="1200">
        <a:solidFill>
          <a:schemeClr val="tx1"/>
        </a:solidFill>
        <a:latin typeface="Arial" charset="0"/>
        <a:ea typeface="+mn-ea"/>
        <a:cs typeface="Arial" charset="0"/>
      </a:defRPr>
    </a:lvl3pPr>
    <a:lvl4pPr marL="1371600" algn="ctr" rtl="0" fontAlgn="base">
      <a:spcBef>
        <a:spcPct val="0"/>
      </a:spcBef>
      <a:spcAft>
        <a:spcPct val="0"/>
      </a:spcAft>
      <a:defRPr kern="1200">
        <a:solidFill>
          <a:schemeClr val="tx1"/>
        </a:solidFill>
        <a:latin typeface="Arial" charset="0"/>
        <a:ea typeface="+mn-ea"/>
        <a:cs typeface="Arial" charset="0"/>
      </a:defRPr>
    </a:lvl4pPr>
    <a:lvl5pPr marL="1828800" algn="ctr"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modifyVerifier cryptProviderType="rsaAES" cryptAlgorithmClass="hash" cryptAlgorithmType="typeAny" cryptAlgorithmSid="14" spinCount="100000" saltData="P3u0IJlIt+RoLP3cACQ71w==" hashData="+eSHh5zss0kDrYF5eyL5zAtGB8I5gVC4Rn7un9++Olp7hvB+kU8Lk5B/xnrC6Pc4NlXDT9rd164iZv+n3+VVFA=="/>
  <p:extLst>
    <p:ext uri="{EFAFB233-063F-42B5-8137-9DF3F51BA10A}">
      <p15:sldGuideLst xmlns:p15="http://schemas.microsoft.com/office/powerpoint/2012/main">
        <p15:guide id="1" orient="horz" pos="2160" userDrawn="1">
          <p15:clr>
            <a:srgbClr val="A4A3A4"/>
          </p15:clr>
        </p15:guide>
        <p15:guide id="2" orient="horz" pos="1207" userDrawn="1">
          <p15:clr>
            <a:srgbClr val="A4A3A4"/>
          </p15:clr>
        </p15:guide>
        <p15:guide id="3" orient="horz" pos="3838" userDrawn="1">
          <p15:clr>
            <a:srgbClr val="A4A3A4"/>
          </p15:clr>
        </p15:guide>
        <p15:guide id="4" orient="horz" pos="618" userDrawn="1">
          <p15:clr>
            <a:srgbClr val="A4A3A4"/>
          </p15:clr>
        </p15:guide>
        <p15:guide id="5" pos="3840" userDrawn="1">
          <p15:clr>
            <a:srgbClr val="A4A3A4"/>
          </p15:clr>
        </p15:guide>
        <p15:guide id="6" pos="453" userDrawn="1">
          <p15:clr>
            <a:srgbClr val="A4A3A4"/>
          </p15:clr>
        </p15:guide>
        <p15:guide id="7" pos="7227" userDrawn="1">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4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mpet Simon" initials="CS" lastIdx="34" clrIdx="0">
    <p:extLst>
      <p:ext uri="{19B8F6BF-5375-455C-9EA6-DF929625EA0E}">
        <p15:presenceInfo xmlns:p15="http://schemas.microsoft.com/office/powerpoint/2012/main" userId="S-1-5-21-3675852479-2980802970-892884109-6863665" providerId="AD"/>
      </p:ext>
    </p:extLst>
  </p:cmAuthor>
  <p:cmAuthor id="2" name="Ilse Festjens" initials="IF" lastIdx="14" clrIdx="1">
    <p:extLst>
      <p:ext uri="{19B8F6BF-5375-455C-9EA6-DF929625EA0E}">
        <p15:presenceInfo xmlns:p15="http://schemas.microsoft.com/office/powerpoint/2012/main" userId="S-1-5-21-3675852479-2980802970-892884109-284260" providerId="AD"/>
      </p:ext>
    </p:extLst>
  </p:cmAuthor>
  <p:cmAuthor id="3" name="Campet Simon" initials="CS [2]" lastIdx="1" clrIdx="2">
    <p:extLst>
      <p:ext uri="{19B8F6BF-5375-455C-9EA6-DF929625EA0E}">
        <p15:presenceInfo xmlns:p15="http://schemas.microsoft.com/office/powerpoint/2012/main" userId="S::simon.campet@infrabel.be::5f4507e4-a304-492b-a660-ef8bdaf71da1" providerId="AD"/>
      </p:ext>
    </p:extLst>
  </p:cmAuthor>
  <p:cmAuthor id="4" name="Festjens Ilse" initials="FI" lastIdx="1" clrIdx="3">
    <p:extLst>
      <p:ext uri="{19B8F6BF-5375-455C-9EA6-DF929625EA0E}">
        <p15:presenceInfo xmlns:p15="http://schemas.microsoft.com/office/powerpoint/2012/main" userId="S::ilse.festjens@infrabel.be::814ed69a-9136-4fbe-b9cf-b25332840f6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5DA4"/>
    <a:srgbClr val="FF9900"/>
    <a:srgbClr val="FF3399"/>
    <a:srgbClr val="FFE07D"/>
    <a:srgbClr val="FFFF99"/>
    <a:srgbClr val="FFCCCC"/>
    <a:srgbClr val="BAE18F"/>
    <a:srgbClr val="4472C4"/>
    <a:srgbClr val="CC6600"/>
    <a:srgbClr val="1660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6472" autoAdjust="0"/>
  </p:normalViewPr>
  <p:slideViewPr>
    <p:cSldViewPr>
      <p:cViewPr varScale="1">
        <p:scale>
          <a:sx n="63" d="100"/>
          <a:sy n="63" d="100"/>
        </p:scale>
        <p:origin x="616" y="64"/>
      </p:cViewPr>
      <p:guideLst>
        <p:guide orient="horz" pos="2160"/>
        <p:guide orient="horz" pos="1207"/>
        <p:guide orient="horz" pos="3838"/>
        <p:guide orient="horz" pos="618"/>
        <p:guide pos="3840"/>
        <p:guide pos="453"/>
        <p:guide pos="7227"/>
      </p:guideLst>
    </p:cSldViewPr>
  </p:slideViewPr>
  <p:outlineViewPr>
    <p:cViewPr>
      <p:scale>
        <a:sx n="33" d="100"/>
        <a:sy n="33" d="100"/>
      </p:scale>
      <p:origin x="0" y="-19776"/>
    </p:cViewPr>
  </p:outlineViewPr>
  <p:notesTextViewPr>
    <p:cViewPr>
      <p:scale>
        <a:sx n="3" d="2"/>
        <a:sy n="3" d="2"/>
      </p:scale>
      <p:origin x="0" y="0"/>
    </p:cViewPr>
  </p:notesTextViewPr>
  <p:sorterViewPr>
    <p:cViewPr>
      <p:scale>
        <a:sx n="66" d="100"/>
        <a:sy n="66" d="100"/>
      </p:scale>
      <p:origin x="0" y="0"/>
    </p:cViewPr>
  </p:sorterViewPr>
  <p:notesViewPr>
    <p:cSldViewPr>
      <p:cViewPr>
        <p:scale>
          <a:sx n="75" d="100"/>
          <a:sy n="75" d="100"/>
        </p:scale>
        <p:origin x="-2136" y="-246"/>
      </p:cViewPr>
      <p:guideLst>
        <p:guide orient="horz" pos="3110"/>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61" Type="http://schemas.openxmlformats.org/officeDocument/2006/relationships/slide" Target="slides/slide50.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slide" Target="slides/slide40.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presProps" Target="presProps.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669430774278213"/>
          <c:y val="6.4020477285141306E-2"/>
          <c:w val="0.34805142904212483"/>
          <c:h val="0.79864982223883096"/>
        </c:manualLayout>
      </c:layout>
      <c:doughnutChart>
        <c:varyColors val="1"/>
        <c:ser>
          <c:idx val="0"/>
          <c:order val="0"/>
          <c:tx>
            <c:strRef>
              <c:f>Blad1!$B$1</c:f>
              <c:strCache>
                <c:ptCount val="1"/>
                <c:pt idx="0">
                  <c:v>Content</c:v>
                </c:pt>
              </c:strCache>
            </c:strRef>
          </c:tx>
          <c:dPt>
            <c:idx val="0"/>
            <c:bubble3D val="0"/>
            <c:spPr>
              <a:solidFill>
                <a:schemeClr val="bg2"/>
              </a:solidFill>
              <a:ln w="19050">
                <a:solidFill>
                  <a:schemeClr val="lt1"/>
                </a:solidFill>
              </a:ln>
              <a:effectLst/>
            </c:spPr>
            <c:extLst>
              <c:ext xmlns:c16="http://schemas.microsoft.com/office/drawing/2014/chart" uri="{C3380CC4-5D6E-409C-BE32-E72D297353CC}">
                <c16:uniqueId val="{00000001-379D-4A31-B152-16E17B9B2E5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79D-4A31-B152-16E17B9B2E5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79D-4A31-B152-16E17B9B2E5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79D-4A31-B152-16E17B9B2E51}"/>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Blad1!$A$2:$A$5</c:f>
              <c:strCache>
                <c:ptCount val="4"/>
                <c:pt idx="0">
                  <c:v>Info 1</c:v>
                </c:pt>
                <c:pt idx="1">
                  <c:v>Info 2</c:v>
                </c:pt>
                <c:pt idx="2">
                  <c:v>Info 3</c:v>
                </c:pt>
                <c:pt idx="3">
                  <c:v>Info 4</c:v>
                </c:pt>
              </c:strCache>
            </c:strRef>
          </c:cat>
          <c:val>
            <c:numRef>
              <c:f>Blad1!$B$2:$B$5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379D-4A31-B152-16E17B9B2E51}"/>
            </c:ext>
          </c:extLst>
        </c:ser>
        <c:dLbls>
          <c:showLegendKey val="0"/>
          <c:showVal val="0"/>
          <c:showCatName val="0"/>
          <c:showSerName val="0"/>
          <c:showPercent val="1"/>
          <c:showBubbleSize val="0"/>
          <c:showLeaderLines val="1"/>
        </c:dLbls>
        <c:firstSliceAng val="0"/>
        <c:holeSize val="75"/>
      </c:doughnutChart>
      <c:spPr>
        <a:noFill/>
        <a:ln w="25400">
          <a:noFill/>
        </a:ln>
        <a:effectLst/>
      </c:spPr>
    </c:plotArea>
    <c:legend>
      <c:legendPos val="b"/>
      <c:layout>
        <c:manualLayout>
          <c:xMode val="edge"/>
          <c:yMode val="edge"/>
          <c:x val="0.17686950459317588"/>
          <c:y val="0.94075897558207255"/>
          <c:w val="0.64382386212338205"/>
          <c:h val="5.9241106982515265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accent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Blad1!$B$1</c:f>
              <c:strCache>
                <c:ptCount val="1"/>
                <c:pt idx="0">
                  <c:v>Info 1</c:v>
                </c:pt>
              </c:strCache>
            </c:strRef>
          </c:tx>
          <c:spPr>
            <a:solidFill>
              <a:schemeClr val="bg2"/>
            </a:solidFill>
            <a:ln>
              <a:noFill/>
            </a:ln>
            <a:effectLst/>
          </c:spPr>
          <c:invertIfNegative val="0"/>
          <c:cat>
            <c:strRef>
              <c:f>Blad1!$A$2:$A$5</c:f>
              <c:strCache>
                <c:ptCount val="4"/>
                <c:pt idx="0">
                  <c:v>Category 1</c:v>
                </c:pt>
                <c:pt idx="1">
                  <c:v>Category 2</c:v>
                </c:pt>
                <c:pt idx="2">
                  <c:v>Category 3</c:v>
                </c:pt>
                <c:pt idx="3">
                  <c:v>Category 4</c:v>
                </c:pt>
              </c:strCache>
            </c:strRef>
          </c:cat>
          <c:val>
            <c:numRef>
              <c:f>Blad1!$B$2:$B$5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D263-4A30-B373-70E72F91DFD9}"/>
            </c:ext>
          </c:extLst>
        </c:ser>
        <c:ser>
          <c:idx val="1"/>
          <c:order val="1"/>
          <c:tx>
            <c:strRef>
              <c:f>Blad1!$C$1</c:f>
              <c:strCache>
                <c:ptCount val="1"/>
                <c:pt idx="0">
                  <c:v>Info 2</c:v>
                </c:pt>
              </c:strCache>
            </c:strRef>
          </c:tx>
          <c:spPr>
            <a:solidFill>
              <a:schemeClr val="accent2"/>
            </a:solidFill>
            <a:ln>
              <a:noFill/>
            </a:ln>
            <a:effectLst/>
          </c:spPr>
          <c:invertIfNegative val="0"/>
          <c:cat>
            <c:strRef>
              <c:f>Blad1!$A$2:$A$5</c:f>
              <c:strCache>
                <c:ptCount val="4"/>
                <c:pt idx="0">
                  <c:v>Category 1</c:v>
                </c:pt>
                <c:pt idx="1">
                  <c:v>Category 2</c:v>
                </c:pt>
                <c:pt idx="2">
                  <c:v>Category 3</c:v>
                </c:pt>
                <c:pt idx="3">
                  <c:v>Category 4</c:v>
                </c:pt>
              </c:strCache>
            </c:strRef>
          </c:cat>
          <c:val>
            <c:numRef>
              <c:f>Blad1!$C$2:$C$5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D263-4A30-B373-70E72F91DFD9}"/>
            </c:ext>
          </c:extLst>
        </c:ser>
        <c:ser>
          <c:idx val="2"/>
          <c:order val="2"/>
          <c:tx>
            <c:strRef>
              <c:f>Blad1!$D$1</c:f>
              <c:strCache>
                <c:ptCount val="1"/>
                <c:pt idx="0">
                  <c:v>Info 3</c:v>
                </c:pt>
              </c:strCache>
            </c:strRef>
          </c:tx>
          <c:spPr>
            <a:solidFill>
              <a:schemeClr val="accent3"/>
            </a:solidFill>
            <a:ln>
              <a:noFill/>
            </a:ln>
            <a:effectLst/>
          </c:spPr>
          <c:invertIfNegative val="0"/>
          <c:cat>
            <c:strRef>
              <c:f>Blad1!$A$2:$A$5</c:f>
              <c:strCache>
                <c:ptCount val="4"/>
                <c:pt idx="0">
                  <c:v>Category 1</c:v>
                </c:pt>
                <c:pt idx="1">
                  <c:v>Category 2</c:v>
                </c:pt>
                <c:pt idx="2">
                  <c:v>Category 3</c:v>
                </c:pt>
                <c:pt idx="3">
                  <c:v>Category 4</c:v>
                </c:pt>
              </c:strCache>
            </c:strRef>
          </c:cat>
          <c:val>
            <c:numRef>
              <c:f>Blad1!$D$2:$D$5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D263-4A30-B373-70E72F91DFD9}"/>
            </c:ext>
          </c:extLst>
        </c:ser>
        <c:dLbls>
          <c:showLegendKey val="0"/>
          <c:showVal val="0"/>
          <c:showCatName val="0"/>
          <c:showSerName val="0"/>
          <c:showPercent val="0"/>
          <c:showBubbleSize val="0"/>
        </c:dLbls>
        <c:gapWidth val="219"/>
        <c:overlap val="-27"/>
        <c:axId val="445526527"/>
        <c:axId val="446502015"/>
      </c:barChart>
      <c:catAx>
        <c:axId val="4455265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46502015"/>
        <c:crosses val="autoZero"/>
        <c:auto val="1"/>
        <c:lblAlgn val="ctr"/>
        <c:lblOffset val="100"/>
        <c:noMultiLvlLbl val="0"/>
      </c:catAx>
      <c:valAx>
        <c:axId val="44650201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45526527"/>
        <c:crosses val="autoZero"/>
        <c:crossBetween val="between"/>
      </c:valAx>
      <c:spPr>
        <a:noFill/>
        <a:ln>
          <a:noFill/>
        </a:ln>
        <a:effectLst/>
      </c:spPr>
    </c:plotArea>
    <c:legend>
      <c:legendPos val="b"/>
      <c:layout>
        <c:manualLayout>
          <c:xMode val="edge"/>
          <c:yMode val="edge"/>
          <c:x val="0.35656188484251966"/>
          <c:y val="0.94359979722392262"/>
          <c:w val="0.28375110728346459"/>
          <c:h val="5.3771827964421696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77" name="Rectangle 17"/>
          <p:cNvSpPr>
            <a:spLocks noChangeArrowheads="1"/>
          </p:cNvSpPr>
          <p:nvPr/>
        </p:nvSpPr>
        <p:spPr bwMode="auto">
          <a:xfrm>
            <a:off x="604783" y="9271050"/>
            <a:ext cx="1530312" cy="272527"/>
          </a:xfrm>
          <a:prstGeom prst="rect">
            <a:avLst/>
          </a:prstGeom>
          <a:noFill/>
          <a:ln w="9525">
            <a:noFill/>
            <a:miter lim="800000"/>
            <a:headEnd/>
            <a:tailEnd/>
          </a:ln>
          <a:effectLst/>
        </p:spPr>
        <p:txBody>
          <a:bodyPr lIns="0" tIns="0" rIns="0" bIns="0" anchor="ctr"/>
          <a:lstStyle/>
          <a:p>
            <a:pPr algn="l"/>
            <a:endParaRPr lang="en-GB" sz="1000" b="1"/>
          </a:p>
        </p:txBody>
      </p:sp>
      <p:sp>
        <p:nvSpPr>
          <p:cNvPr id="15378" name="Rectangle 18"/>
          <p:cNvSpPr>
            <a:spLocks noChangeArrowheads="1"/>
          </p:cNvSpPr>
          <p:nvPr/>
        </p:nvSpPr>
        <p:spPr bwMode="auto">
          <a:xfrm>
            <a:off x="2500795" y="9271050"/>
            <a:ext cx="1785739" cy="272527"/>
          </a:xfrm>
          <a:prstGeom prst="rect">
            <a:avLst/>
          </a:prstGeom>
          <a:noFill/>
          <a:ln w="9525">
            <a:noFill/>
            <a:miter lim="800000"/>
            <a:headEnd/>
            <a:tailEnd/>
          </a:ln>
          <a:effectLst/>
        </p:spPr>
        <p:txBody>
          <a:bodyPr lIns="0" tIns="0" rIns="0" bIns="0" anchor="ctr"/>
          <a:lstStyle/>
          <a:p>
            <a:endParaRPr lang="en-GB" sz="1000" b="1"/>
          </a:p>
        </p:txBody>
      </p:sp>
      <p:sp>
        <p:nvSpPr>
          <p:cNvPr id="15379" name="Rectangle 19"/>
          <p:cNvSpPr>
            <a:spLocks noChangeArrowheads="1"/>
          </p:cNvSpPr>
          <p:nvPr/>
        </p:nvSpPr>
        <p:spPr bwMode="auto">
          <a:xfrm>
            <a:off x="5871981" y="9271050"/>
            <a:ext cx="313939" cy="272527"/>
          </a:xfrm>
          <a:prstGeom prst="rect">
            <a:avLst/>
          </a:prstGeom>
          <a:noFill/>
          <a:ln w="9525">
            <a:noFill/>
            <a:miter lim="800000"/>
            <a:headEnd/>
            <a:tailEnd/>
          </a:ln>
          <a:effectLst/>
        </p:spPr>
        <p:txBody>
          <a:bodyPr lIns="0" tIns="0" rIns="0" bIns="0" anchor="ctr"/>
          <a:lstStyle/>
          <a:p>
            <a:pPr algn="r"/>
            <a:fld id="{C2896571-696E-43A2-AE9D-B0F7B3FC1A9A}" type="slidenum">
              <a:rPr lang="en-GB" sz="1000" b="1"/>
              <a:pPr algn="r"/>
              <a:t>‹#›</a:t>
            </a:fld>
            <a:endParaRPr lang="en-GB" sz="1000" b="1"/>
          </a:p>
        </p:txBody>
      </p:sp>
    </p:spTree>
    <p:extLst>
      <p:ext uri="{BB962C8B-B14F-4D97-AF65-F5344CB8AC3E}">
        <p14:creationId xmlns:p14="http://schemas.microsoft.com/office/powerpoint/2010/main" val="1711577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4" name="Rectangle 4"/>
          <p:cNvSpPr>
            <a:spLocks noGrp="1" noRot="1" noChangeAspect="1" noChangeArrowheads="1" noTextEdit="1"/>
          </p:cNvSpPr>
          <p:nvPr>
            <p:ph type="sldImg" idx="2"/>
          </p:nvPr>
        </p:nvSpPr>
        <p:spPr bwMode="auto">
          <a:xfrm>
            <a:off x="106363" y="739775"/>
            <a:ext cx="6584950" cy="3703638"/>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679768" y="4689515"/>
            <a:ext cx="5438140" cy="444269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131" name="Rectangle 11"/>
          <p:cNvSpPr>
            <a:spLocks noChangeArrowheads="1"/>
          </p:cNvSpPr>
          <p:nvPr/>
        </p:nvSpPr>
        <p:spPr bwMode="auto">
          <a:xfrm>
            <a:off x="766694" y="9271050"/>
            <a:ext cx="1442852" cy="272527"/>
          </a:xfrm>
          <a:prstGeom prst="rect">
            <a:avLst/>
          </a:prstGeom>
          <a:noFill/>
          <a:ln w="9525">
            <a:noFill/>
            <a:miter lim="800000"/>
            <a:headEnd/>
            <a:tailEnd/>
          </a:ln>
          <a:effectLst/>
        </p:spPr>
        <p:txBody>
          <a:bodyPr lIns="0" tIns="0" rIns="0" bIns="0" anchor="ctr"/>
          <a:lstStyle/>
          <a:p>
            <a:pPr algn="l"/>
            <a:endParaRPr lang="en-GB" sz="1000" b="1">
              <a:solidFill>
                <a:schemeClr val="tx1"/>
              </a:solidFill>
            </a:endParaRPr>
          </a:p>
        </p:txBody>
      </p:sp>
      <p:sp>
        <p:nvSpPr>
          <p:cNvPr id="5132" name="Rectangle 12"/>
          <p:cNvSpPr>
            <a:spLocks noChangeArrowheads="1"/>
          </p:cNvSpPr>
          <p:nvPr/>
        </p:nvSpPr>
        <p:spPr bwMode="auto">
          <a:xfrm>
            <a:off x="2554344" y="9271050"/>
            <a:ext cx="1683682" cy="272527"/>
          </a:xfrm>
          <a:prstGeom prst="rect">
            <a:avLst/>
          </a:prstGeom>
          <a:noFill/>
          <a:ln w="9525">
            <a:noFill/>
            <a:miter lim="800000"/>
            <a:headEnd/>
            <a:tailEnd/>
          </a:ln>
          <a:effectLst/>
        </p:spPr>
        <p:txBody>
          <a:bodyPr lIns="0" tIns="0" rIns="0" bIns="0" anchor="ctr"/>
          <a:lstStyle/>
          <a:p>
            <a:endParaRPr lang="en-GB" sz="1000" b="1">
              <a:solidFill>
                <a:schemeClr val="tx1"/>
              </a:solidFill>
            </a:endParaRPr>
          </a:p>
        </p:txBody>
      </p:sp>
      <p:sp>
        <p:nvSpPr>
          <p:cNvPr id="5133" name="Rectangle 13"/>
          <p:cNvSpPr>
            <a:spLocks noChangeArrowheads="1"/>
          </p:cNvSpPr>
          <p:nvPr/>
        </p:nvSpPr>
        <p:spPr bwMode="auto">
          <a:xfrm>
            <a:off x="5732865" y="9271050"/>
            <a:ext cx="295997" cy="272527"/>
          </a:xfrm>
          <a:prstGeom prst="rect">
            <a:avLst/>
          </a:prstGeom>
          <a:noFill/>
          <a:ln w="9525">
            <a:noFill/>
            <a:miter lim="800000"/>
            <a:headEnd/>
            <a:tailEnd/>
          </a:ln>
          <a:effectLst/>
        </p:spPr>
        <p:txBody>
          <a:bodyPr lIns="0" tIns="0" rIns="0" bIns="0" anchor="ctr"/>
          <a:lstStyle/>
          <a:p>
            <a:pPr algn="r"/>
            <a:fld id="{91836FE3-F7CB-465E-A534-0EC2805B9F16}" type="slidenum">
              <a:rPr lang="en-GB" sz="1000" b="1">
                <a:solidFill>
                  <a:schemeClr val="tx1"/>
                </a:solidFill>
              </a:rPr>
              <a:pPr algn="r"/>
              <a:t>‹#›</a:t>
            </a:fld>
            <a:endParaRPr lang="en-GB" sz="1000" b="1">
              <a:solidFill>
                <a:schemeClr val="tx1"/>
              </a:solidFill>
            </a:endParaRPr>
          </a:p>
        </p:txBody>
      </p:sp>
    </p:spTree>
    <p:extLst>
      <p:ext uri="{BB962C8B-B14F-4D97-AF65-F5344CB8AC3E}">
        <p14:creationId xmlns:p14="http://schemas.microsoft.com/office/powerpoint/2010/main" val="66148692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000" kern="1200">
        <a:solidFill>
          <a:schemeClr val="tx1"/>
        </a:solidFill>
        <a:latin typeface="Arial" charset="0"/>
        <a:ea typeface="+mn-ea"/>
        <a:cs typeface="Arial" charset="0"/>
      </a:defRPr>
    </a:lvl1pPr>
    <a:lvl2pPr marL="457200" algn="l" rtl="0" fontAlgn="base">
      <a:spcBef>
        <a:spcPct val="30000"/>
      </a:spcBef>
      <a:spcAft>
        <a:spcPct val="0"/>
      </a:spcAft>
      <a:defRPr sz="1000" kern="1200">
        <a:solidFill>
          <a:schemeClr val="tx1"/>
        </a:solidFill>
        <a:latin typeface="Arial" charset="0"/>
        <a:ea typeface="+mn-ea"/>
        <a:cs typeface="Arial" charset="0"/>
      </a:defRPr>
    </a:lvl2pPr>
    <a:lvl3pPr marL="914400" algn="l" rtl="0" fontAlgn="base">
      <a:spcBef>
        <a:spcPct val="30000"/>
      </a:spcBef>
      <a:spcAft>
        <a:spcPct val="0"/>
      </a:spcAft>
      <a:defRPr sz="1000" kern="1200">
        <a:solidFill>
          <a:schemeClr val="tx1"/>
        </a:solidFill>
        <a:latin typeface="Arial" charset="0"/>
        <a:ea typeface="+mn-ea"/>
        <a:cs typeface="Arial" charset="0"/>
      </a:defRPr>
    </a:lvl3pPr>
    <a:lvl4pPr marL="1371600" algn="l" rtl="0" fontAlgn="base">
      <a:spcBef>
        <a:spcPct val="30000"/>
      </a:spcBef>
      <a:spcAft>
        <a:spcPct val="0"/>
      </a:spcAft>
      <a:defRPr sz="1000" kern="1200">
        <a:solidFill>
          <a:schemeClr val="tx1"/>
        </a:solidFill>
        <a:latin typeface="Arial" charset="0"/>
        <a:ea typeface="+mn-ea"/>
        <a:cs typeface="Arial" charset="0"/>
      </a:defRPr>
    </a:lvl4pPr>
    <a:lvl5pPr marL="1828800" algn="l" rtl="0" fontAlgn="base">
      <a:spcBef>
        <a:spcPct val="30000"/>
      </a:spcBef>
      <a:spcAft>
        <a:spcPct val="0"/>
      </a:spcAft>
      <a:defRPr sz="10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teams.infrabel.be/sites/methods/O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Tree>
    <p:extLst>
      <p:ext uri="{BB962C8B-B14F-4D97-AF65-F5344CB8AC3E}">
        <p14:creationId xmlns:p14="http://schemas.microsoft.com/office/powerpoint/2010/main" val="2400597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470689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5061844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Rode </a:t>
            </a:r>
            <a:r>
              <a:rPr lang="fr-FR" dirty="0" err="1"/>
              <a:t>kledij</a:t>
            </a:r>
            <a:r>
              <a:rPr lang="fr-FR" dirty="0"/>
              <a:t> </a:t>
            </a:r>
            <a:r>
              <a:rPr lang="fr-FR" dirty="0" err="1"/>
              <a:t>is</a:t>
            </a:r>
            <a:r>
              <a:rPr lang="fr-FR" dirty="0"/>
              <a:t> </a:t>
            </a:r>
            <a:r>
              <a:rPr lang="fr-FR" dirty="0" err="1"/>
              <a:t>verboden</a:t>
            </a:r>
            <a:endParaRPr lang="fr-FR" dirty="0"/>
          </a:p>
          <a:p>
            <a:r>
              <a:rPr lang="fr-FR" dirty="0" err="1"/>
              <a:t>Een</a:t>
            </a:r>
            <a:r>
              <a:rPr lang="fr-FR" dirty="0"/>
              <a:t> </a:t>
            </a:r>
            <a:r>
              <a:rPr lang="fr-FR" dirty="0" err="1"/>
              <a:t>treinbestuurder</a:t>
            </a:r>
            <a:r>
              <a:rPr lang="fr-FR" dirty="0"/>
              <a:t> </a:t>
            </a:r>
            <a:r>
              <a:rPr lang="fr-FR" dirty="0" err="1"/>
              <a:t>zal</a:t>
            </a:r>
            <a:r>
              <a:rPr lang="fr-FR" dirty="0"/>
              <a:t> « </a:t>
            </a:r>
            <a:r>
              <a:rPr lang="fr-FR" dirty="0" err="1"/>
              <a:t>rood</a:t>
            </a:r>
            <a:r>
              <a:rPr lang="fr-FR" dirty="0"/>
              <a:t> » </a:t>
            </a:r>
            <a:r>
              <a:rPr lang="fr-FR" dirty="0" err="1"/>
              <a:t>steeds</a:t>
            </a:r>
            <a:r>
              <a:rPr lang="fr-FR" dirty="0"/>
              <a:t> </a:t>
            </a:r>
            <a:r>
              <a:rPr lang="fr-FR" dirty="0" err="1"/>
              <a:t>interpreteren</a:t>
            </a:r>
            <a:r>
              <a:rPr lang="fr-FR" dirty="0"/>
              <a:t> </a:t>
            </a:r>
            <a:r>
              <a:rPr lang="fr-FR" dirty="0" err="1"/>
              <a:t>als</a:t>
            </a:r>
            <a:r>
              <a:rPr lang="fr-FR" dirty="0"/>
              <a:t> </a:t>
            </a:r>
            <a:r>
              <a:rPr lang="fr-FR" dirty="0" err="1"/>
              <a:t>een</a:t>
            </a:r>
            <a:r>
              <a:rPr lang="fr-FR" dirty="0"/>
              <a:t> </a:t>
            </a:r>
            <a:r>
              <a:rPr lang="fr-FR" dirty="0" err="1"/>
              <a:t>rood</a:t>
            </a:r>
            <a:r>
              <a:rPr lang="fr-FR" dirty="0"/>
              <a:t> </a:t>
            </a:r>
            <a:r>
              <a:rPr lang="fr-FR" dirty="0" err="1"/>
              <a:t>mobiel</a:t>
            </a:r>
            <a:r>
              <a:rPr lang="fr-FR" dirty="0"/>
              <a:t> sein. Dit </a:t>
            </a:r>
            <a:r>
              <a:rPr lang="fr-FR" dirty="0" err="1"/>
              <a:t>zal</a:t>
            </a:r>
            <a:r>
              <a:rPr lang="fr-FR" dirty="0"/>
              <a:t> </a:t>
            </a:r>
            <a:r>
              <a:rPr lang="fr-FR" dirty="0" err="1"/>
              <a:t>leiden</a:t>
            </a:r>
            <a:r>
              <a:rPr lang="fr-FR" dirty="0"/>
              <a:t> </a:t>
            </a:r>
            <a:r>
              <a:rPr lang="fr-FR" dirty="0" err="1"/>
              <a:t>tot</a:t>
            </a:r>
            <a:r>
              <a:rPr lang="fr-FR" dirty="0"/>
              <a:t> </a:t>
            </a:r>
            <a:r>
              <a:rPr lang="fr-FR" dirty="0" err="1"/>
              <a:t>een</a:t>
            </a:r>
            <a:r>
              <a:rPr lang="fr-FR" dirty="0"/>
              <a:t> </a:t>
            </a:r>
            <a:r>
              <a:rPr lang="fr-FR" dirty="0" err="1"/>
              <a:t>noodremming</a:t>
            </a:r>
            <a:r>
              <a:rPr lang="fr-FR" dirty="0"/>
              <a:t>.</a:t>
            </a:r>
          </a:p>
        </p:txBody>
      </p:sp>
    </p:spTree>
    <p:extLst>
      <p:ext uri="{BB962C8B-B14F-4D97-AF65-F5344CB8AC3E}">
        <p14:creationId xmlns:p14="http://schemas.microsoft.com/office/powerpoint/2010/main" val="4932556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7747034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Tree>
    <p:extLst>
      <p:ext uri="{BB962C8B-B14F-4D97-AF65-F5344CB8AC3E}">
        <p14:creationId xmlns:p14="http://schemas.microsoft.com/office/powerpoint/2010/main" val="19003681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9105690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470401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nl-NL" sz="1000" b="0" i="0" kern="1200" dirty="0">
                <a:solidFill>
                  <a:schemeClr val="tx1"/>
                </a:solidFill>
                <a:effectLst/>
                <a:latin typeface="Arial" charset="0"/>
                <a:ea typeface="+mn-ea"/>
                <a:cs typeface="Arial" charset="0"/>
              </a:rPr>
              <a:t>De </a:t>
            </a:r>
            <a:r>
              <a:rPr lang="nl-NL" sz="1000" b="1" i="0" kern="1200" dirty="0">
                <a:solidFill>
                  <a:schemeClr val="tx1"/>
                </a:solidFill>
                <a:effectLst/>
                <a:latin typeface="Arial" charset="0"/>
                <a:ea typeface="+mn-ea"/>
                <a:cs typeface="Arial" charset="0"/>
              </a:rPr>
              <a:t>oranje zone</a:t>
            </a:r>
            <a:r>
              <a:rPr lang="nl-NL" sz="1000" b="0" i="0" kern="1200" dirty="0">
                <a:solidFill>
                  <a:schemeClr val="tx1"/>
                </a:solidFill>
                <a:effectLst/>
                <a:latin typeface="Arial" charset="0"/>
                <a:ea typeface="+mn-ea"/>
                <a:cs typeface="Arial" charset="0"/>
              </a:rPr>
              <a:t> heeft een breedte van minstens 1 meter en begint op de grens van de gevarenzone. </a:t>
            </a:r>
          </a:p>
          <a:p>
            <a:pPr rtl="0" fontAlgn="base"/>
            <a:r>
              <a:rPr lang="nl-NL" sz="1000" b="0" i="0" kern="1200" dirty="0">
                <a:solidFill>
                  <a:schemeClr val="tx1"/>
                </a:solidFill>
                <a:effectLst/>
                <a:latin typeface="Arial" charset="0"/>
                <a:ea typeface="+mn-ea"/>
                <a:cs typeface="Arial" charset="0"/>
              </a:rPr>
              <a:t> </a:t>
            </a:r>
          </a:p>
          <a:p>
            <a:pPr rtl="0" fontAlgn="base"/>
            <a:r>
              <a:rPr lang="nl-NL" sz="1000" b="0" i="0" kern="1200" dirty="0">
                <a:solidFill>
                  <a:schemeClr val="tx1"/>
                </a:solidFill>
                <a:effectLst/>
                <a:latin typeface="Arial" charset="0"/>
                <a:ea typeface="+mn-ea"/>
                <a:cs typeface="Arial" charset="0"/>
              </a:rPr>
              <a:t>In deze zone kan het risico op indringing in de gevarenzone van het spoor door het personeel, door het materieel (gemanipuleerd door het personeel), door de voertuigen of door de lasten (gemanipuleerd door de voertuigen) niet uitgesloten worden tijdens de uitvoering van de werken en/of tijdens de verplaatsingen. </a:t>
            </a:r>
          </a:p>
          <a:p>
            <a:pPr rtl="0" fontAlgn="base"/>
            <a:r>
              <a:rPr lang="nl-NL" sz="1000" b="0" i="0" kern="1200" dirty="0">
                <a:solidFill>
                  <a:schemeClr val="tx1"/>
                </a:solidFill>
                <a:effectLst/>
                <a:latin typeface="Arial" charset="0"/>
                <a:ea typeface="+mn-ea"/>
                <a:cs typeface="Arial" charset="0"/>
              </a:rPr>
              <a:t> </a:t>
            </a:r>
          </a:p>
          <a:p>
            <a:pPr rtl="0" fontAlgn="base"/>
            <a:r>
              <a:rPr lang="nl-NL" sz="1000" b="0" i="0" kern="1200" dirty="0">
                <a:solidFill>
                  <a:schemeClr val="tx1"/>
                </a:solidFill>
                <a:effectLst/>
                <a:latin typeface="Arial" charset="0"/>
                <a:ea typeface="+mn-ea"/>
                <a:cs typeface="Arial" charset="0"/>
              </a:rPr>
              <a:t>Tijdens de werken en/of de verplaatsingen in deze zone moet het personeel en/of de operator van het voertuig:  </a:t>
            </a:r>
          </a:p>
          <a:p>
            <a:pPr rtl="0" fontAlgn="base"/>
            <a:r>
              <a:rPr lang="nl-NL" sz="1000" b="0" i="0" kern="1200" dirty="0">
                <a:solidFill>
                  <a:schemeClr val="tx1"/>
                </a:solidFill>
                <a:effectLst/>
                <a:latin typeface="Arial" charset="0"/>
                <a:ea typeface="+mn-ea"/>
                <a:cs typeface="Arial" charset="0"/>
              </a:rPr>
              <a:t> </a:t>
            </a:r>
          </a:p>
          <a:p>
            <a:pPr rtl="0" fontAlgn="base"/>
            <a:r>
              <a:rPr lang="nl-NL" sz="1000" b="0" i="0" kern="1200" dirty="0">
                <a:solidFill>
                  <a:schemeClr val="tx1"/>
                </a:solidFill>
                <a:effectLst/>
                <a:latin typeface="Arial" charset="0"/>
                <a:ea typeface="+mn-ea"/>
                <a:cs typeface="Arial" charset="0"/>
              </a:rPr>
              <a:t>- te allen tijde </a:t>
            </a:r>
            <a:r>
              <a:rPr lang="nl-NL" sz="1000" b="1" i="0" kern="1200" dirty="0">
                <a:solidFill>
                  <a:schemeClr val="tx1"/>
                </a:solidFill>
                <a:effectLst/>
                <a:latin typeface="Arial" charset="0"/>
                <a:ea typeface="+mn-ea"/>
                <a:cs typeface="Arial" charset="0"/>
              </a:rPr>
              <a:t>waakzaam</a:t>
            </a:r>
            <a:r>
              <a:rPr lang="nl-NL" sz="1000" b="0" i="0" kern="1200" dirty="0">
                <a:solidFill>
                  <a:schemeClr val="tx1"/>
                </a:solidFill>
                <a:effectLst/>
                <a:latin typeface="Arial" charset="0"/>
                <a:ea typeface="+mn-ea"/>
                <a:cs typeface="Arial" charset="0"/>
              </a:rPr>
              <a:t> blijven voor spoorvoertuigen die rijden op het (de) nabijgelegen spoor (sporen) in dienst; </a:t>
            </a:r>
          </a:p>
          <a:p>
            <a:pPr rtl="0" fontAlgn="base"/>
            <a:r>
              <a:rPr lang="nl-NL" sz="1000" b="0" i="0" kern="1200" dirty="0">
                <a:solidFill>
                  <a:schemeClr val="tx1"/>
                </a:solidFill>
                <a:effectLst/>
                <a:latin typeface="Arial" charset="0"/>
                <a:ea typeface="+mn-ea"/>
                <a:cs typeface="Arial" charset="0"/>
              </a:rPr>
              <a:t> </a:t>
            </a:r>
          </a:p>
          <a:p>
            <a:pPr rtl="0" fontAlgn="base"/>
            <a:r>
              <a:rPr lang="nl-NL" sz="1000" b="1" i="0" kern="1200" dirty="0">
                <a:solidFill>
                  <a:schemeClr val="tx1"/>
                </a:solidFill>
                <a:effectLst/>
                <a:latin typeface="Arial" charset="0"/>
                <a:ea typeface="+mn-ea"/>
                <a:cs typeface="Arial" charset="0"/>
              </a:rPr>
              <a:t>- vermijden de gevarenzone van het spoor te betreden</a:t>
            </a:r>
            <a:r>
              <a:rPr lang="nl-NL" sz="1000" b="0" i="0" kern="1200" dirty="0">
                <a:solidFill>
                  <a:schemeClr val="tx1"/>
                </a:solidFill>
                <a:effectLst/>
                <a:latin typeface="Arial" charset="0"/>
                <a:ea typeface="+mn-ea"/>
                <a:cs typeface="Arial" charset="0"/>
              </a:rPr>
              <a:t>, zonder toepassing van veiligheidsmaatregelen en zonder de uitdrukkelijke toestemming van de leider van het werk, of een andere, daartoe gemachtigde, bediende. </a:t>
            </a:r>
          </a:p>
          <a:p>
            <a:pPr rtl="0" fontAlgn="base"/>
            <a:endParaRPr lang="nl-NL" sz="1000" b="0" i="0" kern="1200" dirty="0">
              <a:solidFill>
                <a:schemeClr val="tx1"/>
              </a:solidFill>
              <a:effectLst/>
              <a:latin typeface="Arial" charset="0"/>
              <a:ea typeface="+mn-ea"/>
              <a:cs typeface="Arial" charset="0"/>
            </a:endParaRPr>
          </a:p>
          <a:p>
            <a:pPr rtl="0" fontAlgn="base"/>
            <a:r>
              <a:rPr lang="nl-NL" sz="1000" b="0" i="0" kern="1200" dirty="0">
                <a:solidFill>
                  <a:schemeClr val="tx1"/>
                </a:solidFill>
                <a:effectLst/>
                <a:latin typeface="Arial" charset="0"/>
                <a:ea typeface="+mn-ea"/>
                <a:cs typeface="Arial" charset="0"/>
              </a:rPr>
              <a:t>Op basis van een risicoanalyse met betrekking tot de uit te voeren activiteit moeten de veiligheidsmaatregelen toegepast worden, om tenminste:  </a:t>
            </a:r>
          </a:p>
          <a:p>
            <a:pPr rtl="0" fontAlgn="base"/>
            <a:r>
              <a:rPr lang="nl-NL" sz="1000" b="0" i="0" kern="1200" dirty="0">
                <a:solidFill>
                  <a:schemeClr val="tx1"/>
                </a:solidFill>
                <a:effectLst/>
                <a:latin typeface="Arial" charset="0"/>
                <a:ea typeface="+mn-ea"/>
                <a:cs typeface="Arial" charset="0"/>
              </a:rPr>
              <a:t>  </a:t>
            </a:r>
          </a:p>
          <a:p>
            <a:pPr rtl="0" fontAlgn="base"/>
            <a:r>
              <a:rPr lang="nl-NL" sz="1000" b="0" i="0" kern="1200" dirty="0">
                <a:solidFill>
                  <a:schemeClr val="tx1"/>
                </a:solidFill>
                <a:effectLst/>
                <a:latin typeface="Arial" charset="0"/>
                <a:ea typeface="+mn-ea"/>
                <a:cs typeface="Arial" charset="0"/>
              </a:rPr>
              <a:t>- de </a:t>
            </a:r>
            <a:r>
              <a:rPr lang="nl-NL" sz="1000" b="1" i="0" kern="1200" dirty="0">
                <a:solidFill>
                  <a:schemeClr val="tx1"/>
                </a:solidFill>
                <a:effectLst/>
                <a:latin typeface="Arial" charset="0"/>
                <a:ea typeface="+mn-ea"/>
                <a:cs typeface="Arial" charset="0"/>
              </a:rPr>
              <a:t>continue waakzaamheid</a:t>
            </a:r>
            <a:r>
              <a:rPr lang="nl-NL" sz="1000" b="0" i="0" kern="1200" dirty="0">
                <a:solidFill>
                  <a:schemeClr val="tx1"/>
                </a:solidFill>
                <a:effectLst/>
                <a:latin typeface="Arial" charset="0"/>
                <a:ea typeface="+mn-ea"/>
                <a:cs typeface="Arial" charset="0"/>
              </a:rPr>
              <a:t> van het personeel en van de operatoren van de voertuigen te garanderen;  </a:t>
            </a:r>
          </a:p>
          <a:p>
            <a:pPr rtl="0" fontAlgn="base"/>
            <a:r>
              <a:rPr lang="nl-NL" sz="1000" b="0" i="0" kern="1200" dirty="0">
                <a:solidFill>
                  <a:schemeClr val="tx1"/>
                </a:solidFill>
                <a:effectLst/>
                <a:latin typeface="Arial" charset="0"/>
                <a:ea typeface="+mn-ea"/>
                <a:cs typeface="Arial" charset="0"/>
              </a:rPr>
              <a:t> </a:t>
            </a:r>
          </a:p>
          <a:p>
            <a:pPr rtl="0" fontAlgn="base"/>
            <a:r>
              <a:rPr lang="nl-NL" sz="1000" b="1" i="0" kern="1200" dirty="0">
                <a:solidFill>
                  <a:schemeClr val="tx1"/>
                </a:solidFill>
                <a:effectLst/>
                <a:latin typeface="Arial" charset="0"/>
                <a:ea typeface="+mn-ea"/>
                <a:cs typeface="Arial" charset="0"/>
              </a:rPr>
              <a:t>- indringing </a:t>
            </a:r>
            <a:r>
              <a:rPr lang="nl-NL" sz="1000" b="0" i="0" kern="1200" dirty="0">
                <a:solidFill>
                  <a:schemeClr val="tx1"/>
                </a:solidFill>
                <a:effectLst/>
                <a:latin typeface="Arial" charset="0"/>
                <a:ea typeface="+mn-ea"/>
                <a:cs typeface="Arial" charset="0"/>
              </a:rPr>
              <a:t>in de gevarenzone te </a:t>
            </a:r>
            <a:r>
              <a:rPr lang="nl-NL" sz="1000" b="1" i="0" kern="1200" dirty="0">
                <a:solidFill>
                  <a:schemeClr val="tx1"/>
                </a:solidFill>
                <a:effectLst/>
                <a:latin typeface="Arial" charset="0"/>
                <a:ea typeface="+mn-ea"/>
                <a:cs typeface="Arial" charset="0"/>
              </a:rPr>
              <a:t>vermijden</a:t>
            </a:r>
            <a:r>
              <a:rPr lang="nl-NL" sz="1000" b="0" i="0" kern="1200" dirty="0">
                <a:solidFill>
                  <a:schemeClr val="tx1"/>
                </a:solidFill>
                <a:effectLst/>
                <a:latin typeface="Arial" charset="0"/>
                <a:ea typeface="+mn-ea"/>
                <a:cs typeface="Arial" charset="0"/>
              </a:rPr>
              <a:t>.  </a:t>
            </a:r>
          </a:p>
          <a:p>
            <a:pPr rtl="0" fontAlgn="base"/>
            <a:r>
              <a:rPr lang="nl-NL" sz="1000" b="0" i="0" kern="1200" dirty="0">
                <a:solidFill>
                  <a:schemeClr val="tx1"/>
                </a:solidFill>
                <a:effectLst/>
                <a:latin typeface="Arial" charset="0"/>
                <a:ea typeface="+mn-ea"/>
                <a:cs typeface="Arial" charset="0"/>
              </a:rPr>
              <a:t>  </a:t>
            </a:r>
          </a:p>
          <a:p>
            <a:pPr rtl="0" fontAlgn="base"/>
            <a:r>
              <a:rPr lang="nl-NL" sz="1000" b="0" i="0" kern="1200" dirty="0">
                <a:solidFill>
                  <a:schemeClr val="tx1"/>
                </a:solidFill>
                <a:effectLst/>
                <a:latin typeface="Arial" charset="0"/>
                <a:ea typeface="+mn-ea"/>
                <a:cs typeface="Arial" charset="0"/>
              </a:rPr>
              <a:t>Deze risicoanalyse houdt rekening met het risico op </a:t>
            </a:r>
            <a:r>
              <a:rPr lang="nl-NL" sz="1000" b="1" i="0" kern="1200" dirty="0">
                <a:solidFill>
                  <a:schemeClr val="tx1"/>
                </a:solidFill>
                <a:effectLst/>
                <a:latin typeface="Arial" charset="0"/>
                <a:ea typeface="+mn-ea"/>
                <a:cs typeface="Arial" charset="0"/>
              </a:rPr>
              <a:t>technisch falen van de</a:t>
            </a:r>
            <a:r>
              <a:rPr lang="nl-NL" sz="1000" b="0" i="0" kern="1200" dirty="0">
                <a:solidFill>
                  <a:schemeClr val="tx1"/>
                </a:solidFill>
                <a:effectLst/>
                <a:latin typeface="Arial" charset="0"/>
                <a:ea typeface="+mn-ea"/>
                <a:cs typeface="Arial" charset="0"/>
              </a:rPr>
              <a:t> </a:t>
            </a:r>
            <a:r>
              <a:rPr lang="nl-NL" sz="1000" b="1" i="0" kern="1200" dirty="0">
                <a:solidFill>
                  <a:schemeClr val="tx1"/>
                </a:solidFill>
                <a:effectLst/>
                <a:latin typeface="Arial" charset="0"/>
                <a:ea typeface="+mn-ea"/>
                <a:cs typeface="Arial" charset="0"/>
              </a:rPr>
              <a:t>gebruikte voertuigen / uitrusting of vergissing</a:t>
            </a:r>
            <a:r>
              <a:rPr lang="nl-NL" sz="1000" b="0" i="0" kern="1200" dirty="0">
                <a:solidFill>
                  <a:schemeClr val="tx1"/>
                </a:solidFill>
                <a:effectLst/>
                <a:latin typeface="Arial" charset="0"/>
                <a:ea typeface="+mn-ea"/>
                <a:cs typeface="Arial" charset="0"/>
              </a:rPr>
              <a:t> van het personeel of een operator van een (werk)voertuig.  </a:t>
            </a:r>
          </a:p>
          <a:p>
            <a:endParaRPr lang="en-GB" dirty="0"/>
          </a:p>
        </p:txBody>
      </p:sp>
    </p:spTree>
    <p:extLst>
      <p:ext uri="{BB962C8B-B14F-4D97-AF65-F5344CB8AC3E}">
        <p14:creationId xmlns:p14="http://schemas.microsoft.com/office/powerpoint/2010/main" val="33347794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nl-NL" sz="1000" b="0" i="0" kern="1200" dirty="0">
                <a:solidFill>
                  <a:schemeClr val="tx1"/>
                </a:solidFill>
                <a:effectLst/>
                <a:latin typeface="Arial" charset="0"/>
                <a:ea typeface="+mn-ea"/>
                <a:cs typeface="Arial" charset="0"/>
              </a:rPr>
              <a:t>De </a:t>
            </a:r>
            <a:r>
              <a:rPr lang="nl-NL" sz="1000" b="1" i="0" kern="1200" dirty="0">
                <a:solidFill>
                  <a:schemeClr val="tx1"/>
                </a:solidFill>
                <a:effectLst/>
                <a:latin typeface="Arial" charset="0"/>
                <a:ea typeface="+mn-ea"/>
                <a:cs typeface="Arial" charset="0"/>
              </a:rPr>
              <a:t>gele zone</a:t>
            </a:r>
            <a:r>
              <a:rPr lang="nl-NL" sz="1000" b="0" i="0" kern="1200" dirty="0">
                <a:solidFill>
                  <a:schemeClr val="tx1"/>
                </a:solidFill>
                <a:effectLst/>
                <a:latin typeface="Arial" charset="0"/>
                <a:ea typeface="+mn-ea"/>
                <a:cs typeface="Arial" charset="0"/>
              </a:rPr>
              <a:t> ligt aan de buitenzijde van de </a:t>
            </a:r>
            <a:r>
              <a:rPr lang="nl-NL" sz="1000" b="1" i="0" kern="1200" dirty="0">
                <a:solidFill>
                  <a:schemeClr val="tx1"/>
                </a:solidFill>
                <a:effectLst/>
                <a:latin typeface="Arial" charset="0"/>
                <a:ea typeface="+mn-ea"/>
                <a:cs typeface="Arial" charset="0"/>
              </a:rPr>
              <a:t>oranje</a:t>
            </a:r>
            <a:r>
              <a:rPr lang="nl-NL" sz="1000" b="0" i="0" kern="1200" dirty="0">
                <a:solidFill>
                  <a:schemeClr val="tx1"/>
                </a:solidFill>
                <a:effectLst/>
                <a:latin typeface="Arial" charset="0"/>
                <a:ea typeface="+mn-ea"/>
                <a:cs typeface="Arial" charset="0"/>
              </a:rPr>
              <a:t> </a:t>
            </a:r>
            <a:r>
              <a:rPr lang="nl-NL" sz="1000" b="1" i="0" kern="1200" dirty="0">
                <a:solidFill>
                  <a:schemeClr val="tx1"/>
                </a:solidFill>
                <a:effectLst/>
                <a:latin typeface="Arial" charset="0"/>
                <a:ea typeface="+mn-ea"/>
                <a:cs typeface="Arial" charset="0"/>
              </a:rPr>
              <a:t>zone</a:t>
            </a:r>
            <a:r>
              <a:rPr lang="nl-NL" sz="1000" b="0" i="0" kern="1200" dirty="0">
                <a:solidFill>
                  <a:schemeClr val="tx1"/>
                </a:solidFill>
                <a:effectLst/>
                <a:latin typeface="Arial" charset="0"/>
                <a:ea typeface="+mn-ea"/>
                <a:cs typeface="Arial" charset="0"/>
              </a:rPr>
              <a:t> en reikt tot een afstand van minstens 4,5 m, loodrecht gemeten vanaf de buitenkant van de buitenste spoorstaaf. </a:t>
            </a:r>
          </a:p>
          <a:p>
            <a:pPr rtl="0" fontAlgn="base"/>
            <a:r>
              <a:rPr lang="nl-NL" sz="1000" b="0" i="0" kern="1200" dirty="0">
                <a:solidFill>
                  <a:schemeClr val="tx1"/>
                </a:solidFill>
                <a:effectLst/>
                <a:latin typeface="Arial" charset="0"/>
                <a:ea typeface="+mn-ea"/>
                <a:cs typeface="Arial" charset="0"/>
              </a:rPr>
              <a:t> </a:t>
            </a:r>
          </a:p>
          <a:p>
            <a:pPr rtl="0" fontAlgn="base"/>
            <a:r>
              <a:rPr lang="nl-NL" sz="1000" b="0" i="0" kern="1200" dirty="0">
                <a:solidFill>
                  <a:schemeClr val="tx1"/>
                </a:solidFill>
                <a:effectLst/>
                <a:latin typeface="Arial" charset="0"/>
                <a:ea typeface="+mn-ea"/>
                <a:cs typeface="Arial" charset="0"/>
              </a:rPr>
              <a:t>In deze zone worden het personeel en de voertuigen </a:t>
            </a:r>
            <a:r>
              <a:rPr lang="nl-NL" sz="1000" b="0" i="0" u="sng" kern="1200" dirty="0">
                <a:solidFill>
                  <a:schemeClr val="tx1"/>
                </a:solidFill>
                <a:effectLst/>
                <a:latin typeface="Arial" charset="0"/>
                <a:ea typeface="+mn-ea"/>
                <a:cs typeface="Arial" charset="0"/>
              </a:rPr>
              <a:t>niet rechtstreeks blootgesteld</a:t>
            </a:r>
            <a:r>
              <a:rPr lang="nl-NL" sz="1000" b="0" i="0" kern="1200" dirty="0">
                <a:solidFill>
                  <a:schemeClr val="tx1"/>
                </a:solidFill>
                <a:effectLst/>
                <a:latin typeface="Arial" charset="0"/>
                <a:ea typeface="+mn-ea"/>
                <a:cs typeface="Arial" charset="0"/>
              </a:rPr>
              <a:t> aan de risico’s, veroorzaakt door spoorvoertuigen in beweging. Dit risico kan zich enkel voordoen na (gewilde/ongewilde) verplaatsingen van het personeel, de voertuigen en/of de gemanipuleerde elementen richting de gevarenzone of tijdens hanteren van lange elementen (gereedschap, materiaal, beplanting) of de lasten door de voertuigen. </a:t>
            </a:r>
          </a:p>
          <a:p>
            <a:pPr rtl="0" fontAlgn="base"/>
            <a:r>
              <a:rPr lang="nl-NL" sz="1000" b="0" i="0" kern="1200" dirty="0">
                <a:solidFill>
                  <a:schemeClr val="tx1"/>
                </a:solidFill>
                <a:effectLst/>
                <a:latin typeface="Arial" charset="0"/>
                <a:ea typeface="+mn-ea"/>
                <a:cs typeface="Arial" charset="0"/>
              </a:rPr>
              <a:t> </a:t>
            </a:r>
          </a:p>
          <a:p>
            <a:pPr rtl="0" fontAlgn="base"/>
            <a:r>
              <a:rPr lang="nl-NL" sz="1000" b="0" i="0" kern="1200" dirty="0">
                <a:solidFill>
                  <a:schemeClr val="tx1"/>
                </a:solidFill>
                <a:effectLst/>
                <a:latin typeface="Arial" charset="0"/>
                <a:ea typeface="+mn-ea"/>
                <a:cs typeface="Arial" charset="0"/>
              </a:rPr>
              <a:t>Op basis van een risicoanalyse met betrekking tot de uit te voeren activiteit moeten de veiligheidsmaatregelen toegepast worden, om tenminste: </a:t>
            </a:r>
          </a:p>
          <a:p>
            <a:pPr rtl="0" fontAlgn="base"/>
            <a:r>
              <a:rPr lang="nl-NL" sz="1000" b="0" i="0" kern="1200" dirty="0">
                <a:solidFill>
                  <a:schemeClr val="tx1"/>
                </a:solidFill>
                <a:effectLst/>
                <a:latin typeface="Arial" charset="0"/>
                <a:ea typeface="+mn-ea"/>
                <a:cs typeface="Arial" charset="0"/>
              </a:rPr>
              <a:t> </a:t>
            </a:r>
          </a:p>
          <a:p>
            <a:pPr rtl="0" fontAlgn="base"/>
            <a:r>
              <a:rPr lang="nl-NL" sz="1000" b="0" i="0" kern="1200" dirty="0">
                <a:solidFill>
                  <a:schemeClr val="tx1"/>
                </a:solidFill>
                <a:effectLst/>
                <a:latin typeface="Arial" charset="0"/>
                <a:ea typeface="+mn-ea"/>
                <a:cs typeface="Arial" charset="0"/>
              </a:rPr>
              <a:t>- de </a:t>
            </a:r>
            <a:r>
              <a:rPr lang="nl-NL" sz="1000" b="1" i="0" kern="1200" dirty="0">
                <a:solidFill>
                  <a:schemeClr val="tx1"/>
                </a:solidFill>
                <a:effectLst/>
                <a:latin typeface="Arial" charset="0"/>
                <a:ea typeface="+mn-ea"/>
                <a:cs typeface="Arial" charset="0"/>
              </a:rPr>
              <a:t>verplaatsingen</a:t>
            </a:r>
            <a:r>
              <a:rPr lang="nl-NL" sz="1000" b="0" i="0" kern="1200" dirty="0">
                <a:solidFill>
                  <a:schemeClr val="tx1"/>
                </a:solidFill>
                <a:effectLst/>
                <a:latin typeface="Arial" charset="0"/>
                <a:ea typeface="+mn-ea"/>
                <a:cs typeface="Arial" charset="0"/>
              </a:rPr>
              <a:t> van het personeel, de voertuigen en de gemanipuleerde lasten te </a:t>
            </a:r>
            <a:r>
              <a:rPr lang="nl-NL" sz="1000" b="1" i="0" kern="1200" dirty="0">
                <a:solidFill>
                  <a:schemeClr val="tx1"/>
                </a:solidFill>
                <a:effectLst/>
                <a:latin typeface="Arial" charset="0"/>
                <a:ea typeface="+mn-ea"/>
                <a:cs typeface="Arial" charset="0"/>
              </a:rPr>
              <a:t>beperken</a:t>
            </a:r>
            <a:r>
              <a:rPr lang="nl-NL" sz="1000" b="0" i="0" kern="1200" dirty="0">
                <a:solidFill>
                  <a:schemeClr val="tx1"/>
                </a:solidFill>
                <a:effectLst/>
                <a:latin typeface="Arial" charset="0"/>
                <a:ea typeface="+mn-ea"/>
                <a:cs typeface="Arial" charset="0"/>
              </a:rPr>
              <a:t>;  </a:t>
            </a:r>
          </a:p>
          <a:p>
            <a:pPr rtl="0" fontAlgn="base"/>
            <a:r>
              <a:rPr lang="nl-NL" sz="1000" b="0" i="0" kern="1200" dirty="0">
                <a:solidFill>
                  <a:schemeClr val="tx1"/>
                </a:solidFill>
                <a:effectLst/>
                <a:latin typeface="Arial" charset="0"/>
                <a:ea typeface="+mn-ea"/>
                <a:cs typeface="Arial" charset="0"/>
              </a:rPr>
              <a:t> </a:t>
            </a:r>
          </a:p>
          <a:p>
            <a:pPr rtl="0" fontAlgn="base"/>
            <a:r>
              <a:rPr lang="nl-NL" sz="1000" b="0" i="0" kern="1200" dirty="0">
                <a:solidFill>
                  <a:schemeClr val="tx1"/>
                </a:solidFill>
                <a:effectLst/>
                <a:latin typeface="Arial" charset="0"/>
                <a:ea typeface="+mn-ea"/>
                <a:cs typeface="Arial" charset="0"/>
              </a:rPr>
              <a:t>- om </a:t>
            </a:r>
            <a:r>
              <a:rPr lang="nl-NL" sz="1000" b="1" i="0" kern="1200" dirty="0">
                <a:solidFill>
                  <a:schemeClr val="tx1"/>
                </a:solidFill>
                <a:effectLst/>
                <a:latin typeface="Arial" charset="0"/>
                <a:ea typeface="+mn-ea"/>
                <a:cs typeface="Arial" charset="0"/>
              </a:rPr>
              <a:t>de stabiliteit</a:t>
            </a:r>
            <a:r>
              <a:rPr lang="nl-NL" sz="1000" b="0" i="0" kern="1200" dirty="0">
                <a:solidFill>
                  <a:schemeClr val="tx1"/>
                </a:solidFill>
                <a:effectLst/>
                <a:latin typeface="Arial" charset="0"/>
                <a:ea typeface="+mn-ea"/>
                <a:cs typeface="Arial" charset="0"/>
              </a:rPr>
              <a:t> van de voertuigen en de gemanipuleerde lasten te</a:t>
            </a:r>
            <a:r>
              <a:rPr lang="nl-NL" sz="1000" b="1" i="0" kern="1200" dirty="0">
                <a:solidFill>
                  <a:schemeClr val="tx1"/>
                </a:solidFill>
                <a:effectLst/>
                <a:latin typeface="Arial" charset="0"/>
                <a:ea typeface="+mn-ea"/>
                <a:cs typeface="Arial" charset="0"/>
              </a:rPr>
              <a:t> garanderen</a:t>
            </a:r>
            <a:r>
              <a:rPr lang="nl-NL" sz="1000" b="0" i="0" kern="1200" dirty="0">
                <a:solidFill>
                  <a:schemeClr val="tx1"/>
                </a:solidFill>
                <a:effectLst/>
                <a:latin typeface="Arial" charset="0"/>
                <a:ea typeface="+mn-ea"/>
                <a:cs typeface="Arial" charset="0"/>
              </a:rPr>
              <a:t>. </a:t>
            </a:r>
          </a:p>
          <a:p>
            <a:endParaRPr lang="en-GB" dirty="0"/>
          </a:p>
        </p:txBody>
      </p:sp>
    </p:spTree>
    <p:extLst>
      <p:ext uri="{BB962C8B-B14F-4D97-AF65-F5344CB8AC3E}">
        <p14:creationId xmlns:p14="http://schemas.microsoft.com/office/powerpoint/2010/main" val="31548603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 </a:t>
            </a:r>
            <a:r>
              <a:rPr lang="en-GB" b="1" dirty="0" err="1"/>
              <a:t>groene</a:t>
            </a:r>
            <a:r>
              <a:rPr lang="en-GB" b="1" dirty="0"/>
              <a:t> zone </a:t>
            </a:r>
            <a:r>
              <a:rPr lang="en-GB" dirty="0" err="1"/>
              <a:t>bevindt</a:t>
            </a:r>
            <a:r>
              <a:rPr lang="en-GB" dirty="0"/>
              <a:t> </a:t>
            </a:r>
            <a:r>
              <a:rPr lang="en-GB" dirty="0" err="1"/>
              <a:t>zich</a:t>
            </a:r>
            <a:r>
              <a:rPr lang="en-GB" dirty="0"/>
              <a:t> </a:t>
            </a:r>
            <a:r>
              <a:rPr lang="en-GB" dirty="0" err="1"/>
              <a:t>aan</a:t>
            </a:r>
            <a:r>
              <a:rPr lang="en-GB" dirty="0"/>
              <a:t> de </a:t>
            </a:r>
            <a:r>
              <a:rPr lang="en-GB" dirty="0" err="1"/>
              <a:t>buitenkant</a:t>
            </a:r>
            <a:r>
              <a:rPr lang="en-GB" dirty="0"/>
              <a:t> van de </a:t>
            </a:r>
            <a:r>
              <a:rPr lang="en-GB" b="1" dirty="0" err="1"/>
              <a:t>gele</a:t>
            </a:r>
            <a:r>
              <a:rPr lang="en-GB" b="1" dirty="0"/>
              <a:t> zone </a:t>
            </a:r>
            <a:r>
              <a:rPr lang="en-GB" dirty="0" err="1"/>
              <a:t>en</a:t>
            </a:r>
            <a:r>
              <a:rPr lang="en-GB" dirty="0"/>
              <a:t> </a:t>
            </a:r>
            <a:r>
              <a:rPr lang="en-GB" dirty="0" err="1"/>
              <a:t>begint</a:t>
            </a:r>
            <a:r>
              <a:rPr lang="en-GB" dirty="0"/>
              <a:t> op </a:t>
            </a:r>
            <a:r>
              <a:rPr lang="en-GB" dirty="0" err="1"/>
              <a:t>een</a:t>
            </a:r>
            <a:r>
              <a:rPr lang="en-GB" dirty="0"/>
              <a:t> </a:t>
            </a:r>
            <a:r>
              <a:rPr lang="en-GB" dirty="0" err="1"/>
              <a:t>afstand</a:t>
            </a:r>
            <a:r>
              <a:rPr lang="en-GB" dirty="0"/>
              <a:t> van </a:t>
            </a:r>
            <a:r>
              <a:rPr lang="en-GB" dirty="0" err="1"/>
              <a:t>minstens</a:t>
            </a:r>
            <a:r>
              <a:rPr lang="en-GB" dirty="0"/>
              <a:t> 4,50 m, </a:t>
            </a:r>
            <a:r>
              <a:rPr lang="en-GB" dirty="0" err="1"/>
              <a:t>loodrecht</a:t>
            </a:r>
            <a:r>
              <a:rPr lang="en-GB" dirty="0"/>
              <a:t> </a:t>
            </a:r>
            <a:r>
              <a:rPr lang="en-GB" dirty="0" err="1"/>
              <a:t>gemeten</a:t>
            </a:r>
            <a:r>
              <a:rPr lang="en-GB" dirty="0"/>
              <a:t> </a:t>
            </a:r>
            <a:r>
              <a:rPr lang="en-GB" dirty="0" err="1"/>
              <a:t>vanaf</a:t>
            </a:r>
            <a:r>
              <a:rPr lang="en-GB" dirty="0"/>
              <a:t> de </a:t>
            </a:r>
            <a:r>
              <a:rPr lang="en-GB" dirty="0" err="1"/>
              <a:t>buitenkant</a:t>
            </a:r>
            <a:r>
              <a:rPr lang="en-GB" dirty="0"/>
              <a:t> van de </a:t>
            </a:r>
            <a:r>
              <a:rPr lang="en-GB" dirty="0" err="1"/>
              <a:t>buitenste</a:t>
            </a:r>
            <a:r>
              <a:rPr lang="en-GB" dirty="0"/>
              <a:t> </a:t>
            </a:r>
            <a:r>
              <a:rPr lang="en-GB" dirty="0" err="1"/>
              <a:t>spoorstaaf</a:t>
            </a:r>
            <a:r>
              <a:rPr lang="en-GB" dirty="0"/>
              <a:t>. </a:t>
            </a:r>
          </a:p>
        </p:txBody>
      </p:sp>
    </p:spTree>
    <p:extLst>
      <p:ext uri="{BB962C8B-B14F-4D97-AF65-F5344CB8AC3E}">
        <p14:creationId xmlns:p14="http://schemas.microsoft.com/office/powerpoint/2010/main" val="1352164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ffectLst/>
                <a:hlinkClick r:id="rId3"/>
              </a:rPr>
              <a:t>Operational Safety</a:t>
            </a:r>
            <a:endParaRPr lang="en-GB" dirty="0"/>
          </a:p>
        </p:txBody>
      </p:sp>
    </p:spTree>
    <p:extLst>
      <p:ext uri="{BB962C8B-B14F-4D97-AF65-F5344CB8AC3E}">
        <p14:creationId xmlns:p14="http://schemas.microsoft.com/office/powerpoint/2010/main" val="42907547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lphaUcPeriod"/>
            </a:pPr>
            <a:r>
              <a:rPr lang="en-GB" b="1" dirty="0" err="1"/>
              <a:t>Bestendige</a:t>
            </a:r>
            <a:r>
              <a:rPr lang="en-GB" b="1" dirty="0"/>
              <a:t>/</a:t>
            </a:r>
            <a:r>
              <a:rPr lang="en-GB" b="1" dirty="0" err="1"/>
              <a:t>vaste</a:t>
            </a:r>
            <a:r>
              <a:rPr lang="en-GB" b="1" dirty="0"/>
              <a:t> hinders</a:t>
            </a:r>
          </a:p>
          <a:p>
            <a:pPr marL="0" indent="0">
              <a:buNone/>
            </a:pPr>
            <a:endParaRPr lang="en-GB" b="1" dirty="0"/>
          </a:p>
          <a:p>
            <a:pPr marL="0" indent="0">
              <a:buNone/>
            </a:pPr>
            <a:r>
              <a:rPr lang="en-GB" dirty="0" err="1"/>
              <a:t>Onder</a:t>
            </a:r>
            <a:r>
              <a:rPr lang="en-GB" baseline="0" dirty="0"/>
              <a:t> </a:t>
            </a:r>
            <a:r>
              <a:rPr lang="en-GB" baseline="0" dirty="0" err="1"/>
              <a:t>bestendige</a:t>
            </a:r>
            <a:r>
              <a:rPr lang="en-GB" baseline="0" dirty="0"/>
              <a:t>/</a:t>
            </a:r>
            <a:r>
              <a:rPr lang="en-GB" baseline="0" dirty="0" err="1"/>
              <a:t>vaste</a:t>
            </a:r>
            <a:r>
              <a:rPr lang="en-GB" baseline="0" dirty="0"/>
              <a:t> hinders </a:t>
            </a:r>
            <a:r>
              <a:rPr lang="en-GB" baseline="0" dirty="0" err="1"/>
              <a:t>vinden</a:t>
            </a:r>
            <a:r>
              <a:rPr lang="en-GB" baseline="0" dirty="0"/>
              <a:t> we:</a:t>
            </a:r>
          </a:p>
          <a:p>
            <a:pPr marL="171450" indent="-171450">
              <a:buFontTx/>
              <a:buChar char="-"/>
            </a:pPr>
            <a:r>
              <a:rPr lang="en-GB" baseline="0" dirty="0"/>
              <a:t>De </a:t>
            </a:r>
            <a:r>
              <a:rPr lang="en-GB" baseline="0" dirty="0" err="1"/>
              <a:t>bestendige</a:t>
            </a:r>
            <a:r>
              <a:rPr lang="en-GB" baseline="0" dirty="0"/>
              <a:t> </a:t>
            </a:r>
            <a:r>
              <a:rPr lang="en-GB" baseline="0" dirty="0" err="1"/>
              <a:t>indringingen</a:t>
            </a:r>
            <a:r>
              <a:rPr lang="en-GB" baseline="0" dirty="0"/>
              <a:t>, </a:t>
            </a:r>
            <a:r>
              <a:rPr lang="en-GB" baseline="0" dirty="0" err="1"/>
              <a:t>veroorzaakt</a:t>
            </a:r>
            <a:r>
              <a:rPr lang="en-GB" baseline="0" dirty="0"/>
              <a:t> door </a:t>
            </a:r>
            <a:r>
              <a:rPr lang="en-GB" baseline="0" dirty="0" err="1"/>
              <a:t>spoorweginfrasructuurelementen</a:t>
            </a:r>
            <a:r>
              <a:rPr lang="en-GB" baseline="0" dirty="0"/>
              <a:t> (</a:t>
            </a:r>
            <a:r>
              <a:rPr lang="en-GB" baseline="0" dirty="0" err="1"/>
              <a:t>perron</a:t>
            </a:r>
            <a:r>
              <a:rPr lang="en-GB" baseline="0" dirty="0"/>
              <a:t>, </a:t>
            </a:r>
            <a:r>
              <a:rPr lang="en-GB" baseline="0" dirty="0" err="1"/>
              <a:t>sturucturele</a:t>
            </a:r>
            <a:r>
              <a:rPr lang="en-GB" baseline="0" dirty="0"/>
              <a:t> </a:t>
            </a:r>
            <a:r>
              <a:rPr lang="en-GB" baseline="0" dirty="0" err="1"/>
              <a:t>elemten</a:t>
            </a:r>
            <a:r>
              <a:rPr lang="en-GB" baseline="0" dirty="0"/>
              <a:t>, </a:t>
            </a:r>
            <a:r>
              <a:rPr lang="en-GB" baseline="0" dirty="0" err="1"/>
              <a:t>tunnelwanden</a:t>
            </a:r>
            <a:r>
              <a:rPr lang="en-GB" baseline="0" dirty="0"/>
              <a:t>, </a:t>
            </a:r>
            <a:r>
              <a:rPr lang="en-GB" baseline="0" dirty="0" err="1"/>
              <a:t>vaste</a:t>
            </a:r>
            <a:r>
              <a:rPr lang="en-GB" baseline="0" dirty="0"/>
              <a:t> </a:t>
            </a:r>
            <a:r>
              <a:rPr lang="en-GB" baseline="0" dirty="0" err="1"/>
              <a:t>seinen</a:t>
            </a:r>
            <a:r>
              <a:rPr lang="en-GB" baseline="0" dirty="0"/>
              <a:t>,…)</a:t>
            </a:r>
          </a:p>
          <a:p>
            <a:pPr marL="171450" indent="-171450">
              <a:buFontTx/>
              <a:buChar char="-"/>
            </a:pPr>
            <a:r>
              <a:rPr lang="en-GB" baseline="0" dirty="0"/>
              <a:t>De </a:t>
            </a:r>
            <a:r>
              <a:rPr lang="en-GB" baseline="0" dirty="0" err="1"/>
              <a:t>tijdelijke</a:t>
            </a:r>
            <a:r>
              <a:rPr lang="en-GB" baseline="0" dirty="0"/>
              <a:t> </a:t>
            </a:r>
            <a:r>
              <a:rPr lang="en-GB" baseline="0" dirty="0" err="1"/>
              <a:t>indringingen</a:t>
            </a:r>
            <a:r>
              <a:rPr lang="en-GB" baseline="0" dirty="0"/>
              <a:t> </a:t>
            </a:r>
            <a:r>
              <a:rPr lang="en-GB" baseline="0" dirty="0" err="1"/>
              <a:t>veroorzaakt</a:t>
            </a:r>
            <a:r>
              <a:rPr lang="en-GB" baseline="0" dirty="0"/>
              <a:t> </a:t>
            </a:r>
            <a:r>
              <a:rPr lang="en-GB" baseline="0" dirty="0" err="1"/>
              <a:t>tijdens</a:t>
            </a:r>
            <a:r>
              <a:rPr lang="en-GB" baseline="0" dirty="0"/>
              <a:t> de </a:t>
            </a:r>
            <a:r>
              <a:rPr lang="en-GB" baseline="0" dirty="0" err="1"/>
              <a:t>uitvoering</a:t>
            </a:r>
            <a:r>
              <a:rPr lang="en-GB" baseline="0" dirty="0"/>
              <a:t> van de </a:t>
            </a:r>
            <a:r>
              <a:rPr lang="en-GB" baseline="0" dirty="0" err="1"/>
              <a:t>werken</a:t>
            </a:r>
            <a:r>
              <a:rPr lang="en-GB" baseline="0" dirty="0"/>
              <a:t> </a:t>
            </a:r>
            <a:r>
              <a:rPr lang="en-GB" baseline="0" dirty="0" err="1"/>
              <a:t>aan</a:t>
            </a:r>
            <a:r>
              <a:rPr lang="en-GB" baseline="0" dirty="0"/>
              <a:t> de </a:t>
            </a:r>
            <a:r>
              <a:rPr lang="en-GB" baseline="0" dirty="0" err="1"/>
              <a:t>spoorweginfrastructuur</a:t>
            </a:r>
            <a:r>
              <a:rPr lang="en-GB" baseline="0" dirty="0"/>
              <a:t> (</a:t>
            </a:r>
            <a:r>
              <a:rPr lang="en-GB" baseline="0" dirty="0" err="1"/>
              <a:t>bekistingen</a:t>
            </a:r>
            <a:r>
              <a:rPr lang="en-GB" baseline="0" dirty="0"/>
              <a:t>, </a:t>
            </a:r>
            <a:r>
              <a:rPr lang="en-GB" baseline="0" dirty="0" err="1"/>
              <a:t>stellingen</a:t>
            </a:r>
            <a:r>
              <a:rPr lang="en-GB" baseline="0" dirty="0"/>
              <a:t>,…)</a:t>
            </a:r>
          </a:p>
          <a:p>
            <a:pPr marL="0" indent="0">
              <a:buFontTx/>
              <a:buNone/>
            </a:pPr>
            <a:endParaRPr lang="en-GB" baseline="0" dirty="0"/>
          </a:p>
          <a:p>
            <a:pPr marL="0" indent="0">
              <a:buFontTx/>
              <a:buNone/>
            </a:pPr>
            <a:r>
              <a:rPr lang="en-GB" baseline="0" dirty="0" err="1"/>
              <a:t>Geen</a:t>
            </a:r>
            <a:r>
              <a:rPr lang="en-GB" baseline="0" dirty="0"/>
              <a:t> </a:t>
            </a:r>
            <a:r>
              <a:rPr lang="en-GB" baseline="0" dirty="0" err="1"/>
              <a:t>enkele</a:t>
            </a:r>
            <a:r>
              <a:rPr lang="en-GB" baseline="0" dirty="0"/>
              <a:t> </a:t>
            </a:r>
            <a:r>
              <a:rPr lang="en-GB" baseline="0" dirty="0" err="1"/>
              <a:t>bestendige</a:t>
            </a:r>
            <a:r>
              <a:rPr lang="en-GB" baseline="0" dirty="0"/>
              <a:t> hinder mag </a:t>
            </a:r>
            <a:r>
              <a:rPr lang="en-GB" baseline="0" dirty="0" err="1"/>
              <a:t>geplaatst</a:t>
            </a:r>
            <a:r>
              <a:rPr lang="en-GB" baseline="0" dirty="0"/>
              <a:t> </a:t>
            </a:r>
            <a:r>
              <a:rPr lang="en-GB" baseline="0" dirty="0" err="1"/>
              <a:t>worden</a:t>
            </a:r>
            <a:r>
              <a:rPr lang="en-GB" baseline="0" dirty="0"/>
              <a:t> </a:t>
            </a:r>
            <a:r>
              <a:rPr lang="en-GB" baseline="0" dirty="0" err="1"/>
              <a:t>binnen</a:t>
            </a:r>
            <a:r>
              <a:rPr lang="en-GB" baseline="0" dirty="0"/>
              <a:t> de </a:t>
            </a:r>
            <a:r>
              <a:rPr lang="en-GB" baseline="0" dirty="0" err="1"/>
              <a:t>grensomtrek</a:t>
            </a:r>
            <a:r>
              <a:rPr lang="en-GB" baseline="0" dirty="0"/>
              <a:t> van het VRP van </a:t>
            </a:r>
            <a:r>
              <a:rPr lang="en-GB" baseline="0" dirty="0" err="1"/>
              <a:t>een</a:t>
            </a:r>
            <a:r>
              <a:rPr lang="en-GB" baseline="0" dirty="0"/>
              <a:t> spoor in </a:t>
            </a:r>
            <a:r>
              <a:rPr lang="en-GB" baseline="0" dirty="0" err="1"/>
              <a:t>dienst</a:t>
            </a:r>
            <a:endParaRPr lang="en-GB" baseline="0" dirty="0"/>
          </a:p>
          <a:p>
            <a:pPr marL="0" indent="0">
              <a:buFontTx/>
              <a:buNone/>
            </a:pPr>
            <a:endParaRPr lang="en-GB" baseline="0" dirty="0"/>
          </a:p>
          <a:p>
            <a:pPr marL="0" indent="0">
              <a:buFontTx/>
              <a:buNone/>
            </a:pPr>
            <a:endParaRPr lang="en-GB" dirty="0"/>
          </a:p>
        </p:txBody>
      </p:sp>
    </p:spTree>
    <p:extLst>
      <p:ext uri="{BB962C8B-B14F-4D97-AF65-F5344CB8AC3E}">
        <p14:creationId xmlns:p14="http://schemas.microsoft.com/office/powerpoint/2010/main" val="28826944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9234936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5993111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2206298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1642791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4983938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0263616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err="1"/>
              <a:t>Classificatie</a:t>
            </a:r>
            <a:r>
              <a:rPr lang="fr-FR" b="1" baseline="0" dirty="0"/>
              <a:t> van </a:t>
            </a:r>
            <a:r>
              <a:rPr lang="fr-FR" b="1" baseline="0" dirty="0" err="1"/>
              <a:t>indringing</a:t>
            </a:r>
            <a:r>
              <a:rPr lang="fr-FR" b="1" baseline="0" dirty="0"/>
              <a:t> type II</a:t>
            </a:r>
          </a:p>
          <a:p>
            <a:endParaRPr lang="fr-FR" baseline="0" dirty="0"/>
          </a:p>
          <a:p>
            <a:r>
              <a:rPr lang="nl-NL" sz="1000" kern="1200" dirty="0">
                <a:solidFill>
                  <a:schemeClr val="tx1"/>
                </a:solidFill>
                <a:effectLst/>
                <a:latin typeface="Arial" charset="0"/>
                <a:ea typeface="+mn-ea"/>
                <a:cs typeface="Arial" charset="0"/>
              </a:rPr>
              <a:t>Een classificatie van </a:t>
            </a:r>
            <a:r>
              <a:rPr lang="nl-NL" sz="1000" kern="1200" dirty="0" err="1">
                <a:solidFill>
                  <a:schemeClr val="tx1"/>
                </a:solidFill>
                <a:effectLst/>
                <a:latin typeface="Arial" charset="0"/>
                <a:ea typeface="+mn-ea"/>
                <a:cs typeface="Arial" charset="0"/>
              </a:rPr>
              <a:t>indringingen</a:t>
            </a:r>
            <a:r>
              <a:rPr lang="nl-NL" sz="1000" kern="1200" dirty="0">
                <a:solidFill>
                  <a:schemeClr val="tx1"/>
                </a:solidFill>
                <a:effectLst/>
                <a:latin typeface="Arial" charset="0"/>
                <a:ea typeface="+mn-ea"/>
                <a:cs typeface="Arial" charset="0"/>
              </a:rPr>
              <a:t> type II op basis van:</a:t>
            </a:r>
            <a:endParaRPr lang="en-GB" sz="1000" kern="1200" dirty="0">
              <a:solidFill>
                <a:schemeClr val="tx1"/>
              </a:solidFill>
              <a:effectLst/>
              <a:latin typeface="Arial" charset="0"/>
              <a:ea typeface="+mn-ea"/>
              <a:cs typeface="Arial" charset="0"/>
            </a:endParaRPr>
          </a:p>
          <a:p>
            <a:r>
              <a:rPr lang="nl-NL" sz="1000" kern="1200" dirty="0">
                <a:solidFill>
                  <a:schemeClr val="tx1"/>
                </a:solidFill>
                <a:effectLst/>
                <a:latin typeface="Arial" charset="0"/>
                <a:ea typeface="+mn-ea"/>
                <a:cs typeface="Arial" charset="0"/>
              </a:rPr>
              <a:t> </a:t>
            </a:r>
            <a:endParaRPr lang="en-GB" sz="1000" kern="1200" dirty="0">
              <a:solidFill>
                <a:schemeClr val="tx1"/>
              </a:solidFill>
              <a:effectLst/>
              <a:latin typeface="Arial" charset="0"/>
              <a:ea typeface="+mn-ea"/>
              <a:cs typeface="Arial" charset="0"/>
            </a:endParaRPr>
          </a:p>
          <a:p>
            <a:pPr lvl="0"/>
            <a:r>
              <a:rPr lang="nl-NL" sz="1000" kern="1200" dirty="0">
                <a:solidFill>
                  <a:schemeClr val="tx1"/>
                </a:solidFill>
                <a:effectLst/>
                <a:latin typeface="Arial" charset="0"/>
                <a:ea typeface="+mn-ea"/>
                <a:cs typeface="Arial" charset="0"/>
              </a:rPr>
              <a:t>- de aard van de veroorzaakte indringing;</a:t>
            </a:r>
            <a:endParaRPr lang="en-GB" sz="1000" kern="1200" dirty="0">
              <a:solidFill>
                <a:schemeClr val="tx1"/>
              </a:solidFill>
              <a:effectLst/>
              <a:latin typeface="Arial" charset="0"/>
              <a:ea typeface="+mn-ea"/>
              <a:cs typeface="Arial" charset="0"/>
            </a:endParaRPr>
          </a:p>
          <a:p>
            <a:r>
              <a:rPr lang="nl-NL" sz="1000" kern="1200" dirty="0">
                <a:solidFill>
                  <a:schemeClr val="tx1"/>
                </a:solidFill>
                <a:effectLst/>
                <a:latin typeface="Arial" charset="0"/>
                <a:ea typeface="+mn-ea"/>
                <a:cs typeface="Arial" charset="0"/>
              </a:rPr>
              <a:t> </a:t>
            </a:r>
            <a:endParaRPr lang="en-GB" sz="1000" kern="1200" dirty="0">
              <a:solidFill>
                <a:schemeClr val="tx1"/>
              </a:solidFill>
              <a:effectLst/>
              <a:latin typeface="Arial" charset="0"/>
              <a:ea typeface="+mn-ea"/>
              <a:cs typeface="Arial" charset="0"/>
            </a:endParaRPr>
          </a:p>
          <a:p>
            <a:pPr lvl="0"/>
            <a:r>
              <a:rPr lang="nl-NL" sz="1000" kern="1200" dirty="0">
                <a:solidFill>
                  <a:schemeClr val="tx1"/>
                </a:solidFill>
                <a:effectLst/>
                <a:latin typeface="Arial" charset="0"/>
                <a:ea typeface="+mn-ea"/>
                <a:cs typeface="Arial" charset="0"/>
              </a:rPr>
              <a:t>- de omtrek (grensomtrek of nominale omtrek) van het vrijeruimteprofiel die in aanmerking wordt genomen voor de bepaling van de aanwezigheid van een tijdelijke hinder;</a:t>
            </a:r>
            <a:endParaRPr lang="en-GB" sz="1000" kern="1200" dirty="0">
              <a:solidFill>
                <a:schemeClr val="tx1"/>
              </a:solidFill>
              <a:effectLst/>
              <a:latin typeface="Arial" charset="0"/>
              <a:ea typeface="+mn-ea"/>
              <a:cs typeface="Arial" charset="0"/>
            </a:endParaRPr>
          </a:p>
          <a:p>
            <a:r>
              <a:rPr lang="nl-NL" sz="1000" kern="1200" dirty="0">
                <a:solidFill>
                  <a:schemeClr val="tx1"/>
                </a:solidFill>
                <a:effectLst/>
                <a:latin typeface="Arial" charset="0"/>
                <a:ea typeface="+mn-ea"/>
                <a:cs typeface="Arial" charset="0"/>
              </a:rPr>
              <a:t> </a:t>
            </a:r>
            <a:endParaRPr lang="en-GB" sz="1000" kern="1200" dirty="0">
              <a:solidFill>
                <a:schemeClr val="tx1"/>
              </a:solidFill>
              <a:effectLst/>
              <a:latin typeface="Arial" charset="0"/>
              <a:ea typeface="+mn-ea"/>
              <a:cs typeface="Arial" charset="0"/>
            </a:endParaRPr>
          </a:p>
          <a:p>
            <a:pPr lvl="0"/>
            <a:r>
              <a:rPr lang="nl-NL" sz="1000" kern="1200" dirty="0">
                <a:solidFill>
                  <a:schemeClr val="tx1"/>
                </a:solidFill>
                <a:effectLst/>
                <a:latin typeface="Arial" charset="0"/>
                <a:ea typeface="+mn-ea"/>
                <a:cs typeface="Arial" charset="0"/>
              </a:rPr>
              <a:t>- de specifieke veiligheidsmaatregelen die kunnen worden toegepast om het risico op indringing in het vrijeruimteprofiel van het spoor in dienst te beheersen.</a:t>
            </a:r>
            <a:endParaRPr lang="en-GB" sz="1000" kern="1200" dirty="0">
              <a:solidFill>
                <a:schemeClr val="tx1"/>
              </a:solidFill>
              <a:effectLst/>
              <a:latin typeface="Arial" charset="0"/>
              <a:ea typeface="+mn-ea"/>
              <a:cs typeface="Arial" charset="0"/>
            </a:endParaRPr>
          </a:p>
          <a:p>
            <a:r>
              <a:rPr lang="nl-NL" sz="1000" kern="1200" dirty="0">
                <a:solidFill>
                  <a:schemeClr val="tx1"/>
                </a:solidFill>
                <a:effectLst/>
                <a:latin typeface="Arial" charset="0"/>
                <a:ea typeface="+mn-ea"/>
                <a:cs typeface="Arial" charset="0"/>
              </a:rPr>
              <a:t> </a:t>
            </a:r>
            <a:endParaRPr lang="en-GB" sz="1000" kern="1200" dirty="0">
              <a:solidFill>
                <a:schemeClr val="tx1"/>
              </a:solidFill>
              <a:effectLst/>
              <a:latin typeface="Arial" charset="0"/>
              <a:ea typeface="+mn-ea"/>
              <a:cs typeface="Arial" charset="0"/>
            </a:endParaRPr>
          </a:p>
          <a:p>
            <a:r>
              <a:rPr lang="fr-FR" sz="1000" b="1" kern="1200" dirty="0" err="1">
                <a:solidFill>
                  <a:schemeClr val="tx1"/>
                </a:solidFill>
                <a:effectLst/>
                <a:latin typeface="Arial" charset="0"/>
                <a:ea typeface="+mn-ea"/>
                <a:cs typeface="Arial" charset="0"/>
              </a:rPr>
              <a:t>groep</a:t>
            </a:r>
            <a:r>
              <a:rPr lang="fr-FR" sz="1000" b="1" kern="1200" dirty="0">
                <a:solidFill>
                  <a:schemeClr val="tx1"/>
                </a:solidFill>
                <a:effectLst/>
                <a:latin typeface="Arial" charset="0"/>
                <a:ea typeface="+mn-ea"/>
                <a:cs typeface="Arial" charset="0"/>
              </a:rPr>
              <a:t> A: </a:t>
            </a:r>
            <a:r>
              <a:rPr lang="nl-NL" sz="1000" kern="1200" dirty="0">
                <a:solidFill>
                  <a:schemeClr val="tx1"/>
                </a:solidFill>
                <a:effectLst/>
                <a:latin typeface="Arial" charset="0"/>
                <a:ea typeface="+mn-ea"/>
                <a:cs typeface="Arial" charset="0"/>
              </a:rPr>
              <a:t>spoorvoertuigen (rollend materieel voor werken) – autonoom en/of gesleept </a:t>
            </a:r>
            <a:endParaRPr lang="en-GB" sz="1000" kern="1200" dirty="0">
              <a:solidFill>
                <a:schemeClr val="tx1"/>
              </a:solidFill>
              <a:effectLst/>
              <a:latin typeface="Arial" charset="0"/>
              <a:ea typeface="+mn-ea"/>
              <a:cs typeface="Arial" charset="0"/>
            </a:endParaRPr>
          </a:p>
          <a:p>
            <a:endParaRPr lang="fr-FR" sz="1000" kern="1200" dirty="0">
              <a:solidFill>
                <a:schemeClr val="tx1"/>
              </a:solidFill>
              <a:effectLst/>
              <a:latin typeface="Arial" charset="0"/>
              <a:ea typeface="+mn-ea"/>
              <a:cs typeface="Arial" charset="0"/>
            </a:endParaRPr>
          </a:p>
          <a:p>
            <a:r>
              <a:rPr lang="fr-FR" sz="1000" b="1" kern="1200" dirty="0" err="1">
                <a:solidFill>
                  <a:schemeClr val="tx1"/>
                </a:solidFill>
                <a:effectLst/>
                <a:latin typeface="Arial" charset="0"/>
                <a:ea typeface="+mn-ea"/>
                <a:cs typeface="Arial" charset="0"/>
              </a:rPr>
              <a:t>groep</a:t>
            </a:r>
            <a:r>
              <a:rPr lang="fr-FR" sz="1000" b="1" kern="1200" dirty="0">
                <a:solidFill>
                  <a:schemeClr val="tx1"/>
                </a:solidFill>
                <a:effectLst/>
                <a:latin typeface="Arial" charset="0"/>
                <a:ea typeface="+mn-ea"/>
                <a:cs typeface="Arial" charset="0"/>
              </a:rPr>
              <a:t> B</a:t>
            </a:r>
            <a:r>
              <a:rPr lang="fr-FR" sz="1000" kern="1200" dirty="0">
                <a:solidFill>
                  <a:schemeClr val="tx1"/>
                </a:solidFill>
                <a:effectLst/>
                <a:latin typeface="Arial" charset="0"/>
                <a:ea typeface="+mn-ea"/>
                <a:cs typeface="Arial" charset="0"/>
              </a:rPr>
              <a:t>: </a:t>
            </a:r>
            <a:r>
              <a:rPr lang="nl-NL" sz="1000" kern="1200" dirty="0">
                <a:solidFill>
                  <a:schemeClr val="tx1"/>
                </a:solidFill>
                <a:effectLst/>
                <a:latin typeface="Arial" charset="0"/>
                <a:ea typeface="+mn-ea"/>
                <a:cs typeface="Arial" charset="0"/>
              </a:rPr>
              <a:t>machines en gereedschap op wagen</a:t>
            </a:r>
          </a:p>
          <a:p>
            <a:endParaRPr lang="en-GB" sz="1000" kern="1200" dirty="0">
              <a:solidFill>
                <a:schemeClr val="tx1"/>
              </a:solidFill>
              <a:effectLst/>
              <a:latin typeface="Arial" charset="0"/>
              <a:ea typeface="+mn-ea"/>
              <a:cs typeface="Arial" charset="0"/>
            </a:endParaRPr>
          </a:p>
          <a:p>
            <a:r>
              <a:rPr lang="fr-FR" sz="1000" b="1" kern="1200" dirty="0" err="1">
                <a:solidFill>
                  <a:schemeClr val="tx1"/>
                </a:solidFill>
                <a:effectLst/>
                <a:latin typeface="Arial" charset="0"/>
                <a:ea typeface="+mn-ea"/>
                <a:cs typeface="Arial" charset="0"/>
              </a:rPr>
              <a:t>groep</a:t>
            </a:r>
            <a:r>
              <a:rPr lang="fr-FR" sz="1000" b="1" kern="1200" dirty="0">
                <a:solidFill>
                  <a:schemeClr val="tx1"/>
                </a:solidFill>
                <a:effectLst/>
                <a:latin typeface="Arial" charset="0"/>
                <a:ea typeface="+mn-ea"/>
                <a:cs typeface="Arial" charset="0"/>
              </a:rPr>
              <a:t> C</a:t>
            </a:r>
            <a:r>
              <a:rPr lang="fr-FR" sz="1000" kern="1200" dirty="0">
                <a:solidFill>
                  <a:schemeClr val="tx1"/>
                </a:solidFill>
                <a:effectLst/>
                <a:latin typeface="Arial" charset="0"/>
                <a:ea typeface="+mn-ea"/>
                <a:cs typeface="Arial" charset="0"/>
              </a:rPr>
              <a:t>: </a:t>
            </a:r>
            <a:r>
              <a:rPr lang="fr-FR" sz="1000" kern="1200" dirty="0" err="1">
                <a:solidFill>
                  <a:schemeClr val="tx1"/>
                </a:solidFill>
                <a:effectLst/>
                <a:latin typeface="Arial" charset="0"/>
                <a:ea typeface="+mn-ea"/>
                <a:cs typeface="Arial" charset="0"/>
              </a:rPr>
              <a:t>zwaar</a:t>
            </a:r>
            <a:r>
              <a:rPr lang="fr-FR" sz="1000" kern="1200" dirty="0">
                <a:solidFill>
                  <a:schemeClr val="tx1"/>
                </a:solidFill>
                <a:effectLst/>
                <a:latin typeface="Arial" charset="0"/>
                <a:ea typeface="+mn-ea"/>
                <a:cs typeface="Arial" charset="0"/>
              </a:rPr>
              <a:t> </a:t>
            </a:r>
            <a:r>
              <a:rPr lang="fr-FR" sz="1000" kern="1200" dirty="0" err="1">
                <a:solidFill>
                  <a:schemeClr val="tx1"/>
                </a:solidFill>
                <a:effectLst/>
                <a:latin typeface="Arial" charset="0"/>
                <a:ea typeface="+mn-ea"/>
                <a:cs typeface="Arial" charset="0"/>
              </a:rPr>
              <a:t>materieel</a:t>
            </a:r>
            <a:endParaRPr lang="en-GB" sz="1000" kern="1200" dirty="0">
              <a:solidFill>
                <a:schemeClr val="tx1"/>
              </a:solidFill>
              <a:effectLst/>
              <a:latin typeface="Arial" charset="0"/>
              <a:ea typeface="+mn-ea"/>
              <a:cs typeface="Arial" charset="0"/>
            </a:endParaRPr>
          </a:p>
          <a:p>
            <a:endParaRPr lang="fr-FR" sz="1000" b="1" kern="1200" dirty="0">
              <a:solidFill>
                <a:schemeClr val="tx1"/>
              </a:solidFill>
              <a:effectLst/>
              <a:latin typeface="Arial" charset="0"/>
              <a:ea typeface="+mn-ea"/>
              <a:cs typeface="Arial" charset="0"/>
            </a:endParaRPr>
          </a:p>
          <a:p>
            <a:r>
              <a:rPr lang="fr-FR" sz="1000" b="1" kern="1200" dirty="0" err="1">
                <a:solidFill>
                  <a:schemeClr val="tx1"/>
                </a:solidFill>
                <a:effectLst/>
                <a:latin typeface="Arial" charset="0"/>
                <a:ea typeface="+mn-ea"/>
                <a:cs typeface="Arial" charset="0"/>
              </a:rPr>
              <a:t>groep</a:t>
            </a:r>
            <a:r>
              <a:rPr lang="fr-FR" sz="1000" b="1" kern="1200" dirty="0">
                <a:solidFill>
                  <a:schemeClr val="tx1"/>
                </a:solidFill>
                <a:effectLst/>
                <a:latin typeface="Arial" charset="0"/>
                <a:ea typeface="+mn-ea"/>
                <a:cs typeface="Arial" charset="0"/>
              </a:rPr>
              <a:t> D: </a:t>
            </a:r>
            <a:r>
              <a:rPr lang="nl-BE" sz="1000" kern="1200" dirty="0">
                <a:solidFill>
                  <a:schemeClr val="tx1"/>
                </a:solidFill>
                <a:effectLst/>
                <a:latin typeface="Arial" charset="0"/>
                <a:ea typeface="+mn-ea"/>
                <a:cs typeface="Arial" charset="0"/>
              </a:rPr>
              <a:t>niet-</a:t>
            </a:r>
            <a:r>
              <a:rPr lang="nl-BE" sz="1000" kern="1200" dirty="0" err="1">
                <a:solidFill>
                  <a:schemeClr val="tx1"/>
                </a:solidFill>
                <a:effectLst/>
                <a:latin typeface="Arial" charset="0"/>
                <a:ea typeface="+mn-ea"/>
                <a:cs typeface="Arial" charset="0"/>
              </a:rPr>
              <a:t>spoorgebonden</a:t>
            </a:r>
            <a:r>
              <a:rPr lang="nl-BE" sz="1000" kern="1200" dirty="0">
                <a:solidFill>
                  <a:schemeClr val="tx1"/>
                </a:solidFill>
                <a:effectLst/>
                <a:latin typeface="Arial" charset="0"/>
                <a:ea typeface="+mn-ea"/>
                <a:cs typeface="Arial" charset="0"/>
              </a:rPr>
              <a:t> werfvoertuigen </a:t>
            </a:r>
          </a:p>
          <a:p>
            <a:endParaRPr lang="en-GB" sz="1000" kern="1200" dirty="0">
              <a:solidFill>
                <a:schemeClr val="tx1"/>
              </a:solidFill>
              <a:effectLst/>
              <a:latin typeface="Arial" charset="0"/>
              <a:ea typeface="+mn-ea"/>
              <a:cs typeface="Arial" charset="0"/>
            </a:endParaRPr>
          </a:p>
          <a:p>
            <a:r>
              <a:rPr lang="fr-FR" sz="1000" b="1" kern="1200" dirty="0" err="1">
                <a:solidFill>
                  <a:schemeClr val="tx1"/>
                </a:solidFill>
                <a:effectLst/>
                <a:latin typeface="Arial" charset="0"/>
                <a:ea typeface="+mn-ea"/>
                <a:cs typeface="Arial" charset="0"/>
              </a:rPr>
              <a:t>groep</a:t>
            </a:r>
            <a:r>
              <a:rPr lang="fr-FR" sz="1000" b="1" kern="1200" dirty="0">
                <a:solidFill>
                  <a:schemeClr val="tx1"/>
                </a:solidFill>
                <a:effectLst/>
                <a:latin typeface="Arial" charset="0"/>
                <a:ea typeface="+mn-ea"/>
                <a:cs typeface="Arial" charset="0"/>
              </a:rPr>
              <a:t> E: </a:t>
            </a:r>
            <a:r>
              <a:rPr lang="nl-NL" sz="1000" kern="1200" dirty="0">
                <a:solidFill>
                  <a:schemeClr val="tx1"/>
                </a:solidFill>
                <a:effectLst/>
                <a:latin typeface="Arial" charset="0"/>
                <a:ea typeface="+mn-ea"/>
                <a:cs typeface="Arial" charset="0"/>
              </a:rPr>
              <a:t>werken aan vaste installaties of in de omgeving </a:t>
            </a:r>
            <a:endParaRPr lang="en-GB" sz="1000" kern="1200" dirty="0">
              <a:solidFill>
                <a:schemeClr val="tx1"/>
              </a:solidFill>
              <a:effectLst/>
              <a:latin typeface="Arial" charset="0"/>
              <a:ea typeface="+mn-ea"/>
              <a:cs typeface="Arial" charset="0"/>
            </a:endParaRPr>
          </a:p>
          <a:p>
            <a:r>
              <a:rPr lang="nl-NL" sz="1000" kern="1200" dirty="0">
                <a:solidFill>
                  <a:schemeClr val="tx1"/>
                </a:solidFill>
                <a:effectLst/>
                <a:latin typeface="Arial" charset="0"/>
                <a:ea typeface="+mn-ea"/>
                <a:cs typeface="Arial" charset="0"/>
              </a:rPr>
              <a:t> </a:t>
            </a:r>
            <a:endParaRPr lang="en-GB" sz="1000" kern="1200" dirty="0">
              <a:solidFill>
                <a:schemeClr val="tx1"/>
              </a:solidFill>
              <a:effectLst/>
              <a:latin typeface="Arial" charset="0"/>
              <a:ea typeface="+mn-ea"/>
              <a:cs typeface="Arial" charset="0"/>
            </a:endParaRPr>
          </a:p>
          <a:p>
            <a:r>
              <a:rPr lang="nl-NL" sz="1000" kern="1200" dirty="0">
                <a:solidFill>
                  <a:schemeClr val="tx1"/>
                </a:solidFill>
                <a:effectLst/>
                <a:latin typeface="Arial" charset="0"/>
                <a:ea typeface="+mn-ea"/>
                <a:cs typeface="Arial" charset="0"/>
              </a:rPr>
              <a:t>De referentieomtrek van het vrijeruimteprofiel, waarmee rekening moet worden gehouden om de aanwezigheid van een indringing type II te kunnen vaststellen, wordt voor elke groep gedefinieerd.</a:t>
            </a:r>
            <a:endParaRPr lang="en-GB" sz="1000" kern="1200" dirty="0">
              <a:solidFill>
                <a:schemeClr val="tx1"/>
              </a:solidFill>
              <a:effectLst/>
              <a:latin typeface="Arial" charset="0"/>
              <a:ea typeface="+mn-ea"/>
              <a:cs typeface="Arial" charset="0"/>
            </a:endParaRPr>
          </a:p>
          <a:p>
            <a:endParaRPr lang="fr-FR" dirty="0"/>
          </a:p>
        </p:txBody>
      </p:sp>
    </p:spTree>
    <p:extLst>
      <p:ext uri="{BB962C8B-B14F-4D97-AF65-F5344CB8AC3E}">
        <p14:creationId xmlns:p14="http://schemas.microsoft.com/office/powerpoint/2010/main" val="16875650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6513545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4261333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Tree>
    <p:extLst>
      <p:ext uri="{BB962C8B-B14F-4D97-AF65-F5344CB8AC3E}">
        <p14:creationId xmlns:p14="http://schemas.microsoft.com/office/powerpoint/2010/main" val="9987342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Tree>
    <p:extLst>
      <p:ext uri="{BB962C8B-B14F-4D97-AF65-F5344CB8AC3E}">
        <p14:creationId xmlns:p14="http://schemas.microsoft.com/office/powerpoint/2010/main" val="42800538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2932523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Tree>
    <p:extLst>
      <p:ext uri="{BB962C8B-B14F-4D97-AF65-F5344CB8AC3E}">
        <p14:creationId xmlns:p14="http://schemas.microsoft.com/office/powerpoint/2010/main" val="4049391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0746320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Tree>
    <p:extLst>
      <p:ext uri="{BB962C8B-B14F-4D97-AF65-F5344CB8AC3E}">
        <p14:creationId xmlns:p14="http://schemas.microsoft.com/office/powerpoint/2010/main" val="16207548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Meer </a:t>
            </a:r>
            <a:r>
              <a:rPr lang="fr-FR" dirty="0" err="1"/>
              <a:t>uitleg</a:t>
            </a:r>
            <a:r>
              <a:rPr lang="fr-FR" dirty="0"/>
              <a:t>: </a:t>
            </a:r>
            <a:r>
              <a:rPr lang="fr-FR" dirty="0" err="1"/>
              <a:t>zie</a:t>
            </a:r>
            <a:r>
              <a:rPr lang="fr-FR" dirty="0"/>
              <a:t> </a:t>
            </a:r>
            <a:r>
              <a:rPr lang="fr-FR" dirty="0" err="1"/>
              <a:t>VA_Eenheid</a:t>
            </a:r>
            <a:r>
              <a:rPr lang="fr-FR" dirty="0"/>
              <a:t> 02</a:t>
            </a:r>
          </a:p>
        </p:txBody>
      </p:sp>
    </p:spTree>
    <p:extLst>
      <p:ext uri="{BB962C8B-B14F-4D97-AF65-F5344CB8AC3E}">
        <p14:creationId xmlns:p14="http://schemas.microsoft.com/office/powerpoint/2010/main" val="38462036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jdelijke aanduiding voor dia-afbeelding 1"/>
          <p:cNvSpPr>
            <a:spLocks noGrp="1" noRot="1" noChangeAspect="1" noTextEdit="1"/>
          </p:cNvSpPr>
          <p:nvPr>
            <p:ph type="sldImg"/>
          </p:nvPr>
        </p:nvSpPr>
        <p:spPr>
          <a:ln/>
        </p:spPr>
      </p:sp>
      <p:sp>
        <p:nvSpPr>
          <p:cNvPr id="137219" name="Tijdelijke aanduiding voor notities 2"/>
          <p:cNvSpPr>
            <a:spLocks noGrp="1"/>
          </p:cNvSpPr>
          <p:nvPr>
            <p:ph type="body" idx="1"/>
          </p:nvPr>
        </p:nvSpPr>
        <p:spPr>
          <a:noFill/>
          <a:ln/>
        </p:spPr>
        <p:txBody>
          <a:bodyPr/>
          <a:lstStyle/>
          <a:p>
            <a:endParaRPr lang="nl-BE"/>
          </a:p>
        </p:txBody>
      </p:sp>
    </p:spTree>
    <p:extLst>
      <p:ext uri="{BB962C8B-B14F-4D97-AF65-F5344CB8AC3E}">
        <p14:creationId xmlns:p14="http://schemas.microsoft.com/office/powerpoint/2010/main" val="1671936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lIns="91459" tIns="45730" rIns="91459" bIns="45730"/>
          <a:lstStyle/>
          <a:p>
            <a:pPr marL="0" marR="0" lvl="0" indent="0" algn="l" defTabSz="914400" rtl="0" eaLnBrk="1" fontAlgn="base" latinLnBrk="0" hangingPunct="1">
              <a:lnSpc>
                <a:spcPct val="100000"/>
              </a:lnSpc>
              <a:spcBef>
                <a:spcPct val="0"/>
              </a:spcBef>
              <a:spcAft>
                <a:spcPct val="0"/>
              </a:spcAft>
              <a:buClrTx/>
              <a:buSzTx/>
              <a:buFontTx/>
              <a:buNone/>
              <a:tabLst/>
              <a:defRPr/>
            </a:pPr>
            <a:fld id="{6DC0A393-39A7-5C44-9942-E5E6E3DB97A7}" type="slidenum">
              <a:rPr kumimoji="0" lang="nl-BE" sz="18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7</a:t>
            </a:fld>
            <a:endParaRPr kumimoji="0" lang="nl-BE" sz="18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832177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Tree>
    <p:extLst>
      <p:ext uri="{BB962C8B-B14F-4D97-AF65-F5344CB8AC3E}">
        <p14:creationId xmlns:p14="http://schemas.microsoft.com/office/powerpoint/2010/main" val="3894399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4079064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678601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4064439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Tree>
    <p:extLst>
      <p:ext uri="{BB962C8B-B14F-4D97-AF65-F5344CB8AC3E}">
        <p14:creationId xmlns:p14="http://schemas.microsoft.com/office/powerpoint/2010/main" val="15875441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8.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8.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8.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8.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8.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pic>
        <p:nvPicPr>
          <p:cNvPr id="12" name="Afbeelding 11">
            <a:extLst>
              <a:ext uri="{FF2B5EF4-FFF2-40B4-BE49-F238E27FC236}">
                <a16:creationId xmlns:a16="http://schemas.microsoft.com/office/drawing/2014/main" id="{D6D0D3FB-DE49-5D46-81B2-9E2BF69EA71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6094801" cy="6858000"/>
          </a:xfrm>
          <a:prstGeom prst="rect">
            <a:avLst/>
          </a:prstGeom>
        </p:spPr>
      </p:pic>
      <p:pic>
        <p:nvPicPr>
          <p:cNvPr id="13" name="Afbeelding 12">
            <a:extLst>
              <a:ext uri="{FF2B5EF4-FFF2-40B4-BE49-F238E27FC236}">
                <a16:creationId xmlns:a16="http://schemas.microsoft.com/office/drawing/2014/main" id="{25F0BD56-BAEA-294C-A452-3A606BC1BB2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8" name="Afbeelding 17">
            <a:extLst>
              <a:ext uri="{FF2B5EF4-FFF2-40B4-BE49-F238E27FC236}">
                <a16:creationId xmlns:a16="http://schemas.microsoft.com/office/drawing/2014/main" id="{3699229F-CF47-3F4D-BC39-7FDF25373F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
        <p:nvSpPr>
          <p:cNvPr id="21" name="Titel 28">
            <a:extLst>
              <a:ext uri="{FF2B5EF4-FFF2-40B4-BE49-F238E27FC236}">
                <a16:creationId xmlns:a16="http://schemas.microsoft.com/office/drawing/2014/main" id="{933B33C8-5E8A-AB48-80BF-55E43960DC1C}"/>
              </a:ext>
            </a:extLst>
          </p:cNvPr>
          <p:cNvSpPr>
            <a:spLocks noGrp="1"/>
          </p:cNvSpPr>
          <p:nvPr>
            <p:ph type="title" hasCustomPrompt="1"/>
          </p:nvPr>
        </p:nvSpPr>
        <p:spPr>
          <a:xfrm>
            <a:off x="6411601" y="2052838"/>
            <a:ext cx="5268913" cy="2343711"/>
          </a:xfrm>
          <a:prstGeom prst="rect">
            <a:avLst/>
          </a:prstGeom>
        </p:spPr>
        <p:txBody>
          <a:bodyPr anchor="t">
            <a:normAutofit/>
          </a:bodyPr>
          <a:lstStyle>
            <a:lvl1pPr>
              <a:defRPr sz="4125" b="1" i="0">
                <a:solidFill>
                  <a:schemeClr val="accent2"/>
                </a:solidFill>
                <a:latin typeface="Calibri" panose="020F0502020204030204" pitchFamily="34" charset="0"/>
                <a:cs typeface="Calibri" panose="020F0502020204030204" pitchFamily="34" charset="0"/>
              </a:defRPr>
            </a:lvl1pPr>
          </a:lstStyle>
          <a:p>
            <a:r>
              <a:rPr lang="nl-BE" dirty="0"/>
              <a:t>New Infrabel </a:t>
            </a:r>
            <a:br>
              <a:rPr lang="nl-BE" dirty="0"/>
            </a:br>
            <a:r>
              <a:rPr lang="nl-BE" dirty="0"/>
              <a:t>PPT Template</a:t>
            </a:r>
          </a:p>
        </p:txBody>
      </p:sp>
      <p:sp>
        <p:nvSpPr>
          <p:cNvPr id="22" name="Tijdelijke aanduiding voor tekst 32">
            <a:extLst>
              <a:ext uri="{FF2B5EF4-FFF2-40B4-BE49-F238E27FC236}">
                <a16:creationId xmlns:a16="http://schemas.microsoft.com/office/drawing/2014/main" id="{16040426-B7BF-2844-BAE3-149DEB867A2A}"/>
              </a:ext>
            </a:extLst>
          </p:cNvPr>
          <p:cNvSpPr>
            <a:spLocks noGrp="1"/>
          </p:cNvSpPr>
          <p:nvPr>
            <p:ph type="body" sz="quarter" idx="12" hasCustomPrompt="1"/>
          </p:nvPr>
        </p:nvSpPr>
        <p:spPr>
          <a:xfrm>
            <a:off x="6411601" y="4594548"/>
            <a:ext cx="5268913" cy="354013"/>
          </a:xfrm>
          <a:prstGeom prst="rect">
            <a:avLst/>
          </a:prstGeom>
        </p:spPr>
        <p:txBody>
          <a:bodyPr>
            <a:noAutofit/>
          </a:bodyPr>
          <a:lstStyle>
            <a:lvl1pPr marL="0" indent="0">
              <a:buNone/>
              <a:defRPr sz="1875" b="1" i="0">
                <a:solidFill>
                  <a:schemeClr val="bg2"/>
                </a:solidFill>
                <a:latin typeface="Calibri" panose="020F0502020204030204" pitchFamily="34" charset="0"/>
                <a:cs typeface="Calibri" panose="020F0502020204030204" pitchFamily="34" charset="0"/>
              </a:defRPr>
            </a:lvl1pPr>
          </a:lstStyle>
          <a:p>
            <a:pPr lvl="0"/>
            <a:r>
              <a:rPr lang="nl-BE" dirty="0" err="1"/>
              <a:t>Subtitle</a:t>
            </a:r>
            <a:endParaRPr lang="nl-BE" dirty="0"/>
          </a:p>
        </p:txBody>
      </p:sp>
      <p:sp>
        <p:nvSpPr>
          <p:cNvPr id="26" name="Tijdelijke aanduiding voor tekst 32">
            <a:extLst>
              <a:ext uri="{FF2B5EF4-FFF2-40B4-BE49-F238E27FC236}">
                <a16:creationId xmlns:a16="http://schemas.microsoft.com/office/drawing/2014/main" id="{B4D9616B-DA26-1A47-9747-A7181BAF80E2}"/>
              </a:ext>
            </a:extLst>
          </p:cNvPr>
          <p:cNvSpPr>
            <a:spLocks noGrp="1"/>
          </p:cNvSpPr>
          <p:nvPr>
            <p:ph type="body" sz="quarter" idx="13" hasCustomPrompt="1"/>
          </p:nvPr>
        </p:nvSpPr>
        <p:spPr>
          <a:xfrm>
            <a:off x="6411601" y="5551202"/>
            <a:ext cx="44064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Speakers</a:t>
            </a:r>
          </a:p>
        </p:txBody>
      </p:sp>
      <p:pic>
        <p:nvPicPr>
          <p:cNvPr id="10" name="Afbeelding 26">
            <a:extLst>
              <a:ext uri="{FF2B5EF4-FFF2-40B4-BE49-F238E27FC236}">
                <a16:creationId xmlns:a16="http://schemas.microsoft.com/office/drawing/2014/main" id="{3F72C7A5-9320-A14F-BAE2-587C7594BD2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91288" y="689500"/>
            <a:ext cx="2024544" cy="330621"/>
          </a:xfrm>
          <a:prstGeom prst="rect">
            <a:avLst/>
          </a:prstGeom>
        </p:spPr>
      </p:pic>
      <p:sp>
        <p:nvSpPr>
          <p:cNvPr id="11" name="Tijdelijke aanduiding voor tekst 32">
            <a:extLst>
              <a:ext uri="{FF2B5EF4-FFF2-40B4-BE49-F238E27FC236}">
                <a16:creationId xmlns:a16="http://schemas.microsoft.com/office/drawing/2014/main" id="{7024A828-DDA5-D64F-BDF2-3A4452BAEF43}"/>
              </a:ext>
            </a:extLst>
          </p:cNvPr>
          <p:cNvSpPr>
            <a:spLocks noGrp="1"/>
          </p:cNvSpPr>
          <p:nvPr>
            <p:ph type="body" sz="quarter" idx="14" hasCustomPrompt="1"/>
          </p:nvPr>
        </p:nvSpPr>
        <p:spPr>
          <a:xfrm>
            <a:off x="6411601" y="5936947"/>
            <a:ext cx="25227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Date</a:t>
            </a:r>
          </a:p>
        </p:txBody>
      </p:sp>
      <p:pic>
        <p:nvPicPr>
          <p:cNvPr id="14" name="Image 13"/>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844351" y="681743"/>
            <a:ext cx="743489" cy="338378"/>
          </a:xfrm>
          <a:prstGeom prst="rect">
            <a:avLst/>
          </a:prstGeom>
        </p:spPr>
      </p:pic>
    </p:spTree>
    <p:extLst>
      <p:ext uri="{BB962C8B-B14F-4D97-AF65-F5344CB8AC3E}">
        <p14:creationId xmlns:p14="http://schemas.microsoft.com/office/powerpoint/2010/main" val="2759882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Text">
    <p:bg>
      <p:bgPr>
        <a:solidFill>
          <a:schemeClr val="tx2"/>
        </a:solidFill>
        <a:effectLst/>
      </p:bgPr>
    </p:bg>
    <p:spTree>
      <p:nvGrpSpPr>
        <p:cNvPr id="1" name=""/>
        <p:cNvGrpSpPr/>
        <p:nvPr/>
      </p:nvGrpSpPr>
      <p:grpSpPr>
        <a:xfrm>
          <a:off x="0" y="0"/>
          <a:ext cx="0" cy="0"/>
          <a:chOff x="0" y="0"/>
          <a:chExt cx="0" cy="0"/>
        </a:xfrm>
      </p:grpSpPr>
      <p:sp>
        <p:nvSpPr>
          <p:cNvPr id="9" name="Tijdelijke aanduiding voor dianummer 5">
            <a:extLst>
              <a:ext uri="{FF2B5EF4-FFF2-40B4-BE49-F238E27FC236}">
                <a16:creationId xmlns:a16="http://schemas.microsoft.com/office/drawing/2014/main" id="{71FAD9FF-DCB0-7A4C-BC0D-214903CE75F2}"/>
              </a:ext>
            </a:extLst>
          </p:cNvPr>
          <p:cNvSpPr>
            <a:spLocks noGrp="1"/>
          </p:cNvSpPr>
          <p:nvPr>
            <p:ph type="sldNum" sz="quarter" idx="4"/>
          </p:nvPr>
        </p:nvSpPr>
        <p:spPr>
          <a:xfrm>
            <a:off x="11464965" y="6492875"/>
            <a:ext cx="565240" cy="365125"/>
          </a:xfrm>
          <a:prstGeom prst="rect">
            <a:avLst/>
          </a:prstGeom>
        </p:spPr>
        <p:txBody>
          <a:bodyPr vert="horz" lIns="91440" tIns="45720" rIns="91440" bIns="45720" rtlCol="0" anchor="ctr"/>
          <a:lstStyle>
            <a:lvl1pPr algn="l">
              <a:defRPr sz="1300"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a:t>
            </a:fld>
            <a:endParaRPr lang="nl-BE" dirty="0"/>
          </a:p>
        </p:txBody>
      </p:sp>
      <p:sp>
        <p:nvSpPr>
          <p:cNvPr id="13" name="Text Placeholder 2"/>
          <p:cNvSpPr>
            <a:spLocks noGrp="1"/>
          </p:cNvSpPr>
          <p:nvPr>
            <p:ph type="body" sz="quarter" idx="18" hasCustomPrompt="1"/>
          </p:nvPr>
        </p:nvSpPr>
        <p:spPr>
          <a:xfrm>
            <a:off x="9673617" y="154522"/>
            <a:ext cx="2237174" cy="360363"/>
          </a:xfrm>
          <a:prstGeom prst="rect">
            <a:avLst/>
          </a:prstGeom>
        </p:spPr>
        <p:txBody>
          <a:bodyPr/>
          <a:lstStyle>
            <a:lvl1pPr marL="0" indent="0" algn="r">
              <a:buNone/>
              <a:defRPr sz="1600" baseline="0">
                <a:solidFill>
                  <a:schemeClr val="accent2"/>
                </a:solidFill>
                <a:latin typeface="Calibri" panose="020F0502020204030204" pitchFamily="34" charset="0"/>
                <a:cs typeface="Calibri" panose="020F0502020204030204" pitchFamily="34" charset="0"/>
              </a:defRPr>
            </a:lvl1pPr>
          </a:lstStyle>
          <a:p>
            <a:pPr lvl="0"/>
            <a:r>
              <a:rPr lang="en-US" dirty="0"/>
              <a:t>1. Chapter title</a:t>
            </a:r>
            <a:endParaRPr lang="en-GB" dirty="0"/>
          </a:p>
        </p:txBody>
      </p:sp>
      <p:sp>
        <p:nvSpPr>
          <p:cNvPr id="7" name="Text Placeholder 2"/>
          <p:cNvSpPr>
            <a:spLocks noGrp="1"/>
          </p:cNvSpPr>
          <p:nvPr>
            <p:ph type="body" sz="quarter" idx="20"/>
          </p:nvPr>
        </p:nvSpPr>
        <p:spPr>
          <a:xfrm>
            <a:off x="666572" y="1779340"/>
            <a:ext cx="10858858" cy="4518909"/>
          </a:xfrm>
          <a:prstGeom prst="rect">
            <a:avLst/>
          </a:prstGeom>
        </p:spPr>
        <p:txBody>
          <a:bodyPr/>
          <a:lstStyle>
            <a:lvl1pPr marL="0" indent="0" algn="l">
              <a:lnSpc>
                <a:spcPct val="100000"/>
              </a:lnSpc>
              <a:buNone/>
              <a:defRPr sz="2000">
                <a:latin typeface="Calibri" panose="020F0502020204030204" pitchFamily="34" charset="0"/>
                <a:cs typeface="Calibri" panose="020F0502020204030204" pitchFamily="34" charset="0"/>
              </a:defRPr>
            </a:lvl1pPr>
            <a:lvl2pPr marL="265113" indent="-228600">
              <a:lnSpc>
                <a:spcPct val="100000"/>
              </a:lnSpc>
              <a:buClr>
                <a:srgbClr val="00B0F0"/>
              </a:buClr>
              <a:defRPr sz="2000">
                <a:latin typeface="Calibri" panose="020F0502020204030204" pitchFamily="34" charset="0"/>
                <a:cs typeface="Calibri" panose="020F0502020204030204" pitchFamily="34" charset="0"/>
              </a:defRPr>
            </a:lvl2pPr>
            <a:lvl3pPr marL="623888" indent="-228600">
              <a:lnSpc>
                <a:spcPct val="100000"/>
              </a:lnSpc>
              <a:buClr>
                <a:srgbClr val="00B0F0"/>
              </a:buClr>
              <a:buFont typeface="Calibri Light" panose="020F0302020204030204" pitchFamily="34" charset="0"/>
              <a:buChar char="̶"/>
              <a:defRPr sz="2000">
                <a:latin typeface="Calibri" panose="020F0502020204030204" pitchFamily="34" charset="0"/>
                <a:cs typeface="Calibri" panose="020F0502020204030204" pitchFamily="34" charset="0"/>
              </a:defRPr>
            </a:lvl3pPr>
            <a:lvl4pPr marL="896938" indent="-228600">
              <a:lnSpc>
                <a:spcPct val="100000"/>
              </a:lnSpc>
              <a:buClr>
                <a:srgbClr val="00B0F0"/>
              </a:buClr>
              <a:buFont typeface="Courier New" panose="02070309020205020404" pitchFamily="49" charset="0"/>
              <a:buChar char="o"/>
              <a:defRPr sz="2000">
                <a:latin typeface="Calibri" panose="020F0502020204030204" pitchFamily="34" charset="0"/>
                <a:cs typeface="Calibri" panose="020F0502020204030204" pitchFamily="34" charset="0"/>
              </a:defRPr>
            </a:lvl4pPr>
            <a:lvl5pPr>
              <a:defRPr sz="2400">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0" name="Text Placeholder 13">
            <a:extLst>
              <a:ext uri="{FF2B5EF4-FFF2-40B4-BE49-F238E27FC236}">
                <a16:creationId xmlns:a16="http://schemas.microsoft.com/office/drawing/2014/main" id="{BFBC100F-BA8E-FA44-81D9-DCCFC96E831D}"/>
              </a:ext>
            </a:extLst>
          </p:cNvPr>
          <p:cNvSpPr>
            <a:spLocks noGrp="1"/>
          </p:cNvSpPr>
          <p:nvPr>
            <p:ph type="body" sz="quarter" idx="17" hasCustomPrompt="1"/>
          </p:nvPr>
        </p:nvSpPr>
        <p:spPr>
          <a:xfrm>
            <a:off x="666572" y="845232"/>
            <a:ext cx="10858858" cy="478554"/>
          </a:xfrm>
          <a:prstGeom prst="rect">
            <a:avLst/>
          </a:prstGeom>
        </p:spPr>
        <p:txBody>
          <a:bodyPr anchor="t" anchorCtr="0"/>
          <a:lstStyle>
            <a:lvl1pPr marL="0" indent="0" algn="l">
              <a:buNone/>
              <a:defRPr sz="3600" b="1" i="0">
                <a:solidFill>
                  <a:schemeClr val="accent2"/>
                </a:solidFill>
                <a:latin typeface="Calibri" panose="020F0502020204030204" pitchFamily="34" charset="0"/>
                <a:cs typeface="Calibri" panose="020F0502020204030204" pitchFamily="34" charset="0"/>
              </a:defRPr>
            </a:lvl1pPr>
            <a:lvl2pPr marL="457200" indent="0">
              <a:buNone/>
              <a:defRPr/>
            </a:lvl2pPr>
          </a:lstStyle>
          <a:p>
            <a:pPr lvl="0"/>
            <a:r>
              <a:rPr lang="en-US" dirty="0"/>
              <a:t>Title Slide Left Align</a:t>
            </a:r>
          </a:p>
        </p:txBody>
      </p:sp>
    </p:spTree>
    <p:extLst>
      <p:ext uri="{BB962C8B-B14F-4D97-AF65-F5344CB8AC3E}">
        <p14:creationId xmlns:p14="http://schemas.microsoft.com/office/powerpoint/2010/main" val="437388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Slide">
    <p:bg>
      <p:bgPr>
        <a:solidFill>
          <a:schemeClr val="tx2"/>
        </a:solidFill>
        <a:effectLst/>
      </p:bgPr>
    </p:bg>
    <p:spTree>
      <p:nvGrpSpPr>
        <p:cNvPr id="1" name=""/>
        <p:cNvGrpSpPr/>
        <p:nvPr/>
      </p:nvGrpSpPr>
      <p:grpSpPr>
        <a:xfrm>
          <a:off x="0" y="0"/>
          <a:ext cx="0" cy="0"/>
          <a:chOff x="0" y="0"/>
          <a:chExt cx="0" cy="0"/>
        </a:xfrm>
      </p:grpSpPr>
      <p:sp>
        <p:nvSpPr>
          <p:cNvPr id="12" name="Tijdelijke aanduiding voor dianummer 5">
            <a:extLst>
              <a:ext uri="{FF2B5EF4-FFF2-40B4-BE49-F238E27FC236}">
                <a16:creationId xmlns:a16="http://schemas.microsoft.com/office/drawing/2014/main" id="{C8024A50-C834-4B4C-8F86-86D51C05A44D}"/>
              </a:ext>
            </a:extLst>
          </p:cNvPr>
          <p:cNvSpPr>
            <a:spLocks noGrp="1"/>
          </p:cNvSpPr>
          <p:nvPr>
            <p:ph type="sldNum" sz="quarter" idx="4"/>
          </p:nvPr>
        </p:nvSpPr>
        <p:spPr>
          <a:xfrm>
            <a:off x="11464965" y="6492877"/>
            <a:ext cx="565240" cy="365125"/>
          </a:xfrm>
          <a:prstGeom prst="rect">
            <a:avLst/>
          </a:prstGeom>
        </p:spPr>
        <p:txBody>
          <a:bodyPr vert="horz" lIns="91440" tIns="45720" rIns="91440" bIns="45720" rtlCol="0" anchor="ctr"/>
          <a:lstStyle>
            <a:lvl1pPr algn="l">
              <a:defRPr sz="975"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a:t>
            </a:fld>
            <a:endParaRPr lang="nl-BE" dirty="0"/>
          </a:p>
        </p:txBody>
      </p:sp>
      <p:sp>
        <p:nvSpPr>
          <p:cNvPr id="6" name="Text Placeholder 2"/>
          <p:cNvSpPr>
            <a:spLocks noGrp="1"/>
          </p:cNvSpPr>
          <p:nvPr>
            <p:ph type="body" sz="quarter" idx="18" hasCustomPrompt="1"/>
          </p:nvPr>
        </p:nvSpPr>
        <p:spPr>
          <a:xfrm>
            <a:off x="9673618" y="154524"/>
            <a:ext cx="2237175" cy="360363"/>
          </a:xfrm>
          <a:prstGeom prst="rect">
            <a:avLst/>
          </a:prstGeom>
        </p:spPr>
        <p:txBody>
          <a:bodyPr/>
          <a:lstStyle>
            <a:lvl1pPr marL="0" indent="0" algn="r">
              <a:buNone/>
              <a:defRPr sz="1200" baseline="0">
                <a:solidFill>
                  <a:schemeClr val="accent2"/>
                </a:solidFill>
                <a:latin typeface="Calibri" panose="020F0502020204030204" pitchFamily="34" charset="0"/>
                <a:cs typeface="Calibri" panose="020F0502020204030204" pitchFamily="34" charset="0"/>
              </a:defRPr>
            </a:lvl1pPr>
          </a:lstStyle>
          <a:p>
            <a:pPr lvl="0"/>
            <a:r>
              <a:rPr lang="en-US" dirty="0"/>
              <a:t>1. Chapter title</a:t>
            </a:r>
            <a:endParaRPr lang="en-GB" dirty="0"/>
          </a:p>
        </p:txBody>
      </p:sp>
    </p:spTree>
    <p:extLst>
      <p:ext uri="{BB962C8B-B14F-4D97-AF65-F5344CB8AC3E}">
        <p14:creationId xmlns:p14="http://schemas.microsoft.com/office/powerpoint/2010/main" val="1506672377"/>
      </p:ext>
    </p:extLst>
  </p:cSld>
  <p:clrMapOvr>
    <a:masterClrMapping/>
  </p:clrMapOvr>
  <p:extLst>
    <p:ext uri="{DCECCB84-F9BA-43D5-87BE-67443E8EF086}">
      <p15:sldGuideLst xmlns:p15="http://schemas.microsoft.com/office/powerpoint/2012/main">
        <p15:guide id="1" orient="horz" pos="223">
          <p15:clr>
            <a:srgbClr val="FBAE40"/>
          </p15:clr>
        </p15:guide>
        <p15:guide id="2" pos="9928">
          <p15:clr>
            <a:srgbClr val="FBAE40"/>
          </p15:clr>
        </p15:guide>
        <p15:guide id="3" orient="horz" pos="36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8" hasCustomPrompt="1"/>
          </p:nvPr>
        </p:nvSpPr>
        <p:spPr>
          <a:xfrm>
            <a:off x="9673618" y="154524"/>
            <a:ext cx="2237175" cy="360363"/>
          </a:xfrm>
          <a:prstGeom prst="rect">
            <a:avLst/>
          </a:prstGeom>
        </p:spPr>
        <p:txBody>
          <a:bodyPr/>
          <a:lstStyle>
            <a:lvl1pPr marL="0" indent="0" algn="r">
              <a:buNone/>
              <a:defRPr sz="1200" baseline="0">
                <a:solidFill>
                  <a:schemeClr val="accent2"/>
                </a:solidFill>
                <a:latin typeface="Calibri" panose="020F0502020204030204" pitchFamily="34" charset="0"/>
                <a:cs typeface="Calibri" panose="020F0502020204030204" pitchFamily="34" charset="0"/>
              </a:defRPr>
            </a:lvl1pPr>
          </a:lstStyle>
          <a:p>
            <a:pPr lvl="0"/>
            <a:r>
              <a:rPr lang="en-US" dirty="0"/>
              <a:t>1. Chapter title</a:t>
            </a:r>
            <a:endParaRPr lang="en-GB" dirty="0"/>
          </a:p>
        </p:txBody>
      </p:sp>
      <p:sp>
        <p:nvSpPr>
          <p:cNvPr id="6" name="Tijdelijke aanduiding voor dianummer 5">
            <a:extLst>
              <a:ext uri="{FF2B5EF4-FFF2-40B4-BE49-F238E27FC236}">
                <a16:creationId xmlns:a16="http://schemas.microsoft.com/office/drawing/2014/main" id="{9BD70334-D006-854B-BA49-9D20F1B8A016}"/>
              </a:ext>
            </a:extLst>
          </p:cNvPr>
          <p:cNvSpPr>
            <a:spLocks noGrp="1"/>
          </p:cNvSpPr>
          <p:nvPr>
            <p:ph type="sldNum" sz="quarter" idx="4"/>
          </p:nvPr>
        </p:nvSpPr>
        <p:spPr>
          <a:xfrm>
            <a:off x="11464965" y="6492877"/>
            <a:ext cx="565240" cy="365125"/>
          </a:xfrm>
          <a:prstGeom prst="rect">
            <a:avLst/>
          </a:prstGeom>
        </p:spPr>
        <p:txBody>
          <a:bodyPr vert="horz" lIns="91440" tIns="45720" rIns="91440" bIns="45720" rtlCol="0" anchor="ctr"/>
          <a:lstStyle>
            <a:lvl1pPr algn="l">
              <a:defRPr sz="975"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a:t>
            </a:fld>
            <a:endParaRPr lang="nl-BE" dirty="0"/>
          </a:p>
        </p:txBody>
      </p:sp>
      <p:sp>
        <p:nvSpPr>
          <p:cNvPr id="8" name="Text Placeholder 13">
            <a:extLst>
              <a:ext uri="{FF2B5EF4-FFF2-40B4-BE49-F238E27FC236}">
                <a16:creationId xmlns:a16="http://schemas.microsoft.com/office/drawing/2014/main" id="{BFBC100F-BA8E-FA44-81D9-DCCFC96E831D}"/>
              </a:ext>
            </a:extLst>
          </p:cNvPr>
          <p:cNvSpPr>
            <a:spLocks noGrp="1"/>
          </p:cNvSpPr>
          <p:nvPr>
            <p:ph type="body" sz="quarter" idx="17" hasCustomPrompt="1"/>
          </p:nvPr>
        </p:nvSpPr>
        <p:spPr>
          <a:xfrm>
            <a:off x="666572" y="845232"/>
            <a:ext cx="10858859" cy="478554"/>
          </a:xfrm>
          <a:prstGeom prst="rect">
            <a:avLst/>
          </a:prstGeom>
        </p:spPr>
        <p:txBody>
          <a:bodyPr anchor="t" anchorCtr="0"/>
          <a:lstStyle>
            <a:lvl1pPr marL="0" indent="0" algn="l">
              <a:buNone/>
              <a:defRPr sz="2700" b="1" i="0">
                <a:solidFill>
                  <a:schemeClr val="accent2"/>
                </a:solidFill>
                <a:latin typeface="Calibri" panose="020F0502020204030204" pitchFamily="34" charset="0"/>
                <a:cs typeface="Calibri" panose="020F0502020204030204" pitchFamily="34" charset="0"/>
              </a:defRPr>
            </a:lvl1pPr>
            <a:lvl2pPr marL="342900" indent="0">
              <a:buNone/>
              <a:defRPr/>
            </a:lvl2pPr>
          </a:lstStyle>
          <a:p>
            <a:pPr lvl="0"/>
            <a:r>
              <a:rPr lang="en-US" dirty="0"/>
              <a:t>Title Slide Left Align</a:t>
            </a:r>
          </a:p>
        </p:txBody>
      </p:sp>
    </p:spTree>
    <p:extLst>
      <p:ext uri="{BB962C8B-B14F-4D97-AF65-F5344CB8AC3E}">
        <p14:creationId xmlns:p14="http://schemas.microsoft.com/office/powerpoint/2010/main" val="6092781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Text">
    <p:bg>
      <p:bgPr>
        <a:solidFill>
          <a:schemeClr val="tx2"/>
        </a:solidFill>
        <a:effectLst/>
      </p:bgPr>
    </p:bg>
    <p:spTree>
      <p:nvGrpSpPr>
        <p:cNvPr id="1" name=""/>
        <p:cNvGrpSpPr/>
        <p:nvPr/>
      </p:nvGrpSpPr>
      <p:grpSpPr>
        <a:xfrm>
          <a:off x="0" y="0"/>
          <a:ext cx="0" cy="0"/>
          <a:chOff x="0" y="0"/>
          <a:chExt cx="0" cy="0"/>
        </a:xfrm>
      </p:grpSpPr>
      <p:sp>
        <p:nvSpPr>
          <p:cNvPr id="9" name="Tijdelijke aanduiding voor dianummer 5">
            <a:extLst>
              <a:ext uri="{FF2B5EF4-FFF2-40B4-BE49-F238E27FC236}">
                <a16:creationId xmlns:a16="http://schemas.microsoft.com/office/drawing/2014/main" id="{71FAD9FF-DCB0-7A4C-BC0D-214903CE75F2}"/>
              </a:ext>
            </a:extLst>
          </p:cNvPr>
          <p:cNvSpPr>
            <a:spLocks noGrp="1"/>
          </p:cNvSpPr>
          <p:nvPr>
            <p:ph type="sldNum" sz="quarter" idx="4"/>
          </p:nvPr>
        </p:nvSpPr>
        <p:spPr>
          <a:xfrm>
            <a:off x="11464965" y="6492877"/>
            <a:ext cx="565240" cy="365125"/>
          </a:xfrm>
          <a:prstGeom prst="rect">
            <a:avLst/>
          </a:prstGeom>
        </p:spPr>
        <p:txBody>
          <a:bodyPr vert="horz" lIns="91440" tIns="45720" rIns="91440" bIns="45720" rtlCol="0" anchor="ctr"/>
          <a:lstStyle>
            <a:lvl1pPr algn="l">
              <a:defRPr sz="975"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a:t>
            </a:fld>
            <a:endParaRPr lang="nl-BE" dirty="0"/>
          </a:p>
        </p:txBody>
      </p:sp>
      <p:sp>
        <p:nvSpPr>
          <p:cNvPr id="13" name="Text Placeholder 2"/>
          <p:cNvSpPr>
            <a:spLocks noGrp="1"/>
          </p:cNvSpPr>
          <p:nvPr>
            <p:ph type="body" sz="quarter" idx="18" hasCustomPrompt="1"/>
          </p:nvPr>
        </p:nvSpPr>
        <p:spPr>
          <a:xfrm>
            <a:off x="9673618" y="154524"/>
            <a:ext cx="2237175" cy="360363"/>
          </a:xfrm>
          <a:prstGeom prst="rect">
            <a:avLst/>
          </a:prstGeom>
        </p:spPr>
        <p:txBody>
          <a:bodyPr/>
          <a:lstStyle>
            <a:lvl1pPr marL="0" indent="0" algn="r">
              <a:buNone/>
              <a:defRPr sz="1200" baseline="0">
                <a:solidFill>
                  <a:schemeClr val="accent2"/>
                </a:solidFill>
                <a:latin typeface="Calibri" panose="020F0502020204030204" pitchFamily="34" charset="0"/>
                <a:cs typeface="Calibri" panose="020F0502020204030204" pitchFamily="34" charset="0"/>
              </a:defRPr>
            </a:lvl1pPr>
          </a:lstStyle>
          <a:p>
            <a:pPr lvl="0"/>
            <a:r>
              <a:rPr lang="en-US" dirty="0"/>
              <a:t>1. Chapter title</a:t>
            </a:r>
            <a:endParaRPr lang="en-GB" dirty="0"/>
          </a:p>
        </p:txBody>
      </p:sp>
      <p:sp>
        <p:nvSpPr>
          <p:cNvPr id="7" name="Text Placeholder 2"/>
          <p:cNvSpPr>
            <a:spLocks noGrp="1"/>
          </p:cNvSpPr>
          <p:nvPr>
            <p:ph type="body" sz="quarter" idx="20"/>
          </p:nvPr>
        </p:nvSpPr>
        <p:spPr>
          <a:xfrm>
            <a:off x="666572" y="1779342"/>
            <a:ext cx="10858859" cy="4518909"/>
          </a:xfrm>
          <a:prstGeom prst="rect">
            <a:avLst/>
          </a:prstGeom>
        </p:spPr>
        <p:txBody>
          <a:bodyPr/>
          <a:lstStyle>
            <a:lvl1pPr marL="0" indent="0" algn="l">
              <a:lnSpc>
                <a:spcPct val="100000"/>
              </a:lnSpc>
              <a:buNone/>
              <a:defRPr sz="1800">
                <a:latin typeface="Calibri" panose="020F0502020204030204" pitchFamily="34" charset="0"/>
                <a:cs typeface="Calibri" panose="020F0502020204030204" pitchFamily="34" charset="0"/>
              </a:defRPr>
            </a:lvl1pPr>
            <a:lvl2pPr marL="198835" indent="-171450">
              <a:lnSpc>
                <a:spcPct val="100000"/>
              </a:lnSpc>
              <a:buClr>
                <a:srgbClr val="00B0F0"/>
              </a:buClr>
              <a:defRPr sz="1800">
                <a:latin typeface="Calibri" panose="020F0502020204030204" pitchFamily="34" charset="0"/>
                <a:cs typeface="Calibri" panose="020F0502020204030204" pitchFamily="34" charset="0"/>
              </a:defRPr>
            </a:lvl2pPr>
            <a:lvl3pPr marL="467916" indent="-171450">
              <a:lnSpc>
                <a:spcPct val="100000"/>
              </a:lnSpc>
              <a:buClr>
                <a:srgbClr val="00B0F0"/>
              </a:buClr>
              <a:buFont typeface="Calibri Light" panose="020F0302020204030204" pitchFamily="34" charset="0"/>
              <a:buChar char="̶"/>
              <a:defRPr sz="1800">
                <a:latin typeface="Calibri" panose="020F0502020204030204" pitchFamily="34" charset="0"/>
                <a:cs typeface="Calibri" panose="020F0502020204030204" pitchFamily="34" charset="0"/>
              </a:defRPr>
            </a:lvl3pPr>
            <a:lvl4pPr marL="672704" indent="-171450">
              <a:lnSpc>
                <a:spcPct val="100000"/>
              </a:lnSpc>
              <a:buClr>
                <a:srgbClr val="00B0F0"/>
              </a:buClr>
              <a:buFont typeface="Courier New" panose="02070309020205020404" pitchFamily="49" charset="0"/>
              <a:buChar char="o"/>
              <a:defRPr sz="1800">
                <a:latin typeface="Calibri" panose="020F0502020204030204" pitchFamily="34" charset="0"/>
                <a:cs typeface="Calibri" panose="020F0502020204030204" pitchFamily="34" charset="0"/>
              </a:defRPr>
            </a:lvl4pPr>
            <a:lvl5pPr>
              <a:defRPr sz="1800">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0" name="Text Placeholder 13">
            <a:extLst>
              <a:ext uri="{FF2B5EF4-FFF2-40B4-BE49-F238E27FC236}">
                <a16:creationId xmlns:a16="http://schemas.microsoft.com/office/drawing/2014/main" id="{BFBC100F-BA8E-FA44-81D9-DCCFC96E831D}"/>
              </a:ext>
            </a:extLst>
          </p:cNvPr>
          <p:cNvSpPr>
            <a:spLocks noGrp="1"/>
          </p:cNvSpPr>
          <p:nvPr>
            <p:ph type="body" sz="quarter" idx="17" hasCustomPrompt="1"/>
          </p:nvPr>
        </p:nvSpPr>
        <p:spPr>
          <a:xfrm>
            <a:off x="666572" y="845232"/>
            <a:ext cx="10858859" cy="478554"/>
          </a:xfrm>
          <a:prstGeom prst="rect">
            <a:avLst/>
          </a:prstGeom>
        </p:spPr>
        <p:txBody>
          <a:bodyPr anchor="t" anchorCtr="0"/>
          <a:lstStyle>
            <a:lvl1pPr marL="0" indent="0" algn="l">
              <a:buNone/>
              <a:defRPr sz="2700" b="1" i="0">
                <a:solidFill>
                  <a:schemeClr val="accent2"/>
                </a:solidFill>
                <a:latin typeface="Calibri" panose="020F0502020204030204" pitchFamily="34" charset="0"/>
                <a:cs typeface="Calibri" panose="020F0502020204030204" pitchFamily="34" charset="0"/>
              </a:defRPr>
            </a:lvl1pPr>
            <a:lvl2pPr marL="342900" indent="0">
              <a:buNone/>
              <a:defRPr/>
            </a:lvl2pPr>
          </a:lstStyle>
          <a:p>
            <a:pPr lvl="0"/>
            <a:r>
              <a:rPr lang="en-US" dirty="0"/>
              <a:t>Title Slide Left Align</a:t>
            </a:r>
          </a:p>
        </p:txBody>
      </p:sp>
    </p:spTree>
    <p:extLst>
      <p:ext uri="{BB962C8B-B14F-4D97-AF65-F5344CB8AC3E}">
        <p14:creationId xmlns:p14="http://schemas.microsoft.com/office/powerpoint/2010/main" val="3150770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 2 List">
    <p:bg>
      <p:bgPr>
        <a:solidFill>
          <a:schemeClr val="tx2"/>
        </a:solidFill>
        <a:effectLst/>
      </p:bgPr>
    </p:bg>
    <p:spTree>
      <p:nvGrpSpPr>
        <p:cNvPr id="1" name=""/>
        <p:cNvGrpSpPr/>
        <p:nvPr/>
      </p:nvGrpSpPr>
      <p:grpSpPr>
        <a:xfrm>
          <a:off x="0" y="0"/>
          <a:ext cx="0" cy="0"/>
          <a:chOff x="0" y="0"/>
          <a:chExt cx="0" cy="0"/>
        </a:xfrm>
      </p:grpSpPr>
      <p:sp>
        <p:nvSpPr>
          <p:cNvPr id="10" name="Tijdelijke aanduiding voor dianummer 5">
            <a:extLst>
              <a:ext uri="{FF2B5EF4-FFF2-40B4-BE49-F238E27FC236}">
                <a16:creationId xmlns:a16="http://schemas.microsoft.com/office/drawing/2014/main" id="{08F3A2BC-D0BC-C747-AA3B-0FF2A563BD5A}"/>
              </a:ext>
            </a:extLst>
          </p:cNvPr>
          <p:cNvSpPr>
            <a:spLocks noGrp="1"/>
          </p:cNvSpPr>
          <p:nvPr>
            <p:ph type="sldNum" sz="quarter" idx="4"/>
          </p:nvPr>
        </p:nvSpPr>
        <p:spPr>
          <a:xfrm>
            <a:off x="11464965" y="6492877"/>
            <a:ext cx="565240" cy="365125"/>
          </a:xfrm>
          <a:prstGeom prst="rect">
            <a:avLst/>
          </a:prstGeom>
        </p:spPr>
        <p:txBody>
          <a:bodyPr vert="horz" lIns="91440" tIns="45720" rIns="91440" bIns="45720" rtlCol="0" anchor="ctr"/>
          <a:lstStyle>
            <a:lvl1pPr algn="l">
              <a:defRPr sz="975"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a:t>
            </a:fld>
            <a:endParaRPr lang="nl-BE" dirty="0"/>
          </a:p>
        </p:txBody>
      </p:sp>
      <p:sp>
        <p:nvSpPr>
          <p:cNvPr id="8" name="Text Placeholder 2"/>
          <p:cNvSpPr>
            <a:spLocks noGrp="1"/>
          </p:cNvSpPr>
          <p:nvPr>
            <p:ph type="body" sz="quarter" idx="22"/>
          </p:nvPr>
        </p:nvSpPr>
        <p:spPr>
          <a:xfrm>
            <a:off x="666572" y="1779342"/>
            <a:ext cx="5137821" cy="4535999"/>
          </a:xfrm>
          <a:prstGeom prst="rect">
            <a:avLst/>
          </a:prstGeom>
        </p:spPr>
        <p:txBody>
          <a:bodyPr/>
          <a:lstStyle>
            <a:lvl1pPr marL="0" indent="0">
              <a:lnSpc>
                <a:spcPct val="100000"/>
              </a:lnSpc>
              <a:buNone/>
              <a:defRPr sz="1800">
                <a:latin typeface="Calibri" panose="020F0502020204030204" pitchFamily="34" charset="0"/>
                <a:cs typeface="Calibri" panose="020F0502020204030204" pitchFamily="34" charset="0"/>
              </a:defRPr>
            </a:lvl1pPr>
            <a:lvl2pPr marL="198835" indent="-171450">
              <a:lnSpc>
                <a:spcPct val="100000"/>
              </a:lnSpc>
              <a:buClr>
                <a:srgbClr val="00B0F0"/>
              </a:buClr>
              <a:defRPr sz="1800">
                <a:latin typeface="Calibri" panose="020F0502020204030204" pitchFamily="34" charset="0"/>
                <a:cs typeface="Calibri" panose="020F0502020204030204" pitchFamily="34" charset="0"/>
              </a:defRPr>
            </a:lvl2pPr>
            <a:lvl3pPr marL="467916" indent="-171450">
              <a:lnSpc>
                <a:spcPct val="100000"/>
              </a:lnSpc>
              <a:buClr>
                <a:srgbClr val="00B0F0"/>
              </a:buClr>
              <a:buFont typeface="Calibri Light" panose="020F0302020204030204" pitchFamily="34" charset="0"/>
              <a:buChar char="̶"/>
              <a:defRPr sz="1800">
                <a:latin typeface="Calibri" panose="020F0502020204030204" pitchFamily="34" charset="0"/>
                <a:cs typeface="Calibri" panose="020F0502020204030204" pitchFamily="34" charset="0"/>
              </a:defRPr>
            </a:lvl3pPr>
            <a:lvl4pPr marL="672704" indent="-171450">
              <a:lnSpc>
                <a:spcPct val="100000"/>
              </a:lnSpc>
              <a:buClr>
                <a:srgbClr val="00B0F0"/>
              </a:buClr>
              <a:buFont typeface="Courier New" panose="02070309020205020404" pitchFamily="49" charset="0"/>
              <a:buChar char="o"/>
              <a:defRPr sz="1800">
                <a:latin typeface="Calibri" panose="020F0502020204030204" pitchFamily="34" charset="0"/>
                <a:cs typeface="Calibri" panose="020F0502020204030204" pitchFamily="34" charset="0"/>
              </a:defRPr>
            </a:lvl4pPr>
            <a:lvl5pPr>
              <a:defRPr sz="1800">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4" name="Text Placeholder 2"/>
          <p:cNvSpPr>
            <a:spLocks noGrp="1"/>
          </p:cNvSpPr>
          <p:nvPr>
            <p:ph type="body" sz="quarter" idx="24"/>
          </p:nvPr>
        </p:nvSpPr>
        <p:spPr>
          <a:xfrm>
            <a:off x="6378844" y="1779342"/>
            <a:ext cx="5146587" cy="4535999"/>
          </a:xfrm>
          <a:prstGeom prst="rect">
            <a:avLst/>
          </a:prstGeom>
        </p:spPr>
        <p:txBody>
          <a:bodyPr/>
          <a:lstStyle>
            <a:lvl1pPr marL="0" indent="0">
              <a:lnSpc>
                <a:spcPct val="100000"/>
              </a:lnSpc>
              <a:buNone/>
              <a:defRPr sz="1800">
                <a:latin typeface="Calibri" panose="020F0502020204030204" pitchFamily="34" charset="0"/>
                <a:cs typeface="Calibri" panose="020F0502020204030204" pitchFamily="34" charset="0"/>
              </a:defRPr>
            </a:lvl1pPr>
            <a:lvl2pPr marL="198835" indent="-171450">
              <a:lnSpc>
                <a:spcPct val="100000"/>
              </a:lnSpc>
              <a:buClr>
                <a:srgbClr val="00B0F0"/>
              </a:buClr>
              <a:defRPr sz="1800">
                <a:latin typeface="Calibri" panose="020F0502020204030204" pitchFamily="34" charset="0"/>
                <a:cs typeface="Calibri" panose="020F0502020204030204" pitchFamily="34" charset="0"/>
              </a:defRPr>
            </a:lvl2pPr>
            <a:lvl3pPr marL="467916" indent="-171450">
              <a:lnSpc>
                <a:spcPct val="100000"/>
              </a:lnSpc>
              <a:buClr>
                <a:srgbClr val="00B0F0"/>
              </a:buClr>
              <a:buFont typeface="Calibri Light" panose="020F0302020204030204" pitchFamily="34" charset="0"/>
              <a:buChar char="̶"/>
              <a:defRPr sz="1800">
                <a:latin typeface="Calibri" panose="020F0502020204030204" pitchFamily="34" charset="0"/>
                <a:cs typeface="Calibri" panose="020F0502020204030204" pitchFamily="34" charset="0"/>
              </a:defRPr>
            </a:lvl3pPr>
            <a:lvl4pPr marL="672704" indent="-171450">
              <a:lnSpc>
                <a:spcPct val="100000"/>
              </a:lnSpc>
              <a:buClr>
                <a:srgbClr val="00B0F0"/>
              </a:buClr>
              <a:buFont typeface="Courier New" panose="02070309020205020404" pitchFamily="49" charset="0"/>
              <a:buChar char="o"/>
              <a:defRPr sz="1800">
                <a:latin typeface="Calibri" panose="020F0502020204030204" pitchFamily="34" charset="0"/>
                <a:cs typeface="Calibri" panose="020F0502020204030204" pitchFamily="34" charset="0"/>
              </a:defRPr>
            </a:lvl4pPr>
            <a:lvl5pPr>
              <a:defRPr sz="1800">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7" name="Text Placeholder 2"/>
          <p:cNvSpPr>
            <a:spLocks noGrp="1"/>
          </p:cNvSpPr>
          <p:nvPr>
            <p:ph type="body" sz="quarter" idx="18" hasCustomPrompt="1"/>
          </p:nvPr>
        </p:nvSpPr>
        <p:spPr>
          <a:xfrm>
            <a:off x="9673618" y="154524"/>
            <a:ext cx="2237175" cy="360363"/>
          </a:xfrm>
          <a:prstGeom prst="rect">
            <a:avLst/>
          </a:prstGeom>
        </p:spPr>
        <p:txBody>
          <a:bodyPr/>
          <a:lstStyle>
            <a:lvl1pPr marL="0" indent="0" algn="r">
              <a:buNone/>
              <a:defRPr sz="1200" baseline="0">
                <a:solidFill>
                  <a:schemeClr val="accent2"/>
                </a:solidFill>
                <a:latin typeface="Calibri" panose="020F0502020204030204" pitchFamily="34" charset="0"/>
                <a:cs typeface="Calibri" panose="020F0502020204030204" pitchFamily="34" charset="0"/>
              </a:defRPr>
            </a:lvl1pPr>
          </a:lstStyle>
          <a:p>
            <a:pPr lvl="0"/>
            <a:r>
              <a:rPr lang="en-US" dirty="0"/>
              <a:t>1. Chapter title</a:t>
            </a:r>
            <a:endParaRPr lang="en-GB" dirty="0"/>
          </a:p>
        </p:txBody>
      </p:sp>
      <p:sp>
        <p:nvSpPr>
          <p:cNvPr id="9" name="Text Placeholder 13">
            <a:extLst>
              <a:ext uri="{FF2B5EF4-FFF2-40B4-BE49-F238E27FC236}">
                <a16:creationId xmlns:a16="http://schemas.microsoft.com/office/drawing/2014/main" id="{BFBC100F-BA8E-FA44-81D9-DCCFC96E831D}"/>
              </a:ext>
            </a:extLst>
          </p:cNvPr>
          <p:cNvSpPr>
            <a:spLocks noGrp="1"/>
          </p:cNvSpPr>
          <p:nvPr>
            <p:ph type="body" sz="quarter" idx="17" hasCustomPrompt="1"/>
          </p:nvPr>
        </p:nvSpPr>
        <p:spPr>
          <a:xfrm>
            <a:off x="666572" y="845232"/>
            <a:ext cx="10858859" cy="478554"/>
          </a:xfrm>
          <a:prstGeom prst="rect">
            <a:avLst/>
          </a:prstGeom>
        </p:spPr>
        <p:txBody>
          <a:bodyPr anchor="t" anchorCtr="0"/>
          <a:lstStyle>
            <a:lvl1pPr marL="0" indent="0" algn="l">
              <a:buNone/>
              <a:defRPr sz="2700" b="1" i="0">
                <a:solidFill>
                  <a:schemeClr val="accent2"/>
                </a:solidFill>
                <a:latin typeface="Calibri" panose="020F0502020204030204" pitchFamily="34" charset="0"/>
                <a:cs typeface="Calibri" panose="020F0502020204030204" pitchFamily="34" charset="0"/>
              </a:defRPr>
            </a:lvl1pPr>
            <a:lvl2pPr marL="342900" indent="0">
              <a:buNone/>
              <a:defRPr/>
            </a:lvl2pPr>
          </a:lstStyle>
          <a:p>
            <a:pPr lvl="0"/>
            <a:r>
              <a:rPr lang="en-US" dirty="0"/>
              <a:t>Title Slide Left Align</a:t>
            </a:r>
          </a:p>
        </p:txBody>
      </p:sp>
    </p:spTree>
    <p:extLst>
      <p:ext uri="{BB962C8B-B14F-4D97-AF65-F5344CB8AC3E}">
        <p14:creationId xmlns:p14="http://schemas.microsoft.com/office/powerpoint/2010/main" val="5734364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bject + Title + Text">
    <p:bg>
      <p:bgPr>
        <a:solidFill>
          <a:schemeClr val="tx2"/>
        </a:solidFill>
        <a:effectLst/>
      </p:bgPr>
    </p:bg>
    <p:spTree>
      <p:nvGrpSpPr>
        <p:cNvPr id="1" name=""/>
        <p:cNvGrpSpPr/>
        <p:nvPr/>
      </p:nvGrpSpPr>
      <p:grpSpPr>
        <a:xfrm>
          <a:off x="0" y="0"/>
          <a:ext cx="0" cy="0"/>
          <a:chOff x="0" y="0"/>
          <a:chExt cx="0" cy="0"/>
        </a:xfrm>
      </p:grpSpPr>
      <p:sp>
        <p:nvSpPr>
          <p:cNvPr id="8" name="Text Placeholder 2"/>
          <p:cNvSpPr>
            <a:spLocks noGrp="1"/>
          </p:cNvSpPr>
          <p:nvPr>
            <p:ph type="body" sz="quarter" idx="20"/>
          </p:nvPr>
        </p:nvSpPr>
        <p:spPr>
          <a:xfrm>
            <a:off x="6378845" y="1786072"/>
            <a:ext cx="5146585" cy="4512179"/>
          </a:xfrm>
          <a:prstGeom prst="rect">
            <a:avLst/>
          </a:prstGeom>
        </p:spPr>
        <p:txBody>
          <a:bodyPr/>
          <a:lstStyle>
            <a:lvl1pPr marL="0" indent="0">
              <a:lnSpc>
                <a:spcPct val="100000"/>
              </a:lnSpc>
              <a:buNone/>
              <a:defRPr sz="1800">
                <a:latin typeface="Calibri" panose="020F0502020204030204" pitchFamily="34" charset="0"/>
                <a:cs typeface="Calibri" panose="020F0502020204030204" pitchFamily="34" charset="0"/>
              </a:defRPr>
            </a:lvl1pPr>
            <a:lvl2pPr marL="198835" indent="-171450">
              <a:lnSpc>
                <a:spcPct val="100000"/>
              </a:lnSpc>
              <a:buClr>
                <a:srgbClr val="00B0F0"/>
              </a:buClr>
              <a:defRPr sz="1800">
                <a:latin typeface="Calibri" panose="020F0502020204030204" pitchFamily="34" charset="0"/>
                <a:cs typeface="Calibri" panose="020F0502020204030204" pitchFamily="34" charset="0"/>
              </a:defRPr>
            </a:lvl2pPr>
            <a:lvl3pPr marL="467916" indent="-171450">
              <a:lnSpc>
                <a:spcPct val="100000"/>
              </a:lnSpc>
              <a:buClr>
                <a:srgbClr val="00B0F0"/>
              </a:buClr>
              <a:buFont typeface="Calibri Light" panose="020F0302020204030204" pitchFamily="34" charset="0"/>
              <a:buChar char="̶"/>
              <a:defRPr sz="1800">
                <a:latin typeface="Calibri" panose="020F0502020204030204" pitchFamily="34" charset="0"/>
                <a:cs typeface="Calibri" panose="020F0502020204030204" pitchFamily="34" charset="0"/>
              </a:defRPr>
            </a:lvl3pPr>
            <a:lvl4pPr marL="672704" indent="-171450">
              <a:lnSpc>
                <a:spcPct val="100000"/>
              </a:lnSpc>
              <a:buClr>
                <a:srgbClr val="00B0F0"/>
              </a:buClr>
              <a:buFont typeface="Courier New" panose="02070309020205020404" pitchFamily="49" charset="0"/>
              <a:buChar char="o"/>
              <a:defRPr sz="1800">
                <a:latin typeface="Calibri" panose="020F0502020204030204" pitchFamily="34" charset="0"/>
                <a:cs typeface="Calibri" panose="020F0502020204030204" pitchFamily="34" charset="0"/>
              </a:defRPr>
            </a:lvl4pPr>
            <a:lvl5pPr>
              <a:defRPr sz="1800">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1" name="Content Placeholder 17">
            <a:extLst>
              <a:ext uri="{FF2B5EF4-FFF2-40B4-BE49-F238E27FC236}">
                <a16:creationId xmlns:a16="http://schemas.microsoft.com/office/drawing/2014/main" id="{A4850083-8533-5542-929E-63A9BABBC85D}"/>
              </a:ext>
            </a:extLst>
          </p:cNvPr>
          <p:cNvSpPr>
            <a:spLocks noGrp="1"/>
          </p:cNvSpPr>
          <p:nvPr>
            <p:ph sz="quarter" idx="13"/>
          </p:nvPr>
        </p:nvSpPr>
        <p:spPr>
          <a:xfrm>
            <a:off x="766765" y="845232"/>
            <a:ext cx="4726425" cy="5576836"/>
          </a:xfrm>
          <a:prstGeom prst="rect">
            <a:avLst/>
          </a:prstGeom>
          <a:solidFill>
            <a:schemeClr val="bg1">
              <a:lumMod val="95000"/>
            </a:schemeClr>
          </a:solidFill>
        </p:spPr>
        <p:txBody>
          <a:bodyPr/>
          <a:lstStyle>
            <a:lvl1pPr marL="0" indent="0">
              <a:buNone/>
              <a:defRPr/>
            </a:lvl1pPr>
          </a:lstStyle>
          <a:p>
            <a:pPr lvl="0"/>
            <a:endParaRPr lang="en-US" dirty="0"/>
          </a:p>
        </p:txBody>
      </p:sp>
      <p:sp>
        <p:nvSpPr>
          <p:cNvPr id="10" name="Tijdelijke aanduiding voor dianummer 5">
            <a:extLst>
              <a:ext uri="{FF2B5EF4-FFF2-40B4-BE49-F238E27FC236}">
                <a16:creationId xmlns:a16="http://schemas.microsoft.com/office/drawing/2014/main" id="{A07981A4-B8D1-144A-91E1-9E6707E1888A}"/>
              </a:ext>
            </a:extLst>
          </p:cNvPr>
          <p:cNvSpPr>
            <a:spLocks noGrp="1"/>
          </p:cNvSpPr>
          <p:nvPr>
            <p:ph type="sldNum" sz="quarter" idx="4"/>
          </p:nvPr>
        </p:nvSpPr>
        <p:spPr>
          <a:xfrm>
            <a:off x="11464965" y="6492877"/>
            <a:ext cx="565240" cy="365125"/>
          </a:xfrm>
          <a:prstGeom prst="rect">
            <a:avLst/>
          </a:prstGeom>
        </p:spPr>
        <p:txBody>
          <a:bodyPr vert="horz" lIns="91440" tIns="45720" rIns="91440" bIns="45720" rtlCol="0" anchor="ctr"/>
          <a:lstStyle>
            <a:lvl1pPr algn="l">
              <a:defRPr sz="975"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a:t>
            </a:fld>
            <a:endParaRPr lang="nl-BE" dirty="0"/>
          </a:p>
        </p:txBody>
      </p:sp>
      <p:sp>
        <p:nvSpPr>
          <p:cNvPr id="14" name="Text Placeholder 2"/>
          <p:cNvSpPr>
            <a:spLocks noGrp="1"/>
          </p:cNvSpPr>
          <p:nvPr>
            <p:ph type="body" sz="quarter" idx="18" hasCustomPrompt="1"/>
          </p:nvPr>
        </p:nvSpPr>
        <p:spPr>
          <a:xfrm>
            <a:off x="9673618" y="154524"/>
            <a:ext cx="2237175" cy="360363"/>
          </a:xfrm>
          <a:prstGeom prst="rect">
            <a:avLst/>
          </a:prstGeom>
        </p:spPr>
        <p:txBody>
          <a:bodyPr/>
          <a:lstStyle>
            <a:lvl1pPr marL="0" indent="0" algn="r">
              <a:buNone/>
              <a:defRPr sz="1200" baseline="0">
                <a:solidFill>
                  <a:schemeClr val="accent2"/>
                </a:solidFill>
                <a:latin typeface="Calibri" panose="020F0502020204030204" pitchFamily="34" charset="0"/>
                <a:cs typeface="Calibri" panose="020F0502020204030204" pitchFamily="34" charset="0"/>
              </a:defRPr>
            </a:lvl1pPr>
          </a:lstStyle>
          <a:p>
            <a:pPr lvl="0"/>
            <a:r>
              <a:rPr lang="en-US" dirty="0"/>
              <a:t>1. Chapter title</a:t>
            </a:r>
            <a:endParaRPr lang="en-GB" dirty="0"/>
          </a:p>
        </p:txBody>
      </p:sp>
      <p:sp>
        <p:nvSpPr>
          <p:cNvPr id="9" name="Text Placeholder 13">
            <a:extLst>
              <a:ext uri="{FF2B5EF4-FFF2-40B4-BE49-F238E27FC236}">
                <a16:creationId xmlns:a16="http://schemas.microsoft.com/office/drawing/2014/main" id="{BFBC100F-BA8E-FA44-81D9-DCCFC96E831D}"/>
              </a:ext>
            </a:extLst>
          </p:cNvPr>
          <p:cNvSpPr>
            <a:spLocks noGrp="1"/>
          </p:cNvSpPr>
          <p:nvPr>
            <p:ph type="body" sz="quarter" idx="21" hasCustomPrompt="1"/>
          </p:nvPr>
        </p:nvSpPr>
        <p:spPr>
          <a:xfrm>
            <a:off x="6378845" y="845232"/>
            <a:ext cx="5146585" cy="478554"/>
          </a:xfrm>
          <a:prstGeom prst="rect">
            <a:avLst/>
          </a:prstGeom>
        </p:spPr>
        <p:txBody>
          <a:bodyPr anchor="t" anchorCtr="0"/>
          <a:lstStyle>
            <a:lvl1pPr marL="0" indent="0" algn="l">
              <a:buNone/>
              <a:defRPr sz="2700" b="1" i="0">
                <a:solidFill>
                  <a:schemeClr val="accent2"/>
                </a:solidFill>
                <a:latin typeface="Calibri" panose="020F0502020204030204" pitchFamily="34" charset="0"/>
                <a:cs typeface="Calibri" panose="020F0502020204030204" pitchFamily="34" charset="0"/>
              </a:defRPr>
            </a:lvl1pPr>
            <a:lvl2pPr marL="342900" indent="0">
              <a:buNone/>
              <a:defRPr/>
            </a:lvl2pPr>
          </a:lstStyle>
          <a:p>
            <a:pPr lvl="0"/>
            <a:r>
              <a:rPr lang="en-US" dirty="0"/>
              <a:t>Title Slide Left Align</a:t>
            </a:r>
          </a:p>
        </p:txBody>
      </p:sp>
    </p:spTree>
    <p:extLst>
      <p:ext uri="{BB962C8B-B14F-4D97-AF65-F5344CB8AC3E}">
        <p14:creationId xmlns:p14="http://schemas.microsoft.com/office/powerpoint/2010/main" val="1166733437"/>
      </p:ext>
    </p:extLst>
  </p:cSld>
  <p:clrMapOvr>
    <a:masterClrMapping/>
  </p:clrMapOvr>
  <p:extLst>
    <p:ext uri="{DCECCB84-F9BA-43D5-87BE-67443E8EF086}">
      <p15:sldGuideLst xmlns:p15="http://schemas.microsoft.com/office/powerpoint/2012/main">
        <p15:guide id="1" orient="horz" pos="2160">
          <p15:clr>
            <a:srgbClr val="FBAE40"/>
          </p15:clr>
        </p15:guide>
        <p15:guide id="2" pos="644">
          <p15:clr>
            <a:srgbClr val="FBAE40"/>
          </p15:clr>
        </p15:guide>
        <p15:guide id="3" pos="9687">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bject + Title + Text 2">
    <p:bg>
      <p:bgPr>
        <a:solidFill>
          <a:schemeClr val="tx2"/>
        </a:solidFill>
        <a:effectLst/>
      </p:bgPr>
    </p:bg>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841D8F43-F467-6241-A72E-B8BAA3607734}"/>
              </a:ext>
            </a:extLst>
          </p:cNvPr>
          <p:cNvSpPr>
            <a:spLocks noGrp="1"/>
          </p:cNvSpPr>
          <p:nvPr>
            <p:ph sz="quarter" idx="16"/>
          </p:nvPr>
        </p:nvSpPr>
        <p:spPr>
          <a:xfrm>
            <a:off x="0" y="448921"/>
            <a:ext cx="5653088" cy="6409079"/>
          </a:xfrm>
          <a:prstGeom prst="rect">
            <a:avLst/>
          </a:prstGeom>
          <a:solidFill>
            <a:schemeClr val="bg1">
              <a:lumMod val="95000"/>
            </a:schemeClr>
          </a:solidFill>
        </p:spPr>
        <p:txBody>
          <a:bodyPr/>
          <a:lstStyle>
            <a:lvl1pPr marL="0" indent="0">
              <a:buNone/>
              <a:defRPr/>
            </a:lvl1pPr>
          </a:lstStyle>
          <a:p>
            <a:pPr lvl="0"/>
            <a:endParaRPr lang="en-US" dirty="0"/>
          </a:p>
        </p:txBody>
      </p:sp>
      <p:sp>
        <p:nvSpPr>
          <p:cNvPr id="12" name="Tijdelijke aanduiding voor dianummer 5">
            <a:extLst>
              <a:ext uri="{FF2B5EF4-FFF2-40B4-BE49-F238E27FC236}">
                <a16:creationId xmlns:a16="http://schemas.microsoft.com/office/drawing/2014/main" id="{F0E76C92-10B1-5746-8A5B-50335A73238C}"/>
              </a:ext>
            </a:extLst>
          </p:cNvPr>
          <p:cNvSpPr>
            <a:spLocks noGrp="1"/>
          </p:cNvSpPr>
          <p:nvPr>
            <p:ph type="sldNum" sz="quarter" idx="4"/>
          </p:nvPr>
        </p:nvSpPr>
        <p:spPr>
          <a:xfrm>
            <a:off x="11464965" y="6492877"/>
            <a:ext cx="565240" cy="365125"/>
          </a:xfrm>
          <a:prstGeom prst="rect">
            <a:avLst/>
          </a:prstGeom>
        </p:spPr>
        <p:txBody>
          <a:bodyPr vert="horz" lIns="91440" tIns="45720" rIns="91440" bIns="45720" rtlCol="0" anchor="ctr"/>
          <a:lstStyle>
            <a:lvl1pPr algn="l">
              <a:defRPr sz="975"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a:t>
            </a:fld>
            <a:endParaRPr lang="nl-BE" dirty="0"/>
          </a:p>
        </p:txBody>
      </p:sp>
      <p:pic>
        <p:nvPicPr>
          <p:cNvPr id="8" name="Afbeelding 1">
            <a:extLst>
              <a:ext uri="{FF2B5EF4-FFF2-40B4-BE49-F238E27FC236}">
                <a16:creationId xmlns:a16="http://schemas.microsoft.com/office/drawing/2014/main" id="{9FE3A4A6-650B-AF4D-A7C7-2D539184454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360000" cy="360000"/>
          </a:xfrm>
          <a:prstGeom prst="rect">
            <a:avLst/>
          </a:prstGeom>
        </p:spPr>
      </p:pic>
      <p:sp>
        <p:nvSpPr>
          <p:cNvPr id="15" name="Text Placeholder 2"/>
          <p:cNvSpPr>
            <a:spLocks noGrp="1"/>
          </p:cNvSpPr>
          <p:nvPr>
            <p:ph type="body" sz="quarter" idx="18" hasCustomPrompt="1"/>
          </p:nvPr>
        </p:nvSpPr>
        <p:spPr>
          <a:xfrm>
            <a:off x="9673618" y="154524"/>
            <a:ext cx="2237175" cy="360363"/>
          </a:xfrm>
          <a:prstGeom prst="rect">
            <a:avLst/>
          </a:prstGeom>
        </p:spPr>
        <p:txBody>
          <a:bodyPr/>
          <a:lstStyle>
            <a:lvl1pPr marL="0" indent="0" algn="r">
              <a:buNone/>
              <a:defRPr sz="1200" baseline="0">
                <a:solidFill>
                  <a:schemeClr val="accent2"/>
                </a:solidFill>
                <a:latin typeface="Calibri" panose="020F0502020204030204" pitchFamily="34" charset="0"/>
                <a:cs typeface="Calibri" panose="020F0502020204030204" pitchFamily="34" charset="0"/>
              </a:defRPr>
            </a:lvl1pPr>
          </a:lstStyle>
          <a:p>
            <a:pPr lvl="0"/>
            <a:r>
              <a:rPr lang="en-US" dirty="0"/>
              <a:t>1. Chapter title</a:t>
            </a:r>
            <a:endParaRPr lang="en-GB" dirty="0"/>
          </a:p>
        </p:txBody>
      </p:sp>
      <p:sp>
        <p:nvSpPr>
          <p:cNvPr id="10" name="Text Placeholder 2"/>
          <p:cNvSpPr>
            <a:spLocks noGrp="1"/>
          </p:cNvSpPr>
          <p:nvPr>
            <p:ph type="body" sz="quarter" idx="20"/>
          </p:nvPr>
        </p:nvSpPr>
        <p:spPr>
          <a:xfrm>
            <a:off x="6378845" y="1786071"/>
            <a:ext cx="5146585" cy="3987420"/>
          </a:xfrm>
          <a:prstGeom prst="rect">
            <a:avLst/>
          </a:prstGeom>
        </p:spPr>
        <p:txBody>
          <a:bodyPr/>
          <a:lstStyle>
            <a:lvl1pPr marL="0" indent="0">
              <a:lnSpc>
                <a:spcPct val="100000"/>
              </a:lnSpc>
              <a:buNone/>
              <a:defRPr sz="1800">
                <a:latin typeface="Calibri" panose="020F0502020204030204" pitchFamily="34" charset="0"/>
                <a:cs typeface="Calibri" panose="020F0502020204030204" pitchFamily="34" charset="0"/>
              </a:defRPr>
            </a:lvl1pPr>
            <a:lvl2pPr marL="198835" indent="-171450">
              <a:lnSpc>
                <a:spcPct val="100000"/>
              </a:lnSpc>
              <a:buClr>
                <a:srgbClr val="00B0F0"/>
              </a:buClr>
              <a:defRPr sz="1800">
                <a:latin typeface="Calibri" panose="020F0502020204030204" pitchFamily="34" charset="0"/>
                <a:cs typeface="Calibri" panose="020F0502020204030204" pitchFamily="34" charset="0"/>
              </a:defRPr>
            </a:lvl2pPr>
            <a:lvl3pPr marL="467916" indent="-171450">
              <a:lnSpc>
                <a:spcPct val="100000"/>
              </a:lnSpc>
              <a:buClr>
                <a:srgbClr val="00B0F0"/>
              </a:buClr>
              <a:buFont typeface="Calibri Light" panose="020F0302020204030204" pitchFamily="34" charset="0"/>
              <a:buChar char="̶"/>
              <a:defRPr sz="1800">
                <a:latin typeface="Calibri" panose="020F0502020204030204" pitchFamily="34" charset="0"/>
                <a:cs typeface="Calibri" panose="020F0502020204030204" pitchFamily="34" charset="0"/>
              </a:defRPr>
            </a:lvl3pPr>
            <a:lvl4pPr marL="672704" indent="-171450">
              <a:lnSpc>
                <a:spcPct val="100000"/>
              </a:lnSpc>
              <a:buClr>
                <a:srgbClr val="00B0F0"/>
              </a:buClr>
              <a:buFont typeface="Courier New" panose="02070309020205020404" pitchFamily="49" charset="0"/>
              <a:buChar char="o"/>
              <a:defRPr sz="1800">
                <a:latin typeface="Calibri" panose="020F0502020204030204" pitchFamily="34" charset="0"/>
                <a:cs typeface="Calibri" panose="020F0502020204030204" pitchFamily="34" charset="0"/>
              </a:defRPr>
            </a:lvl4pPr>
            <a:lvl5pPr>
              <a:defRPr sz="1800">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3" name="Text Placeholder 13">
            <a:extLst>
              <a:ext uri="{FF2B5EF4-FFF2-40B4-BE49-F238E27FC236}">
                <a16:creationId xmlns:a16="http://schemas.microsoft.com/office/drawing/2014/main" id="{BFBC100F-BA8E-FA44-81D9-DCCFC96E831D}"/>
              </a:ext>
            </a:extLst>
          </p:cNvPr>
          <p:cNvSpPr>
            <a:spLocks noGrp="1"/>
          </p:cNvSpPr>
          <p:nvPr>
            <p:ph type="body" sz="quarter" idx="21" hasCustomPrompt="1"/>
          </p:nvPr>
        </p:nvSpPr>
        <p:spPr>
          <a:xfrm>
            <a:off x="6378845" y="845232"/>
            <a:ext cx="5146585" cy="478554"/>
          </a:xfrm>
          <a:prstGeom prst="rect">
            <a:avLst/>
          </a:prstGeom>
        </p:spPr>
        <p:txBody>
          <a:bodyPr anchor="t" anchorCtr="0"/>
          <a:lstStyle>
            <a:lvl1pPr marL="0" indent="0" algn="l">
              <a:buNone/>
              <a:defRPr sz="2700" b="1" i="0">
                <a:solidFill>
                  <a:schemeClr val="accent2"/>
                </a:solidFill>
                <a:latin typeface="Calibri" panose="020F0502020204030204" pitchFamily="34" charset="0"/>
                <a:cs typeface="Calibri" panose="020F0502020204030204" pitchFamily="34" charset="0"/>
              </a:defRPr>
            </a:lvl1pPr>
            <a:lvl2pPr marL="342900" indent="0">
              <a:buNone/>
              <a:defRPr/>
            </a:lvl2pPr>
          </a:lstStyle>
          <a:p>
            <a:pPr lvl="0"/>
            <a:r>
              <a:rPr lang="en-US" dirty="0"/>
              <a:t>Title Slide Left Align</a:t>
            </a:r>
          </a:p>
        </p:txBody>
      </p:sp>
    </p:spTree>
    <p:extLst>
      <p:ext uri="{BB962C8B-B14F-4D97-AF65-F5344CB8AC3E}">
        <p14:creationId xmlns:p14="http://schemas.microsoft.com/office/powerpoint/2010/main" val="422060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Text + Object">
    <p:bg>
      <p:bgPr>
        <a:solidFill>
          <a:schemeClr val="tx2"/>
        </a:solidFill>
        <a:effectLst/>
      </p:bgPr>
    </p:bg>
    <p:spTree>
      <p:nvGrpSpPr>
        <p:cNvPr id="1" name=""/>
        <p:cNvGrpSpPr/>
        <p:nvPr/>
      </p:nvGrpSpPr>
      <p:grpSpPr>
        <a:xfrm>
          <a:off x="0" y="0"/>
          <a:ext cx="0" cy="0"/>
          <a:chOff x="0" y="0"/>
          <a:chExt cx="0" cy="0"/>
        </a:xfrm>
      </p:grpSpPr>
      <p:sp>
        <p:nvSpPr>
          <p:cNvPr id="8" name="Text Placeholder 2"/>
          <p:cNvSpPr>
            <a:spLocks noGrp="1"/>
          </p:cNvSpPr>
          <p:nvPr>
            <p:ph type="body" sz="quarter" idx="20"/>
          </p:nvPr>
        </p:nvSpPr>
        <p:spPr>
          <a:xfrm>
            <a:off x="766765" y="1786072"/>
            <a:ext cx="5146585" cy="4520725"/>
          </a:xfrm>
          <a:prstGeom prst="rect">
            <a:avLst/>
          </a:prstGeom>
        </p:spPr>
        <p:txBody>
          <a:bodyPr/>
          <a:lstStyle>
            <a:lvl1pPr marL="0" indent="0">
              <a:lnSpc>
                <a:spcPct val="100000"/>
              </a:lnSpc>
              <a:buNone/>
              <a:defRPr sz="1800">
                <a:latin typeface="Calibri" panose="020F0502020204030204" pitchFamily="34" charset="0"/>
                <a:cs typeface="Calibri" panose="020F0502020204030204" pitchFamily="34" charset="0"/>
              </a:defRPr>
            </a:lvl1pPr>
            <a:lvl2pPr marL="198835" indent="-171450">
              <a:lnSpc>
                <a:spcPct val="100000"/>
              </a:lnSpc>
              <a:buClr>
                <a:srgbClr val="00B0F0"/>
              </a:buClr>
              <a:defRPr sz="1800">
                <a:latin typeface="Calibri" panose="020F0502020204030204" pitchFamily="34" charset="0"/>
                <a:cs typeface="Calibri" panose="020F0502020204030204" pitchFamily="34" charset="0"/>
              </a:defRPr>
            </a:lvl2pPr>
            <a:lvl3pPr marL="467916" indent="-171450">
              <a:lnSpc>
                <a:spcPct val="100000"/>
              </a:lnSpc>
              <a:buClr>
                <a:srgbClr val="00B0F0"/>
              </a:buClr>
              <a:buFont typeface="Calibri Light" panose="020F0302020204030204" pitchFamily="34" charset="0"/>
              <a:buChar char="̶"/>
              <a:defRPr sz="1800">
                <a:latin typeface="Calibri" panose="020F0502020204030204" pitchFamily="34" charset="0"/>
                <a:cs typeface="Calibri" panose="020F0502020204030204" pitchFamily="34" charset="0"/>
              </a:defRPr>
            </a:lvl3pPr>
            <a:lvl4pPr marL="672704" indent="-171450">
              <a:lnSpc>
                <a:spcPct val="100000"/>
              </a:lnSpc>
              <a:buClr>
                <a:srgbClr val="00B0F0"/>
              </a:buClr>
              <a:buFont typeface="Courier New" panose="02070309020205020404" pitchFamily="49" charset="0"/>
              <a:buChar char="o"/>
              <a:defRPr sz="1800">
                <a:latin typeface="Calibri" panose="020F0502020204030204" pitchFamily="34" charset="0"/>
                <a:cs typeface="Calibri" panose="020F0502020204030204" pitchFamily="34" charset="0"/>
              </a:defRPr>
            </a:lvl4pPr>
            <a:lvl5pPr>
              <a:defRPr sz="1800">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1" name="Content Placeholder 17">
            <a:extLst>
              <a:ext uri="{FF2B5EF4-FFF2-40B4-BE49-F238E27FC236}">
                <a16:creationId xmlns:a16="http://schemas.microsoft.com/office/drawing/2014/main" id="{A4850083-8533-5542-929E-63A9BABBC85D}"/>
              </a:ext>
            </a:extLst>
          </p:cNvPr>
          <p:cNvSpPr>
            <a:spLocks noGrp="1"/>
          </p:cNvSpPr>
          <p:nvPr>
            <p:ph sz="quarter" idx="13"/>
          </p:nvPr>
        </p:nvSpPr>
        <p:spPr>
          <a:xfrm>
            <a:off x="6806765" y="845232"/>
            <a:ext cx="4726425" cy="5587398"/>
          </a:xfrm>
          <a:prstGeom prst="rect">
            <a:avLst/>
          </a:prstGeom>
          <a:solidFill>
            <a:schemeClr val="bg1">
              <a:lumMod val="95000"/>
            </a:schemeClr>
          </a:solidFill>
        </p:spPr>
        <p:txBody>
          <a:bodyPr/>
          <a:lstStyle>
            <a:lvl1pPr marL="0" indent="0">
              <a:buNone/>
              <a:defRPr/>
            </a:lvl1pPr>
          </a:lstStyle>
          <a:p>
            <a:pPr lvl="0"/>
            <a:endParaRPr lang="en-US" dirty="0"/>
          </a:p>
        </p:txBody>
      </p:sp>
      <p:sp>
        <p:nvSpPr>
          <p:cNvPr id="10" name="Tijdelijke aanduiding voor dianummer 5">
            <a:extLst>
              <a:ext uri="{FF2B5EF4-FFF2-40B4-BE49-F238E27FC236}">
                <a16:creationId xmlns:a16="http://schemas.microsoft.com/office/drawing/2014/main" id="{A07981A4-B8D1-144A-91E1-9E6707E1888A}"/>
              </a:ext>
            </a:extLst>
          </p:cNvPr>
          <p:cNvSpPr>
            <a:spLocks noGrp="1"/>
          </p:cNvSpPr>
          <p:nvPr>
            <p:ph type="sldNum" sz="quarter" idx="4"/>
          </p:nvPr>
        </p:nvSpPr>
        <p:spPr>
          <a:xfrm>
            <a:off x="11464965" y="6492877"/>
            <a:ext cx="565240" cy="365125"/>
          </a:xfrm>
          <a:prstGeom prst="rect">
            <a:avLst/>
          </a:prstGeom>
        </p:spPr>
        <p:txBody>
          <a:bodyPr vert="horz" lIns="91440" tIns="45720" rIns="91440" bIns="45720" rtlCol="0" anchor="ctr"/>
          <a:lstStyle>
            <a:lvl1pPr algn="l">
              <a:defRPr sz="975"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a:t>
            </a:fld>
            <a:endParaRPr lang="nl-BE" dirty="0"/>
          </a:p>
        </p:txBody>
      </p:sp>
      <p:sp>
        <p:nvSpPr>
          <p:cNvPr id="14" name="Text Placeholder 2"/>
          <p:cNvSpPr>
            <a:spLocks noGrp="1"/>
          </p:cNvSpPr>
          <p:nvPr>
            <p:ph type="body" sz="quarter" idx="18" hasCustomPrompt="1"/>
          </p:nvPr>
        </p:nvSpPr>
        <p:spPr>
          <a:xfrm>
            <a:off x="9673618" y="154524"/>
            <a:ext cx="2237175" cy="360363"/>
          </a:xfrm>
          <a:prstGeom prst="rect">
            <a:avLst/>
          </a:prstGeom>
        </p:spPr>
        <p:txBody>
          <a:bodyPr/>
          <a:lstStyle>
            <a:lvl1pPr marL="0" indent="0" algn="r">
              <a:buNone/>
              <a:defRPr sz="1200" baseline="0">
                <a:solidFill>
                  <a:schemeClr val="accent2"/>
                </a:solidFill>
                <a:latin typeface="Calibri" panose="020F0502020204030204" pitchFamily="34" charset="0"/>
                <a:cs typeface="Calibri" panose="020F0502020204030204" pitchFamily="34" charset="0"/>
              </a:defRPr>
            </a:lvl1pPr>
          </a:lstStyle>
          <a:p>
            <a:pPr lvl="0"/>
            <a:r>
              <a:rPr lang="en-US" dirty="0"/>
              <a:t>1. Chapter title</a:t>
            </a:r>
            <a:endParaRPr lang="en-GB" dirty="0"/>
          </a:p>
        </p:txBody>
      </p:sp>
      <p:sp>
        <p:nvSpPr>
          <p:cNvPr id="9" name="Text Placeholder 13">
            <a:extLst>
              <a:ext uri="{FF2B5EF4-FFF2-40B4-BE49-F238E27FC236}">
                <a16:creationId xmlns:a16="http://schemas.microsoft.com/office/drawing/2014/main" id="{BFBC100F-BA8E-FA44-81D9-DCCFC96E831D}"/>
              </a:ext>
            </a:extLst>
          </p:cNvPr>
          <p:cNvSpPr>
            <a:spLocks noGrp="1"/>
          </p:cNvSpPr>
          <p:nvPr>
            <p:ph type="body" sz="quarter" idx="21" hasCustomPrompt="1"/>
          </p:nvPr>
        </p:nvSpPr>
        <p:spPr>
          <a:xfrm>
            <a:off x="766765" y="845232"/>
            <a:ext cx="5146585" cy="478554"/>
          </a:xfrm>
          <a:prstGeom prst="rect">
            <a:avLst/>
          </a:prstGeom>
        </p:spPr>
        <p:txBody>
          <a:bodyPr anchor="t" anchorCtr="0"/>
          <a:lstStyle>
            <a:lvl1pPr marL="0" indent="0" algn="l">
              <a:buNone/>
              <a:defRPr sz="2700" b="1" i="0">
                <a:solidFill>
                  <a:schemeClr val="accent2"/>
                </a:solidFill>
                <a:latin typeface="Calibri" panose="020F0502020204030204" pitchFamily="34" charset="0"/>
                <a:cs typeface="Calibri" panose="020F0502020204030204" pitchFamily="34" charset="0"/>
              </a:defRPr>
            </a:lvl1pPr>
            <a:lvl2pPr marL="342900" indent="0">
              <a:buNone/>
              <a:defRPr/>
            </a:lvl2pPr>
          </a:lstStyle>
          <a:p>
            <a:pPr lvl="0"/>
            <a:r>
              <a:rPr lang="en-US" dirty="0"/>
              <a:t>Title Slide Left Align</a:t>
            </a:r>
          </a:p>
        </p:txBody>
      </p:sp>
    </p:spTree>
    <p:extLst>
      <p:ext uri="{BB962C8B-B14F-4D97-AF65-F5344CB8AC3E}">
        <p14:creationId xmlns:p14="http://schemas.microsoft.com/office/powerpoint/2010/main" val="4152415402"/>
      </p:ext>
    </p:extLst>
  </p:cSld>
  <p:clrMapOvr>
    <a:masterClrMapping/>
  </p:clrMapOvr>
  <p:extLst>
    <p:ext uri="{DCECCB84-F9BA-43D5-87BE-67443E8EF086}">
      <p15:sldGuideLst xmlns:p15="http://schemas.microsoft.com/office/powerpoint/2012/main">
        <p15:guide id="1" orient="horz" pos="2160">
          <p15:clr>
            <a:srgbClr val="FBAE40"/>
          </p15:clr>
        </p15:guide>
        <p15:guide id="2" pos="644">
          <p15:clr>
            <a:srgbClr val="FBAE40"/>
          </p15:clr>
        </p15:guide>
        <p15:guide id="3" pos="9687">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 Text + Object 2">
    <p:bg>
      <p:bgPr>
        <a:solidFill>
          <a:schemeClr val="tx2"/>
        </a:solid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FCB18433-8BE9-BB40-A990-BEE1341FD4D5}"/>
              </a:ext>
            </a:extLst>
          </p:cNvPr>
          <p:cNvSpPr>
            <a:spLocks noGrp="1"/>
          </p:cNvSpPr>
          <p:nvPr>
            <p:ph sz="quarter" idx="16"/>
          </p:nvPr>
        </p:nvSpPr>
        <p:spPr>
          <a:xfrm>
            <a:off x="6538912" y="-1"/>
            <a:ext cx="5653088" cy="6409079"/>
          </a:xfrm>
          <a:prstGeom prst="rect">
            <a:avLst/>
          </a:prstGeom>
          <a:solidFill>
            <a:schemeClr val="bg1">
              <a:lumMod val="95000"/>
            </a:schemeClr>
          </a:solidFill>
        </p:spPr>
        <p:txBody>
          <a:bodyPr/>
          <a:lstStyle>
            <a:lvl1pPr marL="0" indent="0">
              <a:buNone/>
              <a:defRPr/>
            </a:lvl1pPr>
          </a:lstStyle>
          <a:p>
            <a:pPr lvl="0"/>
            <a:endParaRPr lang="en-US" dirty="0"/>
          </a:p>
        </p:txBody>
      </p:sp>
      <p:sp>
        <p:nvSpPr>
          <p:cNvPr id="10" name="Tijdelijke aanduiding voor dianummer 5">
            <a:extLst>
              <a:ext uri="{FF2B5EF4-FFF2-40B4-BE49-F238E27FC236}">
                <a16:creationId xmlns:a16="http://schemas.microsoft.com/office/drawing/2014/main" id="{3DC0EF3F-9C1C-A547-8D7D-17031E94253D}"/>
              </a:ext>
            </a:extLst>
          </p:cNvPr>
          <p:cNvSpPr>
            <a:spLocks noGrp="1"/>
          </p:cNvSpPr>
          <p:nvPr>
            <p:ph type="sldNum" sz="quarter" idx="4"/>
          </p:nvPr>
        </p:nvSpPr>
        <p:spPr>
          <a:xfrm>
            <a:off x="11464965" y="6492877"/>
            <a:ext cx="565240" cy="365125"/>
          </a:xfrm>
          <a:prstGeom prst="rect">
            <a:avLst/>
          </a:prstGeom>
        </p:spPr>
        <p:txBody>
          <a:bodyPr vert="horz" lIns="91440" tIns="45720" rIns="91440" bIns="45720" rtlCol="0" anchor="ctr"/>
          <a:lstStyle>
            <a:lvl1pPr algn="l">
              <a:defRPr sz="975"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a:t>
            </a:fld>
            <a:endParaRPr lang="nl-BE" dirty="0"/>
          </a:p>
        </p:txBody>
      </p:sp>
      <p:sp>
        <p:nvSpPr>
          <p:cNvPr id="13" name="Text Placeholder 2"/>
          <p:cNvSpPr>
            <a:spLocks noGrp="1"/>
          </p:cNvSpPr>
          <p:nvPr>
            <p:ph type="body" sz="quarter" idx="18" hasCustomPrompt="1"/>
          </p:nvPr>
        </p:nvSpPr>
        <p:spPr>
          <a:xfrm>
            <a:off x="9673618" y="154524"/>
            <a:ext cx="2237175" cy="360363"/>
          </a:xfrm>
          <a:prstGeom prst="rect">
            <a:avLst/>
          </a:prstGeom>
        </p:spPr>
        <p:txBody>
          <a:bodyPr/>
          <a:lstStyle>
            <a:lvl1pPr marL="0" indent="0" algn="r">
              <a:buNone/>
              <a:defRPr sz="1200" baseline="0">
                <a:solidFill>
                  <a:schemeClr val="accent2"/>
                </a:solidFill>
                <a:latin typeface="Calibri" panose="020F0502020204030204" pitchFamily="34" charset="0"/>
                <a:cs typeface="Calibri" panose="020F0502020204030204" pitchFamily="34" charset="0"/>
              </a:defRPr>
            </a:lvl1pPr>
          </a:lstStyle>
          <a:p>
            <a:pPr lvl="0"/>
            <a:r>
              <a:rPr lang="en-US" dirty="0"/>
              <a:t>1. Chapter title</a:t>
            </a:r>
            <a:endParaRPr lang="en-GB" dirty="0"/>
          </a:p>
        </p:txBody>
      </p:sp>
      <p:sp>
        <p:nvSpPr>
          <p:cNvPr id="7" name="Text Placeholder 2"/>
          <p:cNvSpPr>
            <a:spLocks noGrp="1"/>
          </p:cNvSpPr>
          <p:nvPr>
            <p:ph type="body" sz="quarter" idx="20"/>
          </p:nvPr>
        </p:nvSpPr>
        <p:spPr>
          <a:xfrm>
            <a:off x="766765" y="1786071"/>
            <a:ext cx="5146585" cy="3987420"/>
          </a:xfrm>
          <a:prstGeom prst="rect">
            <a:avLst/>
          </a:prstGeom>
        </p:spPr>
        <p:txBody>
          <a:bodyPr/>
          <a:lstStyle>
            <a:lvl1pPr marL="0" indent="0">
              <a:lnSpc>
                <a:spcPct val="100000"/>
              </a:lnSpc>
              <a:buNone/>
              <a:defRPr sz="1800">
                <a:latin typeface="Calibri" panose="020F0502020204030204" pitchFamily="34" charset="0"/>
                <a:cs typeface="Calibri" panose="020F0502020204030204" pitchFamily="34" charset="0"/>
              </a:defRPr>
            </a:lvl1pPr>
            <a:lvl2pPr marL="198835" indent="-171450">
              <a:lnSpc>
                <a:spcPct val="100000"/>
              </a:lnSpc>
              <a:buClr>
                <a:srgbClr val="00B0F0"/>
              </a:buClr>
              <a:defRPr sz="1800">
                <a:latin typeface="Calibri" panose="020F0502020204030204" pitchFamily="34" charset="0"/>
                <a:cs typeface="Calibri" panose="020F0502020204030204" pitchFamily="34" charset="0"/>
              </a:defRPr>
            </a:lvl2pPr>
            <a:lvl3pPr marL="467916" indent="-171450">
              <a:lnSpc>
                <a:spcPct val="100000"/>
              </a:lnSpc>
              <a:buClr>
                <a:srgbClr val="00B0F0"/>
              </a:buClr>
              <a:buFont typeface="Calibri Light" panose="020F0302020204030204" pitchFamily="34" charset="0"/>
              <a:buChar char="̶"/>
              <a:defRPr sz="1800">
                <a:latin typeface="Calibri" panose="020F0502020204030204" pitchFamily="34" charset="0"/>
                <a:cs typeface="Calibri" panose="020F0502020204030204" pitchFamily="34" charset="0"/>
              </a:defRPr>
            </a:lvl3pPr>
            <a:lvl4pPr marL="672704" indent="-171450">
              <a:lnSpc>
                <a:spcPct val="100000"/>
              </a:lnSpc>
              <a:buClr>
                <a:srgbClr val="00B0F0"/>
              </a:buClr>
              <a:buFont typeface="Courier New" panose="02070309020205020404" pitchFamily="49" charset="0"/>
              <a:buChar char="o"/>
              <a:defRPr sz="1800">
                <a:latin typeface="Calibri" panose="020F0502020204030204" pitchFamily="34" charset="0"/>
                <a:cs typeface="Calibri" panose="020F0502020204030204" pitchFamily="34" charset="0"/>
              </a:defRPr>
            </a:lvl4pPr>
            <a:lvl5pPr>
              <a:defRPr sz="1800">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9" name="Text Placeholder 13">
            <a:extLst>
              <a:ext uri="{FF2B5EF4-FFF2-40B4-BE49-F238E27FC236}">
                <a16:creationId xmlns:a16="http://schemas.microsoft.com/office/drawing/2014/main" id="{BFBC100F-BA8E-FA44-81D9-DCCFC96E831D}"/>
              </a:ext>
            </a:extLst>
          </p:cNvPr>
          <p:cNvSpPr>
            <a:spLocks noGrp="1"/>
          </p:cNvSpPr>
          <p:nvPr>
            <p:ph type="body" sz="quarter" idx="21" hasCustomPrompt="1"/>
          </p:nvPr>
        </p:nvSpPr>
        <p:spPr>
          <a:xfrm>
            <a:off x="766765" y="845232"/>
            <a:ext cx="5146585" cy="478554"/>
          </a:xfrm>
          <a:prstGeom prst="rect">
            <a:avLst/>
          </a:prstGeom>
        </p:spPr>
        <p:txBody>
          <a:bodyPr anchor="t" anchorCtr="0"/>
          <a:lstStyle>
            <a:lvl1pPr marL="0" indent="0" algn="l">
              <a:buNone/>
              <a:defRPr sz="2700" b="1" i="0">
                <a:solidFill>
                  <a:schemeClr val="accent2"/>
                </a:solidFill>
                <a:latin typeface="Calibri" panose="020F0502020204030204" pitchFamily="34" charset="0"/>
                <a:cs typeface="Calibri" panose="020F0502020204030204" pitchFamily="34" charset="0"/>
              </a:defRPr>
            </a:lvl1pPr>
            <a:lvl2pPr marL="342900" indent="0">
              <a:buNone/>
              <a:defRPr/>
            </a:lvl2pPr>
          </a:lstStyle>
          <a:p>
            <a:pPr lvl="0"/>
            <a:r>
              <a:rPr lang="en-US" dirty="0"/>
              <a:t>Title Slide Left Align</a:t>
            </a:r>
          </a:p>
        </p:txBody>
      </p:sp>
    </p:spTree>
    <p:extLst>
      <p:ext uri="{BB962C8B-B14F-4D97-AF65-F5344CB8AC3E}">
        <p14:creationId xmlns:p14="http://schemas.microsoft.com/office/powerpoint/2010/main" val="35921036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F36FC954-2F44-964F-86CF-E29D3A207F4F}"/>
              </a:ext>
            </a:extLst>
          </p:cNvPr>
          <p:cNvSpPr>
            <a:spLocks noGrp="1"/>
          </p:cNvSpPr>
          <p:nvPr>
            <p:ph type="body" sz="quarter" idx="12" hasCustomPrompt="1"/>
          </p:nvPr>
        </p:nvSpPr>
        <p:spPr>
          <a:xfrm>
            <a:off x="1724025" y="1568450"/>
            <a:ext cx="9180409" cy="3721100"/>
          </a:xfrm>
          <a:prstGeom prst="rect">
            <a:avLst/>
          </a:prstGeom>
        </p:spPr>
        <p:txBody>
          <a:bodyPr anchor="ctr"/>
          <a:lstStyle>
            <a:lvl1pPr marL="514350" indent="-514350">
              <a:buClr>
                <a:schemeClr val="accent2"/>
              </a:buClr>
              <a:buSzPct val="50000"/>
              <a:buFont typeface="+mj-lt"/>
              <a:buAutoNum type="arabicPeriod"/>
              <a:defRPr sz="5500" b="1" i="0">
                <a:solidFill>
                  <a:schemeClr val="accent2"/>
                </a:solidFill>
                <a:latin typeface="Calibri" panose="020F0502020204030204" pitchFamily="34" charset="0"/>
                <a:cs typeface="Calibri" panose="020F0502020204030204" pitchFamily="34" charset="0"/>
              </a:defRPr>
            </a:lvl1pPr>
          </a:lstStyle>
          <a:p>
            <a:pPr lvl="0"/>
            <a:r>
              <a:rPr lang="nl-NL" dirty="0" err="1"/>
              <a:t>Chapter</a:t>
            </a:r>
            <a:r>
              <a:rPr lang="nl-NL" dirty="0"/>
              <a:t> </a:t>
            </a:r>
            <a:r>
              <a:rPr lang="nl-NL" dirty="0" err="1"/>
              <a:t>title</a:t>
            </a:r>
            <a:endParaRPr lang="nl-NL" dirty="0"/>
          </a:p>
          <a:p>
            <a:pPr lvl="0"/>
            <a:r>
              <a:rPr lang="nl-NL" dirty="0" err="1"/>
              <a:t>Chapter</a:t>
            </a:r>
            <a:r>
              <a:rPr lang="nl-NL" dirty="0"/>
              <a:t> </a:t>
            </a:r>
            <a:r>
              <a:rPr lang="nl-BE" dirty="0" err="1"/>
              <a:t>title</a:t>
            </a:r>
            <a:endParaRPr lang="nl-BE" dirty="0"/>
          </a:p>
          <a:p>
            <a:pPr lvl="0"/>
            <a:r>
              <a:rPr lang="nl-NL" dirty="0" err="1"/>
              <a:t>Chapter</a:t>
            </a:r>
            <a:r>
              <a:rPr lang="nl-NL" dirty="0"/>
              <a:t> </a:t>
            </a:r>
            <a:r>
              <a:rPr lang="nl-BE" dirty="0" err="1"/>
              <a:t>title</a:t>
            </a:r>
            <a:endParaRPr lang="nl-BE" dirty="0"/>
          </a:p>
        </p:txBody>
      </p:sp>
      <p:pic>
        <p:nvPicPr>
          <p:cNvPr id="12" name="Afbeelding 11">
            <a:extLst>
              <a:ext uri="{FF2B5EF4-FFF2-40B4-BE49-F238E27FC236}">
                <a16:creationId xmlns:a16="http://schemas.microsoft.com/office/drawing/2014/main" id="{34A00E1B-6954-564A-AF5B-F8E0E075402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3" name="Afbeelding 12">
            <a:extLst>
              <a:ext uri="{FF2B5EF4-FFF2-40B4-BE49-F238E27FC236}">
                <a16:creationId xmlns:a16="http://schemas.microsoft.com/office/drawing/2014/main" id="{38DA4520-533D-FC46-B423-04FB72E241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Tree>
    <p:extLst>
      <p:ext uri="{BB962C8B-B14F-4D97-AF65-F5344CB8AC3E}">
        <p14:creationId xmlns:p14="http://schemas.microsoft.com/office/powerpoint/2010/main" val="1078827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sp>
        <p:nvSpPr>
          <p:cNvPr id="11" name="Tijdelijke aanduiding voor tekst 32">
            <a:extLst>
              <a:ext uri="{FF2B5EF4-FFF2-40B4-BE49-F238E27FC236}">
                <a16:creationId xmlns:a16="http://schemas.microsoft.com/office/drawing/2014/main" id="{7024A828-DDA5-D64F-BDF2-3A4452BAEF43}"/>
              </a:ext>
            </a:extLst>
          </p:cNvPr>
          <p:cNvSpPr>
            <a:spLocks noGrp="1"/>
          </p:cNvSpPr>
          <p:nvPr>
            <p:ph type="body" sz="quarter" idx="14" hasCustomPrompt="1"/>
          </p:nvPr>
        </p:nvSpPr>
        <p:spPr>
          <a:xfrm>
            <a:off x="6411601" y="5936947"/>
            <a:ext cx="25227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Date</a:t>
            </a:r>
          </a:p>
        </p:txBody>
      </p:sp>
      <p:pic>
        <p:nvPicPr>
          <p:cNvPr id="12" name="Afbeelding 11">
            <a:extLst>
              <a:ext uri="{FF2B5EF4-FFF2-40B4-BE49-F238E27FC236}">
                <a16:creationId xmlns:a16="http://schemas.microsoft.com/office/drawing/2014/main" id="{D0BB3378-C5FD-0E42-8B0F-1E66EE15FED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6094801" cy="6852214"/>
          </a:xfrm>
          <a:prstGeom prst="rect">
            <a:avLst/>
          </a:prstGeom>
        </p:spPr>
      </p:pic>
      <p:pic>
        <p:nvPicPr>
          <p:cNvPr id="13" name="Afbeelding 12">
            <a:extLst>
              <a:ext uri="{FF2B5EF4-FFF2-40B4-BE49-F238E27FC236}">
                <a16:creationId xmlns:a16="http://schemas.microsoft.com/office/drawing/2014/main" id="{F68E521F-019F-1C4A-8728-05640385332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8" name="Afbeelding 17">
            <a:extLst>
              <a:ext uri="{FF2B5EF4-FFF2-40B4-BE49-F238E27FC236}">
                <a16:creationId xmlns:a16="http://schemas.microsoft.com/office/drawing/2014/main" id="{56E3B219-2633-CA4F-8AF5-DBB60C08548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
        <p:nvSpPr>
          <p:cNvPr id="21" name="Titel 28">
            <a:extLst>
              <a:ext uri="{FF2B5EF4-FFF2-40B4-BE49-F238E27FC236}">
                <a16:creationId xmlns:a16="http://schemas.microsoft.com/office/drawing/2014/main" id="{C64D2338-5654-1F4A-9C62-121157932F82}"/>
              </a:ext>
            </a:extLst>
          </p:cNvPr>
          <p:cNvSpPr>
            <a:spLocks noGrp="1"/>
          </p:cNvSpPr>
          <p:nvPr>
            <p:ph type="title" hasCustomPrompt="1"/>
          </p:nvPr>
        </p:nvSpPr>
        <p:spPr>
          <a:xfrm>
            <a:off x="6411601" y="2052838"/>
            <a:ext cx="5268913" cy="2343711"/>
          </a:xfrm>
          <a:prstGeom prst="rect">
            <a:avLst/>
          </a:prstGeom>
        </p:spPr>
        <p:txBody>
          <a:bodyPr anchor="t">
            <a:normAutofit/>
          </a:bodyPr>
          <a:lstStyle>
            <a:lvl1pPr>
              <a:defRPr sz="4125" b="1" i="0">
                <a:solidFill>
                  <a:schemeClr val="accent2"/>
                </a:solidFill>
                <a:latin typeface="Calibri" panose="020F0502020204030204" pitchFamily="34" charset="0"/>
                <a:cs typeface="Calibri" panose="020F0502020204030204" pitchFamily="34" charset="0"/>
              </a:defRPr>
            </a:lvl1pPr>
          </a:lstStyle>
          <a:p>
            <a:r>
              <a:rPr lang="nl-BE" dirty="0"/>
              <a:t>New Infrabel </a:t>
            </a:r>
            <a:br>
              <a:rPr lang="nl-BE" dirty="0"/>
            </a:br>
            <a:r>
              <a:rPr lang="nl-BE" dirty="0"/>
              <a:t>PPT Template</a:t>
            </a:r>
          </a:p>
        </p:txBody>
      </p:sp>
      <p:sp>
        <p:nvSpPr>
          <p:cNvPr id="22" name="Tijdelijke aanduiding voor tekst 32">
            <a:extLst>
              <a:ext uri="{FF2B5EF4-FFF2-40B4-BE49-F238E27FC236}">
                <a16:creationId xmlns:a16="http://schemas.microsoft.com/office/drawing/2014/main" id="{7B97786C-8004-0943-991A-184A22C0CD53}"/>
              </a:ext>
            </a:extLst>
          </p:cNvPr>
          <p:cNvSpPr>
            <a:spLocks noGrp="1"/>
          </p:cNvSpPr>
          <p:nvPr>
            <p:ph type="body" sz="quarter" idx="12" hasCustomPrompt="1"/>
          </p:nvPr>
        </p:nvSpPr>
        <p:spPr>
          <a:xfrm>
            <a:off x="6411601" y="4594548"/>
            <a:ext cx="5268913" cy="354013"/>
          </a:xfrm>
          <a:prstGeom prst="rect">
            <a:avLst/>
          </a:prstGeom>
        </p:spPr>
        <p:txBody>
          <a:bodyPr>
            <a:noAutofit/>
          </a:bodyPr>
          <a:lstStyle>
            <a:lvl1pPr marL="0" indent="0">
              <a:buNone/>
              <a:defRPr sz="1875" b="1" i="0">
                <a:solidFill>
                  <a:schemeClr val="bg2"/>
                </a:solidFill>
                <a:latin typeface="Calibri" panose="020F0502020204030204" pitchFamily="34" charset="0"/>
                <a:cs typeface="Calibri" panose="020F0502020204030204" pitchFamily="34" charset="0"/>
              </a:defRPr>
            </a:lvl1pPr>
          </a:lstStyle>
          <a:p>
            <a:pPr lvl="0"/>
            <a:r>
              <a:rPr lang="nl-BE" dirty="0" err="1"/>
              <a:t>Subtitle</a:t>
            </a:r>
            <a:endParaRPr lang="nl-BE" dirty="0"/>
          </a:p>
        </p:txBody>
      </p:sp>
      <p:sp>
        <p:nvSpPr>
          <p:cNvPr id="26" name="Tijdelijke aanduiding voor tekst 32">
            <a:extLst>
              <a:ext uri="{FF2B5EF4-FFF2-40B4-BE49-F238E27FC236}">
                <a16:creationId xmlns:a16="http://schemas.microsoft.com/office/drawing/2014/main" id="{7024A828-DDA5-D64F-BDF2-3A4452BAEF43}"/>
              </a:ext>
            </a:extLst>
          </p:cNvPr>
          <p:cNvSpPr>
            <a:spLocks noGrp="1"/>
          </p:cNvSpPr>
          <p:nvPr>
            <p:ph type="body" sz="quarter" idx="13" hasCustomPrompt="1"/>
          </p:nvPr>
        </p:nvSpPr>
        <p:spPr>
          <a:xfrm>
            <a:off x="6411601" y="5551202"/>
            <a:ext cx="44064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Speakers</a:t>
            </a:r>
          </a:p>
        </p:txBody>
      </p:sp>
      <p:pic>
        <p:nvPicPr>
          <p:cNvPr id="10" name="Afbeelding 26">
            <a:extLst>
              <a:ext uri="{FF2B5EF4-FFF2-40B4-BE49-F238E27FC236}">
                <a16:creationId xmlns:a16="http://schemas.microsoft.com/office/drawing/2014/main" id="{3F72C7A5-9320-A14F-BAE2-587C7594BD2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91288" y="689500"/>
            <a:ext cx="2024544" cy="330621"/>
          </a:xfrm>
          <a:prstGeom prst="rect">
            <a:avLst/>
          </a:prstGeom>
        </p:spPr>
      </p:pic>
      <p:pic>
        <p:nvPicPr>
          <p:cNvPr id="14" name="Image 13"/>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844351" y="681743"/>
            <a:ext cx="743489" cy="338378"/>
          </a:xfrm>
          <a:prstGeom prst="rect">
            <a:avLst/>
          </a:prstGeom>
        </p:spPr>
      </p:pic>
    </p:spTree>
    <p:extLst>
      <p:ext uri="{BB962C8B-B14F-4D97-AF65-F5344CB8AC3E}">
        <p14:creationId xmlns:p14="http://schemas.microsoft.com/office/powerpoint/2010/main" val="21141347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hapter title">
    <p:bg>
      <p:bgPr>
        <a:solidFill>
          <a:schemeClr val="bg2"/>
        </a:solidFill>
        <a:effectLst/>
      </p:bgPr>
    </p:bg>
    <p:spTree>
      <p:nvGrpSpPr>
        <p:cNvPr id="1" name=""/>
        <p:cNvGrpSpPr/>
        <p:nvPr/>
      </p:nvGrpSpPr>
      <p:grpSpPr>
        <a:xfrm>
          <a:off x="0" y="0"/>
          <a:ext cx="0" cy="0"/>
          <a:chOff x="0" y="0"/>
          <a:chExt cx="0" cy="0"/>
        </a:xfrm>
      </p:grpSpPr>
      <p:sp>
        <p:nvSpPr>
          <p:cNvPr id="11" name="Titel 28">
            <a:extLst>
              <a:ext uri="{FF2B5EF4-FFF2-40B4-BE49-F238E27FC236}">
                <a16:creationId xmlns:a16="http://schemas.microsoft.com/office/drawing/2014/main" id="{60C35238-2B0F-7647-BA98-57300A635E7E}"/>
              </a:ext>
            </a:extLst>
          </p:cNvPr>
          <p:cNvSpPr>
            <a:spLocks noGrp="1"/>
          </p:cNvSpPr>
          <p:nvPr>
            <p:ph type="title" hasCustomPrompt="1"/>
          </p:nvPr>
        </p:nvSpPr>
        <p:spPr>
          <a:xfrm>
            <a:off x="1731079" y="2505043"/>
            <a:ext cx="9180612" cy="1847917"/>
          </a:xfrm>
          <a:prstGeom prst="rect">
            <a:avLst/>
          </a:prstGeom>
        </p:spPr>
        <p:txBody>
          <a:bodyPr anchor="ctr">
            <a:noAutofit/>
          </a:bodyPr>
          <a:lstStyle>
            <a:lvl1pPr>
              <a:defRPr sz="5625" b="1" i="0">
                <a:solidFill>
                  <a:schemeClr val="accent2"/>
                </a:solidFill>
                <a:latin typeface="Calibri" panose="020F0502020204030204" pitchFamily="34" charset="0"/>
                <a:cs typeface="Calibri" panose="020F0502020204030204" pitchFamily="34" charset="0"/>
              </a:defRPr>
            </a:lvl1pPr>
          </a:lstStyle>
          <a:p>
            <a:r>
              <a:rPr lang="nl-NL" dirty="0" err="1"/>
              <a:t>Chapter</a:t>
            </a:r>
            <a:br>
              <a:rPr lang="nl-NL" dirty="0"/>
            </a:br>
            <a:r>
              <a:rPr lang="nl-NL" dirty="0" err="1"/>
              <a:t>title</a:t>
            </a:r>
            <a:endParaRPr lang="nl-BE" dirty="0"/>
          </a:p>
        </p:txBody>
      </p:sp>
      <p:pic>
        <p:nvPicPr>
          <p:cNvPr id="8" name="Afbeelding 7">
            <a:extLst>
              <a:ext uri="{FF2B5EF4-FFF2-40B4-BE49-F238E27FC236}">
                <a16:creationId xmlns:a16="http://schemas.microsoft.com/office/drawing/2014/main" id="{C43E66E9-C5E4-1A45-8CF8-36B426F1397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 y="0"/>
            <a:ext cx="1306800" cy="1306800"/>
          </a:xfrm>
          <a:prstGeom prst="rect">
            <a:avLst/>
          </a:prstGeom>
        </p:spPr>
      </p:pic>
      <p:pic>
        <p:nvPicPr>
          <p:cNvPr id="9" name="Afbeelding 8">
            <a:extLst>
              <a:ext uri="{FF2B5EF4-FFF2-40B4-BE49-F238E27FC236}">
                <a16:creationId xmlns:a16="http://schemas.microsoft.com/office/drawing/2014/main" id="{A3ADF651-E558-EB41-9E20-DB7BFFC6627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spTree>
    <p:extLst>
      <p:ext uri="{BB962C8B-B14F-4D97-AF65-F5344CB8AC3E}">
        <p14:creationId xmlns:p14="http://schemas.microsoft.com/office/powerpoint/2010/main" val="10563676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e chart">
    <p:spTree>
      <p:nvGrpSpPr>
        <p:cNvPr id="1" name=""/>
        <p:cNvGrpSpPr/>
        <p:nvPr/>
      </p:nvGrpSpPr>
      <p:grpSpPr>
        <a:xfrm>
          <a:off x="0" y="0"/>
          <a:ext cx="0" cy="0"/>
          <a:chOff x="0" y="0"/>
          <a:chExt cx="0" cy="0"/>
        </a:xfrm>
      </p:grpSpPr>
      <p:sp>
        <p:nvSpPr>
          <p:cNvPr id="9" name="Tijdelijke aanduiding voor tekst 3">
            <a:extLst>
              <a:ext uri="{FF2B5EF4-FFF2-40B4-BE49-F238E27FC236}">
                <a16:creationId xmlns:a16="http://schemas.microsoft.com/office/drawing/2014/main" id="{3BB5F19F-D3C7-3A49-9867-D2A2A8E5B58F}"/>
              </a:ext>
            </a:extLst>
          </p:cNvPr>
          <p:cNvSpPr>
            <a:spLocks noGrp="1"/>
          </p:cNvSpPr>
          <p:nvPr>
            <p:ph type="body" sz="quarter" idx="17" hasCustomPrompt="1"/>
          </p:nvPr>
        </p:nvSpPr>
        <p:spPr>
          <a:xfrm>
            <a:off x="666572" y="845232"/>
            <a:ext cx="10858859" cy="478554"/>
          </a:xfrm>
          <a:prstGeom prst="rect">
            <a:avLst/>
          </a:prstGeom>
        </p:spPr>
        <p:txBody>
          <a:bodyPr/>
          <a:lstStyle>
            <a:lvl1pPr marL="0" indent="0">
              <a:buNone/>
              <a:defRPr sz="2700" b="1">
                <a:latin typeface="+mn-lt"/>
              </a:defRPr>
            </a:lvl1pPr>
          </a:lstStyle>
          <a:p>
            <a:pPr algn="ctr"/>
            <a:r>
              <a:rPr lang="nl-BE" dirty="0" err="1"/>
              <a:t>Pie</a:t>
            </a:r>
            <a:r>
              <a:rPr lang="nl-BE" dirty="0"/>
              <a:t> </a:t>
            </a:r>
            <a:r>
              <a:rPr lang="nl-BE" dirty="0" err="1"/>
              <a:t>chart</a:t>
            </a:r>
            <a:r>
              <a:rPr lang="nl-BE" dirty="0"/>
              <a:t> </a:t>
            </a:r>
            <a:r>
              <a:rPr lang="nl-BE" dirty="0" err="1"/>
              <a:t>example</a:t>
            </a:r>
            <a:endParaRPr lang="nl-BE" dirty="0"/>
          </a:p>
        </p:txBody>
      </p:sp>
      <p:graphicFrame>
        <p:nvGraphicFramePr>
          <p:cNvPr id="10" name="Grafiek 5">
            <a:extLst>
              <a:ext uri="{FF2B5EF4-FFF2-40B4-BE49-F238E27FC236}">
                <a16:creationId xmlns:a16="http://schemas.microsoft.com/office/drawing/2014/main" id="{BB5CFF34-5D9F-474B-8C5B-879A3079F84F}"/>
              </a:ext>
            </a:extLst>
          </p:cNvPr>
          <p:cNvGraphicFramePr/>
          <p:nvPr userDrawn="1"/>
        </p:nvGraphicFramePr>
        <p:xfrm>
          <a:off x="0" y="1399650"/>
          <a:ext cx="12192000" cy="4695935"/>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 Placeholder 2"/>
          <p:cNvSpPr>
            <a:spLocks noGrp="1"/>
          </p:cNvSpPr>
          <p:nvPr>
            <p:ph type="body" sz="quarter" idx="18" hasCustomPrompt="1"/>
          </p:nvPr>
        </p:nvSpPr>
        <p:spPr>
          <a:xfrm>
            <a:off x="9673618" y="154524"/>
            <a:ext cx="2237175" cy="360363"/>
          </a:xfrm>
          <a:prstGeom prst="rect">
            <a:avLst/>
          </a:prstGeom>
        </p:spPr>
        <p:txBody>
          <a:bodyPr/>
          <a:lstStyle>
            <a:lvl1pPr marL="0" indent="0" algn="r">
              <a:buNone/>
              <a:defRPr sz="1200" baseline="0">
                <a:solidFill>
                  <a:schemeClr val="accent2"/>
                </a:solidFill>
                <a:latin typeface="Calibri" panose="020F0502020204030204" pitchFamily="34" charset="0"/>
                <a:cs typeface="Calibri" panose="020F0502020204030204" pitchFamily="34" charset="0"/>
              </a:defRPr>
            </a:lvl1pPr>
          </a:lstStyle>
          <a:p>
            <a:pPr lvl="0"/>
            <a:r>
              <a:rPr lang="en-US" dirty="0"/>
              <a:t>1. Chapter title</a:t>
            </a:r>
            <a:endParaRPr lang="en-GB" dirty="0"/>
          </a:p>
        </p:txBody>
      </p:sp>
    </p:spTree>
    <p:extLst>
      <p:ext uri="{BB962C8B-B14F-4D97-AF65-F5344CB8AC3E}">
        <p14:creationId xmlns:p14="http://schemas.microsoft.com/office/powerpoint/2010/main" val="39572571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lumn chart">
    <p:spTree>
      <p:nvGrpSpPr>
        <p:cNvPr id="1" name=""/>
        <p:cNvGrpSpPr/>
        <p:nvPr/>
      </p:nvGrpSpPr>
      <p:grpSpPr>
        <a:xfrm>
          <a:off x="0" y="0"/>
          <a:ext cx="0" cy="0"/>
          <a:chOff x="0" y="0"/>
          <a:chExt cx="0" cy="0"/>
        </a:xfrm>
      </p:grpSpPr>
      <p:sp>
        <p:nvSpPr>
          <p:cNvPr id="3" name="Tijdelijke aanduiding voor tekst 3">
            <a:extLst>
              <a:ext uri="{FF2B5EF4-FFF2-40B4-BE49-F238E27FC236}">
                <a16:creationId xmlns:a16="http://schemas.microsoft.com/office/drawing/2014/main" id="{D64CAAF9-474C-524F-9F49-FFC3F8619824}"/>
              </a:ext>
            </a:extLst>
          </p:cNvPr>
          <p:cNvSpPr>
            <a:spLocks noGrp="1"/>
          </p:cNvSpPr>
          <p:nvPr>
            <p:ph type="body" sz="quarter" idx="17" hasCustomPrompt="1"/>
          </p:nvPr>
        </p:nvSpPr>
        <p:spPr>
          <a:xfrm>
            <a:off x="666572" y="845232"/>
            <a:ext cx="10858859" cy="478554"/>
          </a:xfrm>
          <a:prstGeom prst="rect">
            <a:avLst/>
          </a:prstGeom>
        </p:spPr>
        <p:txBody>
          <a:bodyPr/>
          <a:lstStyle>
            <a:lvl1pPr marL="0" indent="0">
              <a:buNone/>
              <a:defRPr sz="2700" b="1">
                <a:latin typeface="+mn-lt"/>
              </a:defRPr>
            </a:lvl1pPr>
          </a:lstStyle>
          <a:p>
            <a:pPr algn="ctr"/>
            <a:r>
              <a:rPr lang="nl-BE" dirty="0"/>
              <a:t>Column </a:t>
            </a:r>
            <a:r>
              <a:rPr lang="nl-BE" dirty="0" err="1"/>
              <a:t>chart</a:t>
            </a:r>
            <a:r>
              <a:rPr lang="nl-BE" dirty="0"/>
              <a:t> </a:t>
            </a:r>
            <a:r>
              <a:rPr lang="nl-BE" dirty="0" err="1"/>
              <a:t>example</a:t>
            </a:r>
            <a:endParaRPr lang="nl-BE" dirty="0"/>
          </a:p>
        </p:txBody>
      </p:sp>
      <p:graphicFrame>
        <p:nvGraphicFramePr>
          <p:cNvPr id="4" name="Grafiek 4">
            <a:extLst>
              <a:ext uri="{FF2B5EF4-FFF2-40B4-BE49-F238E27FC236}">
                <a16:creationId xmlns:a16="http://schemas.microsoft.com/office/drawing/2014/main" id="{56E3972B-35B5-A441-8D92-53F0787C25B3}"/>
              </a:ext>
            </a:extLst>
          </p:cNvPr>
          <p:cNvGraphicFramePr/>
          <p:nvPr userDrawn="1"/>
        </p:nvGraphicFramePr>
        <p:xfrm>
          <a:off x="2032000" y="1553031"/>
          <a:ext cx="8128000" cy="458222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323827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1">
    <p:bg>
      <p:bgPr>
        <a:solidFill>
          <a:schemeClr val="bg1"/>
        </a:solidFill>
        <a:effectLst/>
      </p:bgPr>
    </p:bg>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B449E24F-1457-C441-87BA-E2660BD4AA9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634400"/>
            <a:ext cx="12192000" cy="5223600"/>
          </a:xfrm>
          <a:prstGeom prst="rect">
            <a:avLst/>
          </a:prstGeom>
        </p:spPr>
      </p:pic>
      <p:sp>
        <p:nvSpPr>
          <p:cNvPr id="11" name="Titel 28">
            <a:extLst>
              <a:ext uri="{FF2B5EF4-FFF2-40B4-BE49-F238E27FC236}">
                <a16:creationId xmlns:a16="http://schemas.microsoft.com/office/drawing/2014/main" id="{60C35238-2B0F-7647-BA98-57300A635E7E}"/>
              </a:ext>
            </a:extLst>
          </p:cNvPr>
          <p:cNvSpPr>
            <a:spLocks noGrp="1"/>
          </p:cNvSpPr>
          <p:nvPr>
            <p:ph type="title" hasCustomPrompt="1"/>
          </p:nvPr>
        </p:nvSpPr>
        <p:spPr>
          <a:xfrm>
            <a:off x="1704588" y="0"/>
            <a:ext cx="9712533" cy="1634400"/>
          </a:xfrm>
          <a:prstGeom prst="rect">
            <a:avLst/>
          </a:prstGeom>
        </p:spPr>
        <p:txBody>
          <a:bodyPr anchor="ctr">
            <a:noAutofit/>
          </a:bodyPr>
          <a:lstStyle>
            <a:lvl1pPr algn="r">
              <a:defRPr sz="2625" b="1" i="0" baseline="0">
                <a:solidFill>
                  <a:schemeClr val="accent2"/>
                </a:solidFill>
                <a:latin typeface="Calibri" panose="020F0502020204030204" pitchFamily="34" charset="0"/>
                <a:cs typeface="Calibri" panose="020F0502020204030204" pitchFamily="34" charset="0"/>
              </a:defRPr>
            </a:lvl1pPr>
          </a:lstStyle>
          <a:p>
            <a:r>
              <a:rPr lang="nl-NL" dirty="0"/>
              <a:t>1. </a:t>
            </a:r>
            <a:r>
              <a:rPr lang="nl-NL" dirty="0" err="1"/>
              <a:t>Chapter</a:t>
            </a:r>
            <a:r>
              <a:rPr lang="nl-NL" dirty="0"/>
              <a:t> </a:t>
            </a:r>
            <a:r>
              <a:rPr lang="nl-NL" dirty="0" err="1"/>
              <a:t>title</a:t>
            </a:r>
            <a:endParaRPr lang="nl-BE" dirty="0"/>
          </a:p>
        </p:txBody>
      </p:sp>
      <p:pic>
        <p:nvPicPr>
          <p:cNvPr id="18" name="Afbeelding 17">
            <a:extLst>
              <a:ext uri="{FF2B5EF4-FFF2-40B4-BE49-F238E27FC236}">
                <a16:creationId xmlns:a16="http://schemas.microsoft.com/office/drawing/2014/main" id="{F1ACC805-6897-BC44-BC1E-3C12B8BFA9B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9" name="Afbeelding 18">
            <a:extLst>
              <a:ext uri="{FF2B5EF4-FFF2-40B4-BE49-F238E27FC236}">
                <a16:creationId xmlns:a16="http://schemas.microsoft.com/office/drawing/2014/main" id="{8B127527-812D-8B48-9226-19EBD26C575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Tree>
    <p:extLst>
      <p:ext uri="{BB962C8B-B14F-4D97-AF65-F5344CB8AC3E}">
        <p14:creationId xmlns:p14="http://schemas.microsoft.com/office/powerpoint/2010/main" val="28697444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2">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634400"/>
            <a:ext cx="12192000" cy="5223600"/>
          </a:xfrm>
          <a:prstGeom prst="rect">
            <a:avLst/>
          </a:prstGeom>
        </p:spPr>
      </p:pic>
      <p:sp>
        <p:nvSpPr>
          <p:cNvPr id="11" name="Titel 28">
            <a:extLst>
              <a:ext uri="{FF2B5EF4-FFF2-40B4-BE49-F238E27FC236}">
                <a16:creationId xmlns:a16="http://schemas.microsoft.com/office/drawing/2014/main" id="{60C35238-2B0F-7647-BA98-57300A635E7E}"/>
              </a:ext>
            </a:extLst>
          </p:cNvPr>
          <p:cNvSpPr>
            <a:spLocks noGrp="1"/>
          </p:cNvSpPr>
          <p:nvPr>
            <p:ph type="title" hasCustomPrompt="1"/>
          </p:nvPr>
        </p:nvSpPr>
        <p:spPr>
          <a:xfrm>
            <a:off x="1704588" y="0"/>
            <a:ext cx="9712533" cy="1634400"/>
          </a:xfrm>
          <a:prstGeom prst="rect">
            <a:avLst/>
          </a:prstGeom>
        </p:spPr>
        <p:txBody>
          <a:bodyPr anchor="ctr">
            <a:noAutofit/>
          </a:bodyPr>
          <a:lstStyle>
            <a:lvl1pPr algn="r">
              <a:defRPr sz="2625" b="1" i="0" baseline="0">
                <a:solidFill>
                  <a:schemeClr val="accent2"/>
                </a:solidFill>
                <a:latin typeface="Calibri" panose="020F0502020204030204" pitchFamily="34" charset="0"/>
                <a:cs typeface="Calibri" panose="020F0502020204030204" pitchFamily="34" charset="0"/>
              </a:defRPr>
            </a:lvl1pPr>
          </a:lstStyle>
          <a:p>
            <a:r>
              <a:rPr lang="nl-NL" dirty="0"/>
              <a:t>1. </a:t>
            </a:r>
            <a:r>
              <a:rPr lang="nl-NL" dirty="0" err="1"/>
              <a:t>Chapter</a:t>
            </a:r>
            <a:r>
              <a:rPr lang="nl-NL" dirty="0"/>
              <a:t> </a:t>
            </a:r>
            <a:r>
              <a:rPr lang="nl-NL" dirty="0" err="1"/>
              <a:t>title</a:t>
            </a:r>
            <a:endParaRPr lang="nl-BE" dirty="0"/>
          </a:p>
        </p:txBody>
      </p:sp>
      <p:pic>
        <p:nvPicPr>
          <p:cNvPr id="18" name="Afbeelding 17">
            <a:extLst>
              <a:ext uri="{FF2B5EF4-FFF2-40B4-BE49-F238E27FC236}">
                <a16:creationId xmlns:a16="http://schemas.microsoft.com/office/drawing/2014/main" id="{F1ACC805-6897-BC44-BC1E-3C12B8BFA9B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9" name="Afbeelding 18">
            <a:extLst>
              <a:ext uri="{FF2B5EF4-FFF2-40B4-BE49-F238E27FC236}">
                <a16:creationId xmlns:a16="http://schemas.microsoft.com/office/drawing/2014/main" id="{8B127527-812D-8B48-9226-19EBD26C575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Tree>
    <p:extLst>
      <p:ext uri="{BB962C8B-B14F-4D97-AF65-F5344CB8AC3E}">
        <p14:creationId xmlns:p14="http://schemas.microsoft.com/office/powerpoint/2010/main" val="37108847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 3">
    <p:bg>
      <p:bgPr>
        <a:solidFill>
          <a:schemeClr val="bg1"/>
        </a:solidFill>
        <a:effectLst/>
      </p:bgPr>
    </p:bg>
    <p:spTree>
      <p:nvGrpSpPr>
        <p:cNvPr id="1" name=""/>
        <p:cNvGrpSpPr/>
        <p:nvPr/>
      </p:nvGrpSpPr>
      <p:grpSpPr>
        <a:xfrm>
          <a:off x="0" y="0"/>
          <a:ext cx="0" cy="0"/>
          <a:chOff x="0" y="0"/>
          <a:chExt cx="0" cy="0"/>
        </a:xfrm>
      </p:grpSpPr>
      <p:sp>
        <p:nvSpPr>
          <p:cNvPr id="6" name="Tijdelijke aanduiding voor afbeelding 2">
            <a:extLst>
              <a:ext uri="{FF2B5EF4-FFF2-40B4-BE49-F238E27FC236}">
                <a16:creationId xmlns:a16="http://schemas.microsoft.com/office/drawing/2014/main" id="{7B988CEB-0277-F24F-A6DB-DB8E4E98DBB1}"/>
              </a:ext>
            </a:extLst>
          </p:cNvPr>
          <p:cNvSpPr>
            <a:spLocks noGrp="1"/>
          </p:cNvSpPr>
          <p:nvPr>
            <p:ph type="pic" sz="quarter" idx="10"/>
          </p:nvPr>
        </p:nvSpPr>
        <p:spPr>
          <a:xfrm>
            <a:off x="0" y="1634402"/>
            <a:ext cx="12192000" cy="5223599"/>
          </a:xfrm>
          <a:prstGeom prst="rect">
            <a:avLst/>
          </a:prstGeom>
          <a:solidFill>
            <a:schemeClr val="tx2">
              <a:lumMod val="95000"/>
            </a:schemeClr>
          </a:solidFill>
        </p:spPr>
        <p:txBody>
          <a:bodyPr/>
          <a:lstStyle>
            <a:lvl1pPr marL="0" indent="0">
              <a:buNone/>
              <a:defRPr/>
            </a:lvl1pPr>
          </a:lstStyle>
          <a:p>
            <a:endParaRPr lang="nl-BE" dirty="0"/>
          </a:p>
        </p:txBody>
      </p:sp>
      <p:pic>
        <p:nvPicPr>
          <p:cNvPr id="7" name="Afbeelding 6">
            <a:extLst>
              <a:ext uri="{FF2B5EF4-FFF2-40B4-BE49-F238E27FC236}">
                <a16:creationId xmlns:a16="http://schemas.microsoft.com/office/drawing/2014/main" id="{25730318-361E-1845-825B-37BE184BED1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8" name="Afbeelding 7">
            <a:extLst>
              <a:ext uri="{FF2B5EF4-FFF2-40B4-BE49-F238E27FC236}">
                <a16:creationId xmlns:a16="http://schemas.microsoft.com/office/drawing/2014/main" id="{AAE89601-BCD0-F047-8EF2-BCF0A7E4E3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
        <p:nvSpPr>
          <p:cNvPr id="9" name="Titel 28">
            <a:extLst>
              <a:ext uri="{FF2B5EF4-FFF2-40B4-BE49-F238E27FC236}">
                <a16:creationId xmlns:a16="http://schemas.microsoft.com/office/drawing/2014/main" id="{075D6290-91D2-F24A-BD56-BB897A714E5C}"/>
              </a:ext>
            </a:extLst>
          </p:cNvPr>
          <p:cNvSpPr>
            <a:spLocks noGrp="1"/>
          </p:cNvSpPr>
          <p:nvPr>
            <p:ph type="title" hasCustomPrompt="1"/>
          </p:nvPr>
        </p:nvSpPr>
        <p:spPr>
          <a:xfrm>
            <a:off x="1704588" y="0"/>
            <a:ext cx="9712533" cy="1634400"/>
          </a:xfrm>
          <a:prstGeom prst="rect">
            <a:avLst/>
          </a:prstGeom>
        </p:spPr>
        <p:txBody>
          <a:bodyPr anchor="ctr">
            <a:noAutofit/>
          </a:bodyPr>
          <a:lstStyle>
            <a:lvl1pPr algn="r">
              <a:defRPr sz="2625" b="1" i="0">
                <a:solidFill>
                  <a:schemeClr val="accent2"/>
                </a:solidFill>
                <a:latin typeface="Calibri" panose="020F0502020204030204" pitchFamily="34" charset="0"/>
                <a:cs typeface="Calibri" panose="020F0502020204030204" pitchFamily="34" charset="0"/>
              </a:defRPr>
            </a:lvl1pPr>
          </a:lstStyle>
          <a:p>
            <a:r>
              <a:rPr lang="nl-NL" dirty="0"/>
              <a:t>1. </a:t>
            </a:r>
            <a:r>
              <a:rPr lang="nl-NL" dirty="0" err="1"/>
              <a:t>Chapter</a:t>
            </a:r>
            <a:r>
              <a:rPr lang="nl-NL" dirty="0"/>
              <a:t> </a:t>
            </a:r>
            <a:r>
              <a:rPr lang="nl-NL" dirty="0" err="1"/>
              <a:t>title</a:t>
            </a:r>
            <a:endParaRPr lang="nl-BE" dirty="0"/>
          </a:p>
        </p:txBody>
      </p:sp>
    </p:spTree>
    <p:extLst>
      <p:ext uri="{BB962C8B-B14F-4D97-AF65-F5344CB8AC3E}">
        <p14:creationId xmlns:p14="http://schemas.microsoft.com/office/powerpoint/2010/main" val="2005374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age 4">
    <p:bg>
      <p:bgPr>
        <a:solidFill>
          <a:schemeClr val="bg1"/>
        </a:solidFill>
        <a:effectLst/>
      </p:bgPr>
    </p:bg>
    <p:spTree>
      <p:nvGrpSpPr>
        <p:cNvPr id="1" name=""/>
        <p:cNvGrpSpPr/>
        <p:nvPr/>
      </p:nvGrpSpPr>
      <p:grpSpPr>
        <a:xfrm>
          <a:off x="0" y="0"/>
          <a:ext cx="0" cy="0"/>
          <a:chOff x="0" y="0"/>
          <a:chExt cx="0" cy="0"/>
        </a:xfrm>
      </p:grpSpPr>
      <p:sp>
        <p:nvSpPr>
          <p:cNvPr id="6" name="Tijdelijke aanduiding voor afbeelding 2">
            <a:extLst>
              <a:ext uri="{FF2B5EF4-FFF2-40B4-BE49-F238E27FC236}">
                <a16:creationId xmlns:a16="http://schemas.microsoft.com/office/drawing/2014/main" id="{7B988CEB-0277-F24F-A6DB-DB8E4E98DBB1}"/>
              </a:ext>
            </a:extLst>
          </p:cNvPr>
          <p:cNvSpPr>
            <a:spLocks noGrp="1"/>
          </p:cNvSpPr>
          <p:nvPr>
            <p:ph type="pic" sz="quarter" idx="10"/>
          </p:nvPr>
        </p:nvSpPr>
        <p:spPr>
          <a:xfrm>
            <a:off x="0" y="2"/>
            <a:ext cx="12192000" cy="6857999"/>
          </a:xfrm>
          <a:prstGeom prst="rect">
            <a:avLst/>
          </a:prstGeom>
          <a:solidFill>
            <a:schemeClr val="tx2">
              <a:lumMod val="95000"/>
            </a:schemeClr>
          </a:solidFill>
        </p:spPr>
        <p:txBody>
          <a:bodyPr/>
          <a:lstStyle>
            <a:lvl1pPr marL="0" indent="0">
              <a:buNone/>
              <a:defRPr/>
            </a:lvl1pPr>
          </a:lstStyle>
          <a:p>
            <a:endParaRPr lang="nl-BE" dirty="0"/>
          </a:p>
        </p:txBody>
      </p:sp>
      <p:pic>
        <p:nvPicPr>
          <p:cNvPr id="7" name="Afbeelding 6">
            <a:extLst>
              <a:ext uri="{FF2B5EF4-FFF2-40B4-BE49-F238E27FC236}">
                <a16:creationId xmlns:a16="http://schemas.microsoft.com/office/drawing/2014/main" id="{185C66D8-F688-5644-91F9-D0F62341827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8" name="Afbeelding 7">
            <a:extLst>
              <a:ext uri="{FF2B5EF4-FFF2-40B4-BE49-F238E27FC236}">
                <a16:creationId xmlns:a16="http://schemas.microsoft.com/office/drawing/2014/main" id="{7C9FB7BE-06A8-404E-AD31-B8BEE16B3E2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Tree>
    <p:extLst>
      <p:ext uri="{BB962C8B-B14F-4D97-AF65-F5344CB8AC3E}">
        <p14:creationId xmlns:p14="http://schemas.microsoft.com/office/powerpoint/2010/main" val="39486623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losing Light">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64E9ECBF-23C1-1644-8886-964FA886698D}"/>
              </a:ext>
            </a:extLst>
          </p:cNvPr>
          <p:cNvSpPr txBox="1">
            <a:spLocks/>
          </p:cNvSpPr>
          <p:nvPr userDrawn="1"/>
        </p:nvSpPr>
        <p:spPr>
          <a:xfrm>
            <a:off x="1306797" y="1306800"/>
            <a:ext cx="10885203" cy="4244400"/>
          </a:xfrm>
          <a:prstGeom prst="rect">
            <a:avLst/>
          </a:prstGeom>
        </p:spPr>
        <p:txBody>
          <a:bodyPr anchor="ctr" anchorCtr="0"/>
          <a:lstStyle>
            <a:lvl1pPr marL="0" indent="0" algn="l" defTabSz="914400" rtl="0" eaLnBrk="1" latinLnBrk="0" hangingPunct="1">
              <a:lnSpc>
                <a:spcPct val="90000"/>
              </a:lnSpc>
              <a:spcBef>
                <a:spcPts val="1000"/>
              </a:spcBef>
              <a:buSzPct val="50000"/>
              <a:buFont typeface="+mj-lt"/>
              <a:buNone/>
              <a:defRPr sz="4800" b="0" i="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BE" sz="3600" b="1" i="0" dirty="0">
              <a:latin typeface="Calibri" panose="020F0502020204030204" pitchFamily="34" charset="0"/>
              <a:cs typeface="Calibri" panose="020F0502020204030204" pitchFamily="34" charset="0"/>
            </a:endParaRPr>
          </a:p>
        </p:txBody>
      </p:sp>
      <p:sp>
        <p:nvSpPr>
          <p:cNvPr id="4" name="Text Placeholder 2"/>
          <p:cNvSpPr>
            <a:spLocks noGrp="1"/>
          </p:cNvSpPr>
          <p:nvPr>
            <p:ph type="body" sz="quarter" idx="10" hasCustomPrompt="1"/>
          </p:nvPr>
        </p:nvSpPr>
        <p:spPr>
          <a:xfrm>
            <a:off x="1306798" y="1306800"/>
            <a:ext cx="9300879" cy="4244400"/>
          </a:xfrm>
          <a:prstGeom prst="rect">
            <a:avLst/>
          </a:prstGeom>
        </p:spPr>
        <p:txBody>
          <a:bodyPr anchor="ctr"/>
          <a:lstStyle>
            <a:lvl1pPr marL="0" indent="0">
              <a:buNone/>
              <a:defRPr sz="3600">
                <a:solidFill>
                  <a:schemeClr val="bg1"/>
                </a:solidFill>
              </a:defRPr>
            </a:lvl1pPr>
          </a:lstStyle>
          <a:p>
            <a:r>
              <a:rPr lang="nl-BE" b="1" i="0" dirty="0" err="1">
                <a:latin typeface="Calibri" panose="020F0502020204030204" pitchFamily="34" charset="0"/>
                <a:cs typeface="Calibri" panose="020F0502020204030204" pitchFamily="34" charset="0"/>
              </a:rPr>
              <a:t>Your</a:t>
            </a:r>
            <a:r>
              <a:rPr lang="nl-BE" b="1" i="0" dirty="0">
                <a:latin typeface="Calibri" panose="020F0502020204030204" pitchFamily="34" charset="0"/>
                <a:cs typeface="Calibri" panose="020F0502020204030204" pitchFamily="34" charset="0"/>
              </a:rPr>
              <a:t> </a:t>
            </a:r>
            <a:r>
              <a:rPr lang="nl-BE" b="1" i="0" dirty="0" err="1">
                <a:latin typeface="Calibri" panose="020F0502020204030204" pitchFamily="34" charset="0"/>
                <a:cs typeface="Calibri" panose="020F0502020204030204" pitchFamily="34" charset="0"/>
              </a:rPr>
              <a:t>closing</a:t>
            </a:r>
            <a:r>
              <a:rPr lang="nl-BE" b="1" i="0" dirty="0">
                <a:latin typeface="Calibri" panose="020F0502020204030204" pitchFamily="34" charset="0"/>
                <a:cs typeface="Calibri" panose="020F0502020204030204" pitchFamily="34" charset="0"/>
              </a:rPr>
              <a:t> </a:t>
            </a:r>
            <a:r>
              <a:rPr lang="nl-BE" b="1" i="0" dirty="0" err="1">
                <a:latin typeface="Calibri" panose="020F0502020204030204" pitchFamily="34" charset="0"/>
                <a:cs typeface="Calibri" panose="020F0502020204030204" pitchFamily="34" charset="0"/>
              </a:rPr>
              <a:t>phrase</a:t>
            </a:r>
            <a:endParaRPr lang="nl-BE" b="1" i="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31568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losing Dark">
    <p:bg>
      <p:bgPr>
        <a:solidFill>
          <a:schemeClr val="bg2"/>
        </a:solidFill>
        <a:effectLst/>
      </p:bgPr>
    </p:bg>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A5350FA6-7A12-8242-BC1E-5B8101F363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 y="0"/>
            <a:ext cx="1306800" cy="1306800"/>
          </a:xfrm>
          <a:prstGeom prst="rect">
            <a:avLst/>
          </a:prstGeom>
        </p:spPr>
      </p:pic>
      <p:pic>
        <p:nvPicPr>
          <p:cNvPr id="10" name="Afbeelding 9">
            <a:extLst>
              <a:ext uri="{FF2B5EF4-FFF2-40B4-BE49-F238E27FC236}">
                <a16:creationId xmlns:a16="http://schemas.microsoft.com/office/drawing/2014/main" id="{5552E9BE-C5B0-2243-9B17-5CE4F5BEBD1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sp>
        <p:nvSpPr>
          <p:cNvPr id="4" name="Tijdelijke aanduiding voor tekst 2">
            <a:extLst>
              <a:ext uri="{FF2B5EF4-FFF2-40B4-BE49-F238E27FC236}">
                <a16:creationId xmlns:a16="http://schemas.microsoft.com/office/drawing/2014/main" id="{64E9ECBF-23C1-1644-8886-964FA886698D}"/>
              </a:ext>
            </a:extLst>
          </p:cNvPr>
          <p:cNvSpPr txBox="1">
            <a:spLocks/>
          </p:cNvSpPr>
          <p:nvPr userDrawn="1"/>
        </p:nvSpPr>
        <p:spPr>
          <a:xfrm>
            <a:off x="1306797" y="1306800"/>
            <a:ext cx="10885203" cy="4244400"/>
          </a:xfrm>
          <a:prstGeom prst="rect">
            <a:avLst/>
          </a:prstGeom>
        </p:spPr>
        <p:txBody>
          <a:bodyPr anchor="ctr" anchorCtr="0"/>
          <a:lstStyle>
            <a:lvl1pPr marL="0" indent="0" algn="l" defTabSz="914400" rtl="0" eaLnBrk="1" latinLnBrk="0" hangingPunct="1">
              <a:lnSpc>
                <a:spcPct val="90000"/>
              </a:lnSpc>
              <a:spcBef>
                <a:spcPts val="1000"/>
              </a:spcBef>
              <a:buSzPct val="50000"/>
              <a:buFont typeface="+mj-lt"/>
              <a:buNone/>
              <a:defRPr sz="4800" b="0" i="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BE" sz="3600" b="1" i="0" dirty="0">
              <a:latin typeface="Calibri" panose="020F0502020204030204" pitchFamily="34" charset="0"/>
              <a:cs typeface="Calibri" panose="020F0502020204030204" pitchFamily="34" charset="0"/>
            </a:endParaRPr>
          </a:p>
        </p:txBody>
      </p:sp>
      <p:sp>
        <p:nvSpPr>
          <p:cNvPr id="5" name="Text Placeholder 2"/>
          <p:cNvSpPr>
            <a:spLocks noGrp="1"/>
          </p:cNvSpPr>
          <p:nvPr>
            <p:ph type="body" sz="quarter" idx="10" hasCustomPrompt="1"/>
          </p:nvPr>
        </p:nvSpPr>
        <p:spPr>
          <a:xfrm>
            <a:off x="1306798" y="1306800"/>
            <a:ext cx="9300879" cy="4244400"/>
          </a:xfrm>
          <a:prstGeom prst="rect">
            <a:avLst/>
          </a:prstGeom>
        </p:spPr>
        <p:txBody>
          <a:bodyPr anchor="ctr"/>
          <a:lstStyle>
            <a:lvl1pPr marL="0" indent="0">
              <a:buNone/>
              <a:defRPr sz="3600">
                <a:solidFill>
                  <a:schemeClr val="bg1"/>
                </a:solidFill>
              </a:defRPr>
            </a:lvl1pPr>
          </a:lstStyle>
          <a:p>
            <a:r>
              <a:rPr lang="nl-BE" b="1" i="0" dirty="0" err="1">
                <a:latin typeface="Calibri" panose="020F0502020204030204" pitchFamily="34" charset="0"/>
                <a:cs typeface="Calibri" panose="020F0502020204030204" pitchFamily="34" charset="0"/>
              </a:rPr>
              <a:t>Your</a:t>
            </a:r>
            <a:r>
              <a:rPr lang="nl-BE" b="1" i="0" dirty="0">
                <a:latin typeface="Calibri" panose="020F0502020204030204" pitchFamily="34" charset="0"/>
                <a:cs typeface="Calibri" panose="020F0502020204030204" pitchFamily="34" charset="0"/>
              </a:rPr>
              <a:t> </a:t>
            </a:r>
            <a:r>
              <a:rPr lang="nl-BE" b="1" i="0" dirty="0" err="1">
                <a:latin typeface="Calibri" panose="020F0502020204030204" pitchFamily="34" charset="0"/>
                <a:cs typeface="Calibri" panose="020F0502020204030204" pitchFamily="34" charset="0"/>
              </a:rPr>
              <a:t>closing</a:t>
            </a:r>
            <a:r>
              <a:rPr lang="nl-BE" b="1" i="0" dirty="0">
                <a:latin typeface="Calibri" panose="020F0502020204030204" pitchFamily="34" charset="0"/>
                <a:cs typeface="Calibri" panose="020F0502020204030204" pitchFamily="34" charset="0"/>
              </a:rPr>
              <a:t> </a:t>
            </a:r>
            <a:r>
              <a:rPr lang="nl-BE" b="1" i="0" dirty="0" err="1">
                <a:latin typeface="Calibri" panose="020F0502020204030204" pitchFamily="34" charset="0"/>
                <a:cs typeface="Calibri" panose="020F0502020204030204" pitchFamily="34" charset="0"/>
              </a:rPr>
              <a:t>phrase</a:t>
            </a:r>
            <a:endParaRPr lang="nl-BE" b="1" i="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825896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losing Dark + Text NL">
    <p:spTree>
      <p:nvGrpSpPr>
        <p:cNvPr id="1" name=""/>
        <p:cNvGrpSpPr/>
        <p:nvPr/>
      </p:nvGrpSpPr>
      <p:grpSpPr>
        <a:xfrm>
          <a:off x="0" y="0"/>
          <a:ext cx="0" cy="0"/>
          <a:chOff x="0" y="0"/>
          <a:chExt cx="0" cy="0"/>
        </a:xfrm>
      </p:grpSpPr>
      <p:sp>
        <p:nvSpPr>
          <p:cNvPr id="5" name="Tijdelijke aanduiding voor tekst 2">
            <a:extLst>
              <a:ext uri="{FF2B5EF4-FFF2-40B4-BE49-F238E27FC236}">
                <a16:creationId xmlns:a16="http://schemas.microsoft.com/office/drawing/2014/main" id="{64E9ECBF-23C1-1644-8886-964FA886698D}"/>
              </a:ext>
            </a:extLst>
          </p:cNvPr>
          <p:cNvSpPr txBox="1">
            <a:spLocks/>
          </p:cNvSpPr>
          <p:nvPr userDrawn="1"/>
        </p:nvSpPr>
        <p:spPr>
          <a:xfrm>
            <a:off x="1306797" y="1306800"/>
            <a:ext cx="10885203" cy="4244400"/>
          </a:xfrm>
          <a:prstGeom prst="rect">
            <a:avLst/>
          </a:prstGeom>
        </p:spPr>
        <p:txBody>
          <a:bodyPr anchor="ctr" anchorCtr="0"/>
          <a:lstStyle>
            <a:lvl1pPr marL="0" indent="0" algn="l" defTabSz="914400" rtl="0" eaLnBrk="1" latinLnBrk="0" hangingPunct="1">
              <a:lnSpc>
                <a:spcPct val="90000"/>
              </a:lnSpc>
              <a:spcBef>
                <a:spcPts val="1000"/>
              </a:spcBef>
              <a:buSzPct val="50000"/>
              <a:buFont typeface="+mj-lt"/>
              <a:buNone/>
              <a:defRPr sz="4800" b="0" i="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BE" sz="3600" b="1" i="0" dirty="0">
                <a:latin typeface="Calibri" panose="020F0502020204030204" pitchFamily="34" charset="0"/>
                <a:cs typeface="Calibri" panose="020F0502020204030204" pitchFamily="34" charset="0"/>
              </a:rPr>
              <a:t>Ontwikkelt </a:t>
            </a:r>
          </a:p>
          <a:p>
            <a:r>
              <a:rPr lang="nl-BE" sz="3600" b="1" i="0" dirty="0">
                <a:latin typeface="Calibri" panose="020F0502020204030204" pitchFamily="34" charset="0"/>
                <a:cs typeface="Calibri" panose="020F0502020204030204" pitchFamily="34" charset="0"/>
              </a:rPr>
              <a:t>Faciliteert </a:t>
            </a:r>
          </a:p>
          <a:p>
            <a:r>
              <a:rPr lang="nl-BE" sz="3600" b="1" i="0" dirty="0">
                <a:latin typeface="Calibri" panose="020F0502020204030204" pitchFamily="34" charset="0"/>
                <a:cs typeface="Calibri" panose="020F0502020204030204" pitchFamily="34" charset="0"/>
              </a:rPr>
              <a:t>Verbindt</a:t>
            </a:r>
          </a:p>
        </p:txBody>
      </p:sp>
    </p:spTree>
    <p:extLst>
      <p:ext uri="{BB962C8B-B14F-4D97-AF65-F5344CB8AC3E}">
        <p14:creationId xmlns:p14="http://schemas.microsoft.com/office/powerpoint/2010/main" val="563760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3">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6094801" cy="6858000"/>
          </a:xfrm>
          <a:prstGeom prst="rect">
            <a:avLst/>
          </a:prstGeom>
        </p:spPr>
      </p:pic>
      <p:pic>
        <p:nvPicPr>
          <p:cNvPr id="13" name="Afbeelding 12">
            <a:extLst>
              <a:ext uri="{FF2B5EF4-FFF2-40B4-BE49-F238E27FC236}">
                <a16:creationId xmlns:a16="http://schemas.microsoft.com/office/drawing/2014/main" id="{25F0BD56-BAEA-294C-A452-3A606BC1BB2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8" name="Afbeelding 17">
            <a:extLst>
              <a:ext uri="{FF2B5EF4-FFF2-40B4-BE49-F238E27FC236}">
                <a16:creationId xmlns:a16="http://schemas.microsoft.com/office/drawing/2014/main" id="{3699229F-CF47-3F4D-BC39-7FDF25373F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
        <p:nvSpPr>
          <p:cNvPr id="21" name="Titel 28">
            <a:extLst>
              <a:ext uri="{FF2B5EF4-FFF2-40B4-BE49-F238E27FC236}">
                <a16:creationId xmlns:a16="http://schemas.microsoft.com/office/drawing/2014/main" id="{933B33C8-5E8A-AB48-80BF-55E43960DC1C}"/>
              </a:ext>
            </a:extLst>
          </p:cNvPr>
          <p:cNvSpPr>
            <a:spLocks noGrp="1"/>
          </p:cNvSpPr>
          <p:nvPr>
            <p:ph type="title" hasCustomPrompt="1"/>
          </p:nvPr>
        </p:nvSpPr>
        <p:spPr>
          <a:xfrm>
            <a:off x="6411601" y="2052838"/>
            <a:ext cx="5268913" cy="2343711"/>
          </a:xfrm>
          <a:prstGeom prst="rect">
            <a:avLst/>
          </a:prstGeom>
        </p:spPr>
        <p:txBody>
          <a:bodyPr anchor="t">
            <a:normAutofit/>
          </a:bodyPr>
          <a:lstStyle>
            <a:lvl1pPr>
              <a:defRPr sz="4125" b="1" i="0">
                <a:solidFill>
                  <a:schemeClr val="accent2"/>
                </a:solidFill>
                <a:latin typeface="Calibri" panose="020F0502020204030204" pitchFamily="34" charset="0"/>
                <a:cs typeface="Calibri" panose="020F0502020204030204" pitchFamily="34" charset="0"/>
              </a:defRPr>
            </a:lvl1pPr>
          </a:lstStyle>
          <a:p>
            <a:r>
              <a:rPr lang="nl-BE" dirty="0"/>
              <a:t>New Infrabel </a:t>
            </a:r>
            <a:br>
              <a:rPr lang="nl-BE" dirty="0"/>
            </a:br>
            <a:r>
              <a:rPr lang="nl-BE" dirty="0"/>
              <a:t>PPT Template</a:t>
            </a:r>
          </a:p>
        </p:txBody>
      </p:sp>
      <p:sp>
        <p:nvSpPr>
          <p:cNvPr id="22" name="Tijdelijke aanduiding voor tekst 32">
            <a:extLst>
              <a:ext uri="{FF2B5EF4-FFF2-40B4-BE49-F238E27FC236}">
                <a16:creationId xmlns:a16="http://schemas.microsoft.com/office/drawing/2014/main" id="{16040426-B7BF-2844-BAE3-149DEB867A2A}"/>
              </a:ext>
            </a:extLst>
          </p:cNvPr>
          <p:cNvSpPr>
            <a:spLocks noGrp="1"/>
          </p:cNvSpPr>
          <p:nvPr>
            <p:ph type="body" sz="quarter" idx="12" hasCustomPrompt="1"/>
          </p:nvPr>
        </p:nvSpPr>
        <p:spPr>
          <a:xfrm>
            <a:off x="6411601" y="4594548"/>
            <a:ext cx="5268913" cy="354013"/>
          </a:xfrm>
          <a:prstGeom prst="rect">
            <a:avLst/>
          </a:prstGeom>
        </p:spPr>
        <p:txBody>
          <a:bodyPr>
            <a:noAutofit/>
          </a:bodyPr>
          <a:lstStyle>
            <a:lvl1pPr marL="0" indent="0">
              <a:buNone/>
              <a:defRPr sz="1875" b="1" i="0">
                <a:solidFill>
                  <a:schemeClr val="bg2"/>
                </a:solidFill>
                <a:latin typeface="Calibri" panose="020F0502020204030204" pitchFamily="34" charset="0"/>
                <a:cs typeface="Calibri" panose="020F0502020204030204" pitchFamily="34" charset="0"/>
              </a:defRPr>
            </a:lvl1pPr>
          </a:lstStyle>
          <a:p>
            <a:pPr lvl="0"/>
            <a:r>
              <a:rPr lang="nl-BE" dirty="0" err="1"/>
              <a:t>Subtitle</a:t>
            </a:r>
            <a:endParaRPr lang="nl-BE" dirty="0"/>
          </a:p>
        </p:txBody>
      </p:sp>
      <p:sp>
        <p:nvSpPr>
          <p:cNvPr id="26" name="Tijdelijke aanduiding voor tekst 32">
            <a:extLst>
              <a:ext uri="{FF2B5EF4-FFF2-40B4-BE49-F238E27FC236}">
                <a16:creationId xmlns:a16="http://schemas.microsoft.com/office/drawing/2014/main" id="{B4D9616B-DA26-1A47-9747-A7181BAF80E2}"/>
              </a:ext>
            </a:extLst>
          </p:cNvPr>
          <p:cNvSpPr>
            <a:spLocks noGrp="1"/>
          </p:cNvSpPr>
          <p:nvPr>
            <p:ph type="body" sz="quarter" idx="13" hasCustomPrompt="1"/>
          </p:nvPr>
        </p:nvSpPr>
        <p:spPr>
          <a:xfrm>
            <a:off x="6411601" y="5551202"/>
            <a:ext cx="44064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Speakers</a:t>
            </a:r>
          </a:p>
        </p:txBody>
      </p:sp>
      <p:pic>
        <p:nvPicPr>
          <p:cNvPr id="10" name="Afbeelding 26">
            <a:extLst>
              <a:ext uri="{FF2B5EF4-FFF2-40B4-BE49-F238E27FC236}">
                <a16:creationId xmlns:a16="http://schemas.microsoft.com/office/drawing/2014/main" id="{3F72C7A5-9320-A14F-BAE2-587C7594BD2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91288" y="689500"/>
            <a:ext cx="2024544" cy="330621"/>
          </a:xfrm>
          <a:prstGeom prst="rect">
            <a:avLst/>
          </a:prstGeom>
        </p:spPr>
      </p:pic>
      <p:sp>
        <p:nvSpPr>
          <p:cNvPr id="11" name="Tijdelijke aanduiding voor tekst 32">
            <a:extLst>
              <a:ext uri="{FF2B5EF4-FFF2-40B4-BE49-F238E27FC236}">
                <a16:creationId xmlns:a16="http://schemas.microsoft.com/office/drawing/2014/main" id="{7024A828-DDA5-D64F-BDF2-3A4452BAEF43}"/>
              </a:ext>
            </a:extLst>
          </p:cNvPr>
          <p:cNvSpPr>
            <a:spLocks noGrp="1"/>
          </p:cNvSpPr>
          <p:nvPr>
            <p:ph type="body" sz="quarter" idx="14" hasCustomPrompt="1"/>
          </p:nvPr>
        </p:nvSpPr>
        <p:spPr>
          <a:xfrm>
            <a:off x="6411601" y="5936947"/>
            <a:ext cx="25227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Date</a:t>
            </a:r>
          </a:p>
        </p:txBody>
      </p:sp>
      <p:pic>
        <p:nvPicPr>
          <p:cNvPr id="12" name="Image 1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844351" y="681743"/>
            <a:ext cx="743489" cy="338378"/>
          </a:xfrm>
          <a:prstGeom prst="rect">
            <a:avLst/>
          </a:prstGeom>
        </p:spPr>
      </p:pic>
    </p:spTree>
    <p:extLst>
      <p:ext uri="{BB962C8B-B14F-4D97-AF65-F5344CB8AC3E}">
        <p14:creationId xmlns:p14="http://schemas.microsoft.com/office/powerpoint/2010/main" val="26204283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losing Dark + Text FR">
    <p:spTree>
      <p:nvGrpSpPr>
        <p:cNvPr id="1" name=""/>
        <p:cNvGrpSpPr/>
        <p:nvPr/>
      </p:nvGrpSpPr>
      <p:grpSpPr>
        <a:xfrm>
          <a:off x="0" y="0"/>
          <a:ext cx="0" cy="0"/>
          <a:chOff x="0" y="0"/>
          <a:chExt cx="0" cy="0"/>
        </a:xfrm>
      </p:grpSpPr>
      <p:sp>
        <p:nvSpPr>
          <p:cNvPr id="5" name="Tijdelijke aanduiding voor tekst 2">
            <a:extLst>
              <a:ext uri="{FF2B5EF4-FFF2-40B4-BE49-F238E27FC236}">
                <a16:creationId xmlns:a16="http://schemas.microsoft.com/office/drawing/2014/main" id="{64E9ECBF-23C1-1644-8886-964FA886698D}"/>
              </a:ext>
            </a:extLst>
          </p:cNvPr>
          <p:cNvSpPr txBox="1">
            <a:spLocks/>
          </p:cNvSpPr>
          <p:nvPr userDrawn="1"/>
        </p:nvSpPr>
        <p:spPr>
          <a:xfrm>
            <a:off x="1306797" y="1306800"/>
            <a:ext cx="10885203" cy="4244400"/>
          </a:xfrm>
          <a:prstGeom prst="rect">
            <a:avLst/>
          </a:prstGeom>
        </p:spPr>
        <p:txBody>
          <a:bodyPr anchor="ctr" anchorCtr="0"/>
          <a:lstStyle>
            <a:lvl1pPr marL="0" indent="0" algn="l" defTabSz="914400" rtl="0" eaLnBrk="1" latinLnBrk="0" hangingPunct="1">
              <a:lnSpc>
                <a:spcPct val="90000"/>
              </a:lnSpc>
              <a:spcBef>
                <a:spcPts val="1000"/>
              </a:spcBef>
              <a:buSzPct val="50000"/>
              <a:buFont typeface="+mj-lt"/>
              <a:buNone/>
              <a:defRPr sz="4800" b="0" i="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BE" sz="3600" b="1" i="0" dirty="0" err="1">
                <a:latin typeface="Calibri" panose="020F0502020204030204" pitchFamily="34" charset="0"/>
                <a:cs typeface="Calibri" panose="020F0502020204030204" pitchFamily="34" charset="0"/>
              </a:rPr>
              <a:t>Développe</a:t>
            </a:r>
            <a:endParaRPr lang="nl-BE" sz="3600" b="1" i="0" dirty="0">
              <a:latin typeface="Calibri" panose="020F0502020204030204" pitchFamily="34" charset="0"/>
              <a:cs typeface="Calibri" panose="020F0502020204030204" pitchFamily="34" charset="0"/>
            </a:endParaRPr>
          </a:p>
          <a:p>
            <a:r>
              <a:rPr lang="nl-BE" sz="3600" b="1" i="0" dirty="0" err="1">
                <a:latin typeface="Calibri" panose="020F0502020204030204" pitchFamily="34" charset="0"/>
                <a:cs typeface="Calibri" panose="020F0502020204030204" pitchFamily="34" charset="0"/>
              </a:rPr>
              <a:t>Facilite</a:t>
            </a:r>
            <a:endParaRPr lang="nl-BE" sz="3600" b="1" i="0" dirty="0">
              <a:latin typeface="Calibri" panose="020F0502020204030204" pitchFamily="34" charset="0"/>
              <a:cs typeface="Calibri" panose="020F0502020204030204" pitchFamily="34" charset="0"/>
            </a:endParaRPr>
          </a:p>
          <a:p>
            <a:r>
              <a:rPr lang="nl-BE" sz="3600" b="1" i="0" dirty="0" err="1">
                <a:latin typeface="Calibri" panose="020F0502020204030204" pitchFamily="34" charset="0"/>
                <a:cs typeface="Calibri" panose="020F0502020204030204" pitchFamily="34" charset="0"/>
              </a:rPr>
              <a:t>Rapproche</a:t>
            </a:r>
            <a:endParaRPr lang="nl-BE" sz="3600" b="1" i="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455187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losing Dark + Text EN">
    <p:spTree>
      <p:nvGrpSpPr>
        <p:cNvPr id="1" name=""/>
        <p:cNvGrpSpPr/>
        <p:nvPr/>
      </p:nvGrpSpPr>
      <p:grpSpPr>
        <a:xfrm>
          <a:off x="0" y="0"/>
          <a:ext cx="0" cy="0"/>
          <a:chOff x="0" y="0"/>
          <a:chExt cx="0" cy="0"/>
        </a:xfrm>
      </p:grpSpPr>
      <p:sp>
        <p:nvSpPr>
          <p:cNvPr id="4" name="Tijdelijke aanduiding voor tekst 2">
            <a:extLst>
              <a:ext uri="{FF2B5EF4-FFF2-40B4-BE49-F238E27FC236}">
                <a16:creationId xmlns:a16="http://schemas.microsoft.com/office/drawing/2014/main" id="{64E9ECBF-23C1-1644-8886-964FA886698D}"/>
              </a:ext>
            </a:extLst>
          </p:cNvPr>
          <p:cNvSpPr txBox="1">
            <a:spLocks/>
          </p:cNvSpPr>
          <p:nvPr userDrawn="1"/>
        </p:nvSpPr>
        <p:spPr>
          <a:xfrm>
            <a:off x="1306797" y="1306800"/>
            <a:ext cx="10885203" cy="4244400"/>
          </a:xfrm>
          <a:prstGeom prst="rect">
            <a:avLst/>
          </a:prstGeom>
        </p:spPr>
        <p:txBody>
          <a:bodyPr anchor="ctr" anchorCtr="0"/>
          <a:lstStyle>
            <a:lvl1pPr marL="0" indent="0" algn="l" defTabSz="914400" rtl="0" eaLnBrk="1" latinLnBrk="0" hangingPunct="1">
              <a:lnSpc>
                <a:spcPct val="90000"/>
              </a:lnSpc>
              <a:spcBef>
                <a:spcPts val="1000"/>
              </a:spcBef>
              <a:buSzPct val="50000"/>
              <a:buFont typeface="+mj-lt"/>
              <a:buNone/>
              <a:defRPr sz="4800" b="0" i="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BE" sz="3600" b="1" i="0" dirty="0" err="1">
                <a:latin typeface="Calibri" panose="020F0502020204030204" pitchFamily="34" charset="0"/>
                <a:cs typeface="Calibri" panose="020F0502020204030204" pitchFamily="34" charset="0"/>
              </a:rPr>
              <a:t>Develops</a:t>
            </a:r>
            <a:endParaRPr lang="nl-BE" sz="3600" b="1" i="0" dirty="0">
              <a:latin typeface="Calibri" panose="020F0502020204030204" pitchFamily="34" charset="0"/>
              <a:cs typeface="Calibri" panose="020F0502020204030204" pitchFamily="34" charset="0"/>
            </a:endParaRPr>
          </a:p>
          <a:p>
            <a:r>
              <a:rPr lang="nl-BE" sz="3600" b="1" dirty="0" err="1"/>
              <a:t>Facilitates</a:t>
            </a:r>
            <a:endParaRPr lang="nl-BE" sz="3600" b="1" dirty="0"/>
          </a:p>
          <a:p>
            <a:r>
              <a:rPr lang="nl-BE" sz="3600" b="1" i="0" dirty="0" err="1">
                <a:latin typeface="Calibri" panose="020F0502020204030204" pitchFamily="34" charset="0"/>
                <a:cs typeface="Calibri" panose="020F0502020204030204" pitchFamily="34" charset="0"/>
              </a:rPr>
              <a:t>Bringstogether</a:t>
            </a:r>
            <a:endParaRPr lang="nl-BE" sz="3600" b="1" i="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892219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pic>
        <p:nvPicPr>
          <p:cNvPr id="12" name="Afbeelding 11">
            <a:extLst>
              <a:ext uri="{FF2B5EF4-FFF2-40B4-BE49-F238E27FC236}">
                <a16:creationId xmlns:a16="http://schemas.microsoft.com/office/drawing/2014/main" id="{D6D0D3FB-DE49-5D46-81B2-9E2BF69EA71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6094801" cy="6858000"/>
          </a:xfrm>
          <a:prstGeom prst="rect">
            <a:avLst/>
          </a:prstGeom>
        </p:spPr>
      </p:pic>
      <p:pic>
        <p:nvPicPr>
          <p:cNvPr id="13" name="Afbeelding 12">
            <a:extLst>
              <a:ext uri="{FF2B5EF4-FFF2-40B4-BE49-F238E27FC236}">
                <a16:creationId xmlns:a16="http://schemas.microsoft.com/office/drawing/2014/main" id="{25F0BD56-BAEA-294C-A452-3A606BC1BB2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8" name="Afbeelding 17">
            <a:extLst>
              <a:ext uri="{FF2B5EF4-FFF2-40B4-BE49-F238E27FC236}">
                <a16:creationId xmlns:a16="http://schemas.microsoft.com/office/drawing/2014/main" id="{3699229F-CF47-3F4D-BC39-7FDF25373F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
        <p:nvSpPr>
          <p:cNvPr id="21" name="Titel 28">
            <a:extLst>
              <a:ext uri="{FF2B5EF4-FFF2-40B4-BE49-F238E27FC236}">
                <a16:creationId xmlns:a16="http://schemas.microsoft.com/office/drawing/2014/main" id="{933B33C8-5E8A-AB48-80BF-55E43960DC1C}"/>
              </a:ext>
            </a:extLst>
          </p:cNvPr>
          <p:cNvSpPr>
            <a:spLocks noGrp="1"/>
          </p:cNvSpPr>
          <p:nvPr>
            <p:ph type="title" hasCustomPrompt="1"/>
          </p:nvPr>
        </p:nvSpPr>
        <p:spPr>
          <a:xfrm>
            <a:off x="6411601" y="2052838"/>
            <a:ext cx="5268913" cy="2343711"/>
          </a:xfrm>
          <a:prstGeom prst="rect">
            <a:avLst/>
          </a:prstGeom>
        </p:spPr>
        <p:txBody>
          <a:bodyPr anchor="t">
            <a:normAutofit/>
          </a:bodyPr>
          <a:lstStyle>
            <a:lvl1pPr>
              <a:defRPr sz="4125" b="1" i="0">
                <a:solidFill>
                  <a:schemeClr val="accent2"/>
                </a:solidFill>
                <a:latin typeface="Calibri" panose="020F0502020204030204" pitchFamily="34" charset="0"/>
                <a:cs typeface="Calibri" panose="020F0502020204030204" pitchFamily="34" charset="0"/>
              </a:defRPr>
            </a:lvl1pPr>
          </a:lstStyle>
          <a:p>
            <a:r>
              <a:rPr lang="nl-BE" dirty="0"/>
              <a:t>New Infrabel </a:t>
            </a:r>
            <a:br>
              <a:rPr lang="nl-BE" dirty="0"/>
            </a:br>
            <a:r>
              <a:rPr lang="nl-BE" dirty="0"/>
              <a:t>PPT Template</a:t>
            </a:r>
          </a:p>
        </p:txBody>
      </p:sp>
      <p:sp>
        <p:nvSpPr>
          <p:cNvPr id="22" name="Tijdelijke aanduiding voor tekst 32">
            <a:extLst>
              <a:ext uri="{FF2B5EF4-FFF2-40B4-BE49-F238E27FC236}">
                <a16:creationId xmlns:a16="http://schemas.microsoft.com/office/drawing/2014/main" id="{16040426-B7BF-2844-BAE3-149DEB867A2A}"/>
              </a:ext>
            </a:extLst>
          </p:cNvPr>
          <p:cNvSpPr>
            <a:spLocks noGrp="1"/>
          </p:cNvSpPr>
          <p:nvPr>
            <p:ph type="body" sz="quarter" idx="12" hasCustomPrompt="1"/>
          </p:nvPr>
        </p:nvSpPr>
        <p:spPr>
          <a:xfrm>
            <a:off x="6411601" y="4594548"/>
            <a:ext cx="5268913" cy="354013"/>
          </a:xfrm>
          <a:prstGeom prst="rect">
            <a:avLst/>
          </a:prstGeom>
        </p:spPr>
        <p:txBody>
          <a:bodyPr>
            <a:noAutofit/>
          </a:bodyPr>
          <a:lstStyle>
            <a:lvl1pPr marL="0" indent="0">
              <a:buNone/>
              <a:defRPr sz="1875" b="1" i="0">
                <a:solidFill>
                  <a:schemeClr val="bg2"/>
                </a:solidFill>
                <a:latin typeface="Calibri" panose="020F0502020204030204" pitchFamily="34" charset="0"/>
                <a:cs typeface="Calibri" panose="020F0502020204030204" pitchFamily="34" charset="0"/>
              </a:defRPr>
            </a:lvl1pPr>
          </a:lstStyle>
          <a:p>
            <a:pPr lvl="0"/>
            <a:r>
              <a:rPr lang="nl-BE" dirty="0" err="1"/>
              <a:t>Subtitle</a:t>
            </a:r>
            <a:endParaRPr lang="nl-BE" dirty="0"/>
          </a:p>
        </p:txBody>
      </p:sp>
      <p:sp>
        <p:nvSpPr>
          <p:cNvPr id="26" name="Tijdelijke aanduiding voor tekst 32">
            <a:extLst>
              <a:ext uri="{FF2B5EF4-FFF2-40B4-BE49-F238E27FC236}">
                <a16:creationId xmlns:a16="http://schemas.microsoft.com/office/drawing/2014/main" id="{B4D9616B-DA26-1A47-9747-A7181BAF80E2}"/>
              </a:ext>
            </a:extLst>
          </p:cNvPr>
          <p:cNvSpPr>
            <a:spLocks noGrp="1"/>
          </p:cNvSpPr>
          <p:nvPr>
            <p:ph type="body" sz="quarter" idx="13" hasCustomPrompt="1"/>
          </p:nvPr>
        </p:nvSpPr>
        <p:spPr>
          <a:xfrm>
            <a:off x="6411601" y="5551202"/>
            <a:ext cx="44064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Speakers</a:t>
            </a:r>
          </a:p>
        </p:txBody>
      </p:sp>
      <p:pic>
        <p:nvPicPr>
          <p:cNvPr id="10" name="Afbeelding 26">
            <a:extLst>
              <a:ext uri="{FF2B5EF4-FFF2-40B4-BE49-F238E27FC236}">
                <a16:creationId xmlns:a16="http://schemas.microsoft.com/office/drawing/2014/main" id="{3F72C7A5-9320-A14F-BAE2-587C7594BD2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91288" y="689500"/>
            <a:ext cx="2024544" cy="330621"/>
          </a:xfrm>
          <a:prstGeom prst="rect">
            <a:avLst/>
          </a:prstGeom>
        </p:spPr>
      </p:pic>
      <p:sp>
        <p:nvSpPr>
          <p:cNvPr id="11" name="Tijdelijke aanduiding voor tekst 32">
            <a:extLst>
              <a:ext uri="{FF2B5EF4-FFF2-40B4-BE49-F238E27FC236}">
                <a16:creationId xmlns:a16="http://schemas.microsoft.com/office/drawing/2014/main" id="{7024A828-DDA5-D64F-BDF2-3A4452BAEF43}"/>
              </a:ext>
            </a:extLst>
          </p:cNvPr>
          <p:cNvSpPr>
            <a:spLocks noGrp="1"/>
          </p:cNvSpPr>
          <p:nvPr>
            <p:ph type="body" sz="quarter" idx="14" hasCustomPrompt="1"/>
          </p:nvPr>
        </p:nvSpPr>
        <p:spPr>
          <a:xfrm>
            <a:off x="6411601" y="5936947"/>
            <a:ext cx="25227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Date</a:t>
            </a:r>
          </a:p>
        </p:txBody>
      </p:sp>
      <p:pic>
        <p:nvPicPr>
          <p:cNvPr id="14" name="Image 13"/>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844351" y="681743"/>
            <a:ext cx="743489" cy="338378"/>
          </a:xfrm>
          <a:prstGeom prst="rect">
            <a:avLst/>
          </a:prstGeom>
        </p:spPr>
      </p:pic>
    </p:spTree>
    <p:extLst>
      <p:ext uri="{BB962C8B-B14F-4D97-AF65-F5344CB8AC3E}">
        <p14:creationId xmlns:p14="http://schemas.microsoft.com/office/powerpoint/2010/main" val="1281593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sp>
        <p:nvSpPr>
          <p:cNvPr id="11" name="Tijdelijke aanduiding voor tekst 32">
            <a:extLst>
              <a:ext uri="{FF2B5EF4-FFF2-40B4-BE49-F238E27FC236}">
                <a16:creationId xmlns:a16="http://schemas.microsoft.com/office/drawing/2014/main" id="{7024A828-DDA5-D64F-BDF2-3A4452BAEF43}"/>
              </a:ext>
            </a:extLst>
          </p:cNvPr>
          <p:cNvSpPr>
            <a:spLocks noGrp="1"/>
          </p:cNvSpPr>
          <p:nvPr>
            <p:ph type="body" sz="quarter" idx="14" hasCustomPrompt="1"/>
          </p:nvPr>
        </p:nvSpPr>
        <p:spPr>
          <a:xfrm>
            <a:off x="6411601" y="5936947"/>
            <a:ext cx="25227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Date</a:t>
            </a:r>
          </a:p>
        </p:txBody>
      </p:sp>
      <p:pic>
        <p:nvPicPr>
          <p:cNvPr id="12" name="Afbeelding 11">
            <a:extLst>
              <a:ext uri="{FF2B5EF4-FFF2-40B4-BE49-F238E27FC236}">
                <a16:creationId xmlns:a16="http://schemas.microsoft.com/office/drawing/2014/main" id="{D0BB3378-C5FD-0E42-8B0F-1E66EE15FED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6094801" cy="6852214"/>
          </a:xfrm>
          <a:prstGeom prst="rect">
            <a:avLst/>
          </a:prstGeom>
        </p:spPr>
      </p:pic>
      <p:pic>
        <p:nvPicPr>
          <p:cNvPr id="13" name="Afbeelding 12">
            <a:extLst>
              <a:ext uri="{FF2B5EF4-FFF2-40B4-BE49-F238E27FC236}">
                <a16:creationId xmlns:a16="http://schemas.microsoft.com/office/drawing/2014/main" id="{F68E521F-019F-1C4A-8728-05640385332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8" name="Afbeelding 17">
            <a:extLst>
              <a:ext uri="{FF2B5EF4-FFF2-40B4-BE49-F238E27FC236}">
                <a16:creationId xmlns:a16="http://schemas.microsoft.com/office/drawing/2014/main" id="{56E3B219-2633-CA4F-8AF5-DBB60C08548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
        <p:nvSpPr>
          <p:cNvPr id="21" name="Titel 28">
            <a:extLst>
              <a:ext uri="{FF2B5EF4-FFF2-40B4-BE49-F238E27FC236}">
                <a16:creationId xmlns:a16="http://schemas.microsoft.com/office/drawing/2014/main" id="{C64D2338-5654-1F4A-9C62-121157932F82}"/>
              </a:ext>
            </a:extLst>
          </p:cNvPr>
          <p:cNvSpPr>
            <a:spLocks noGrp="1"/>
          </p:cNvSpPr>
          <p:nvPr>
            <p:ph type="title" hasCustomPrompt="1"/>
          </p:nvPr>
        </p:nvSpPr>
        <p:spPr>
          <a:xfrm>
            <a:off x="6411601" y="2052838"/>
            <a:ext cx="5268913" cy="2343711"/>
          </a:xfrm>
          <a:prstGeom prst="rect">
            <a:avLst/>
          </a:prstGeom>
        </p:spPr>
        <p:txBody>
          <a:bodyPr anchor="t">
            <a:normAutofit/>
          </a:bodyPr>
          <a:lstStyle>
            <a:lvl1pPr>
              <a:defRPr sz="4125" b="1" i="0">
                <a:solidFill>
                  <a:schemeClr val="accent2"/>
                </a:solidFill>
                <a:latin typeface="Calibri" panose="020F0502020204030204" pitchFamily="34" charset="0"/>
                <a:cs typeface="Calibri" panose="020F0502020204030204" pitchFamily="34" charset="0"/>
              </a:defRPr>
            </a:lvl1pPr>
          </a:lstStyle>
          <a:p>
            <a:r>
              <a:rPr lang="nl-BE" dirty="0"/>
              <a:t>New Infrabel </a:t>
            </a:r>
            <a:br>
              <a:rPr lang="nl-BE" dirty="0"/>
            </a:br>
            <a:r>
              <a:rPr lang="nl-BE" dirty="0"/>
              <a:t>PPT Template</a:t>
            </a:r>
          </a:p>
        </p:txBody>
      </p:sp>
      <p:sp>
        <p:nvSpPr>
          <p:cNvPr id="22" name="Tijdelijke aanduiding voor tekst 32">
            <a:extLst>
              <a:ext uri="{FF2B5EF4-FFF2-40B4-BE49-F238E27FC236}">
                <a16:creationId xmlns:a16="http://schemas.microsoft.com/office/drawing/2014/main" id="{7B97786C-8004-0943-991A-184A22C0CD53}"/>
              </a:ext>
            </a:extLst>
          </p:cNvPr>
          <p:cNvSpPr>
            <a:spLocks noGrp="1"/>
          </p:cNvSpPr>
          <p:nvPr>
            <p:ph type="body" sz="quarter" idx="12" hasCustomPrompt="1"/>
          </p:nvPr>
        </p:nvSpPr>
        <p:spPr>
          <a:xfrm>
            <a:off x="6411601" y="4594548"/>
            <a:ext cx="5268913" cy="354013"/>
          </a:xfrm>
          <a:prstGeom prst="rect">
            <a:avLst/>
          </a:prstGeom>
        </p:spPr>
        <p:txBody>
          <a:bodyPr>
            <a:noAutofit/>
          </a:bodyPr>
          <a:lstStyle>
            <a:lvl1pPr marL="0" indent="0">
              <a:buNone/>
              <a:defRPr sz="1875" b="1" i="0">
                <a:solidFill>
                  <a:schemeClr val="bg2"/>
                </a:solidFill>
                <a:latin typeface="Calibri" panose="020F0502020204030204" pitchFamily="34" charset="0"/>
                <a:cs typeface="Calibri" panose="020F0502020204030204" pitchFamily="34" charset="0"/>
              </a:defRPr>
            </a:lvl1pPr>
          </a:lstStyle>
          <a:p>
            <a:pPr lvl="0"/>
            <a:r>
              <a:rPr lang="nl-BE" dirty="0" err="1"/>
              <a:t>Subtitle</a:t>
            </a:r>
            <a:endParaRPr lang="nl-BE" dirty="0"/>
          </a:p>
        </p:txBody>
      </p:sp>
      <p:sp>
        <p:nvSpPr>
          <p:cNvPr id="26" name="Tijdelijke aanduiding voor tekst 32">
            <a:extLst>
              <a:ext uri="{FF2B5EF4-FFF2-40B4-BE49-F238E27FC236}">
                <a16:creationId xmlns:a16="http://schemas.microsoft.com/office/drawing/2014/main" id="{7024A828-DDA5-D64F-BDF2-3A4452BAEF43}"/>
              </a:ext>
            </a:extLst>
          </p:cNvPr>
          <p:cNvSpPr>
            <a:spLocks noGrp="1"/>
          </p:cNvSpPr>
          <p:nvPr>
            <p:ph type="body" sz="quarter" idx="13" hasCustomPrompt="1"/>
          </p:nvPr>
        </p:nvSpPr>
        <p:spPr>
          <a:xfrm>
            <a:off x="6411601" y="5551202"/>
            <a:ext cx="44064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Speakers</a:t>
            </a:r>
          </a:p>
        </p:txBody>
      </p:sp>
      <p:pic>
        <p:nvPicPr>
          <p:cNvPr id="10" name="Afbeelding 26">
            <a:extLst>
              <a:ext uri="{FF2B5EF4-FFF2-40B4-BE49-F238E27FC236}">
                <a16:creationId xmlns:a16="http://schemas.microsoft.com/office/drawing/2014/main" id="{3F72C7A5-9320-A14F-BAE2-587C7594BD2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91288" y="689500"/>
            <a:ext cx="2024544" cy="330621"/>
          </a:xfrm>
          <a:prstGeom prst="rect">
            <a:avLst/>
          </a:prstGeom>
        </p:spPr>
      </p:pic>
      <p:pic>
        <p:nvPicPr>
          <p:cNvPr id="14" name="Image 13"/>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844351" y="681743"/>
            <a:ext cx="743489" cy="338378"/>
          </a:xfrm>
          <a:prstGeom prst="rect">
            <a:avLst/>
          </a:prstGeom>
        </p:spPr>
      </p:pic>
    </p:spTree>
    <p:extLst>
      <p:ext uri="{BB962C8B-B14F-4D97-AF65-F5344CB8AC3E}">
        <p14:creationId xmlns:p14="http://schemas.microsoft.com/office/powerpoint/2010/main" val="21564139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ver slide 3">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6094801" cy="6858000"/>
          </a:xfrm>
          <a:prstGeom prst="rect">
            <a:avLst/>
          </a:prstGeom>
        </p:spPr>
      </p:pic>
      <p:pic>
        <p:nvPicPr>
          <p:cNvPr id="13" name="Afbeelding 12">
            <a:extLst>
              <a:ext uri="{FF2B5EF4-FFF2-40B4-BE49-F238E27FC236}">
                <a16:creationId xmlns:a16="http://schemas.microsoft.com/office/drawing/2014/main" id="{25F0BD56-BAEA-294C-A452-3A606BC1BB2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8" name="Afbeelding 17">
            <a:extLst>
              <a:ext uri="{FF2B5EF4-FFF2-40B4-BE49-F238E27FC236}">
                <a16:creationId xmlns:a16="http://schemas.microsoft.com/office/drawing/2014/main" id="{3699229F-CF47-3F4D-BC39-7FDF25373F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
        <p:nvSpPr>
          <p:cNvPr id="21" name="Titel 28">
            <a:extLst>
              <a:ext uri="{FF2B5EF4-FFF2-40B4-BE49-F238E27FC236}">
                <a16:creationId xmlns:a16="http://schemas.microsoft.com/office/drawing/2014/main" id="{933B33C8-5E8A-AB48-80BF-55E43960DC1C}"/>
              </a:ext>
            </a:extLst>
          </p:cNvPr>
          <p:cNvSpPr>
            <a:spLocks noGrp="1"/>
          </p:cNvSpPr>
          <p:nvPr>
            <p:ph type="title" hasCustomPrompt="1"/>
          </p:nvPr>
        </p:nvSpPr>
        <p:spPr>
          <a:xfrm>
            <a:off x="6411601" y="2052838"/>
            <a:ext cx="5268913" cy="2343711"/>
          </a:xfrm>
          <a:prstGeom prst="rect">
            <a:avLst/>
          </a:prstGeom>
        </p:spPr>
        <p:txBody>
          <a:bodyPr anchor="t">
            <a:normAutofit/>
          </a:bodyPr>
          <a:lstStyle>
            <a:lvl1pPr>
              <a:defRPr sz="4125" b="1" i="0">
                <a:solidFill>
                  <a:schemeClr val="accent2"/>
                </a:solidFill>
                <a:latin typeface="Calibri" panose="020F0502020204030204" pitchFamily="34" charset="0"/>
                <a:cs typeface="Calibri" panose="020F0502020204030204" pitchFamily="34" charset="0"/>
              </a:defRPr>
            </a:lvl1pPr>
          </a:lstStyle>
          <a:p>
            <a:r>
              <a:rPr lang="nl-BE" dirty="0"/>
              <a:t>New Infrabel </a:t>
            </a:r>
            <a:br>
              <a:rPr lang="nl-BE" dirty="0"/>
            </a:br>
            <a:r>
              <a:rPr lang="nl-BE" dirty="0"/>
              <a:t>PPT Template</a:t>
            </a:r>
          </a:p>
        </p:txBody>
      </p:sp>
      <p:sp>
        <p:nvSpPr>
          <p:cNvPr id="22" name="Tijdelijke aanduiding voor tekst 32">
            <a:extLst>
              <a:ext uri="{FF2B5EF4-FFF2-40B4-BE49-F238E27FC236}">
                <a16:creationId xmlns:a16="http://schemas.microsoft.com/office/drawing/2014/main" id="{16040426-B7BF-2844-BAE3-149DEB867A2A}"/>
              </a:ext>
            </a:extLst>
          </p:cNvPr>
          <p:cNvSpPr>
            <a:spLocks noGrp="1"/>
          </p:cNvSpPr>
          <p:nvPr>
            <p:ph type="body" sz="quarter" idx="12" hasCustomPrompt="1"/>
          </p:nvPr>
        </p:nvSpPr>
        <p:spPr>
          <a:xfrm>
            <a:off x="6411601" y="4594548"/>
            <a:ext cx="5268913" cy="354013"/>
          </a:xfrm>
          <a:prstGeom prst="rect">
            <a:avLst/>
          </a:prstGeom>
        </p:spPr>
        <p:txBody>
          <a:bodyPr>
            <a:noAutofit/>
          </a:bodyPr>
          <a:lstStyle>
            <a:lvl1pPr marL="0" indent="0">
              <a:buNone/>
              <a:defRPr sz="1875" b="1" i="0">
                <a:solidFill>
                  <a:schemeClr val="bg2"/>
                </a:solidFill>
                <a:latin typeface="Calibri" panose="020F0502020204030204" pitchFamily="34" charset="0"/>
                <a:cs typeface="Calibri" panose="020F0502020204030204" pitchFamily="34" charset="0"/>
              </a:defRPr>
            </a:lvl1pPr>
          </a:lstStyle>
          <a:p>
            <a:pPr lvl="0"/>
            <a:r>
              <a:rPr lang="nl-BE" dirty="0" err="1"/>
              <a:t>Subtitle</a:t>
            </a:r>
            <a:endParaRPr lang="nl-BE" dirty="0"/>
          </a:p>
        </p:txBody>
      </p:sp>
      <p:sp>
        <p:nvSpPr>
          <p:cNvPr id="26" name="Tijdelijke aanduiding voor tekst 32">
            <a:extLst>
              <a:ext uri="{FF2B5EF4-FFF2-40B4-BE49-F238E27FC236}">
                <a16:creationId xmlns:a16="http://schemas.microsoft.com/office/drawing/2014/main" id="{B4D9616B-DA26-1A47-9747-A7181BAF80E2}"/>
              </a:ext>
            </a:extLst>
          </p:cNvPr>
          <p:cNvSpPr>
            <a:spLocks noGrp="1"/>
          </p:cNvSpPr>
          <p:nvPr>
            <p:ph type="body" sz="quarter" idx="13" hasCustomPrompt="1"/>
          </p:nvPr>
        </p:nvSpPr>
        <p:spPr>
          <a:xfrm>
            <a:off x="6411601" y="5551202"/>
            <a:ext cx="44064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Speakers</a:t>
            </a:r>
          </a:p>
        </p:txBody>
      </p:sp>
      <p:pic>
        <p:nvPicPr>
          <p:cNvPr id="10" name="Afbeelding 26">
            <a:extLst>
              <a:ext uri="{FF2B5EF4-FFF2-40B4-BE49-F238E27FC236}">
                <a16:creationId xmlns:a16="http://schemas.microsoft.com/office/drawing/2014/main" id="{3F72C7A5-9320-A14F-BAE2-587C7594BD2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91288" y="689500"/>
            <a:ext cx="2024544" cy="330621"/>
          </a:xfrm>
          <a:prstGeom prst="rect">
            <a:avLst/>
          </a:prstGeom>
        </p:spPr>
      </p:pic>
      <p:sp>
        <p:nvSpPr>
          <p:cNvPr id="11" name="Tijdelijke aanduiding voor tekst 32">
            <a:extLst>
              <a:ext uri="{FF2B5EF4-FFF2-40B4-BE49-F238E27FC236}">
                <a16:creationId xmlns:a16="http://schemas.microsoft.com/office/drawing/2014/main" id="{7024A828-DDA5-D64F-BDF2-3A4452BAEF43}"/>
              </a:ext>
            </a:extLst>
          </p:cNvPr>
          <p:cNvSpPr>
            <a:spLocks noGrp="1"/>
          </p:cNvSpPr>
          <p:nvPr>
            <p:ph type="body" sz="quarter" idx="14" hasCustomPrompt="1"/>
          </p:nvPr>
        </p:nvSpPr>
        <p:spPr>
          <a:xfrm>
            <a:off x="6411601" y="5936947"/>
            <a:ext cx="25227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Date</a:t>
            </a:r>
          </a:p>
        </p:txBody>
      </p:sp>
      <p:pic>
        <p:nvPicPr>
          <p:cNvPr id="12" name="Image 1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844351" y="681743"/>
            <a:ext cx="743489" cy="338378"/>
          </a:xfrm>
          <a:prstGeom prst="rect">
            <a:avLst/>
          </a:prstGeom>
        </p:spPr>
      </p:pic>
    </p:spTree>
    <p:extLst>
      <p:ext uri="{BB962C8B-B14F-4D97-AF65-F5344CB8AC3E}">
        <p14:creationId xmlns:p14="http://schemas.microsoft.com/office/powerpoint/2010/main" val="32561040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ver slide 4">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6094801" cy="6858000"/>
          </a:xfrm>
          <a:prstGeom prst="rect">
            <a:avLst/>
          </a:prstGeom>
        </p:spPr>
      </p:pic>
      <p:pic>
        <p:nvPicPr>
          <p:cNvPr id="13" name="Afbeelding 12">
            <a:extLst>
              <a:ext uri="{FF2B5EF4-FFF2-40B4-BE49-F238E27FC236}">
                <a16:creationId xmlns:a16="http://schemas.microsoft.com/office/drawing/2014/main" id="{25F0BD56-BAEA-294C-A452-3A606BC1BB2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8" name="Afbeelding 17">
            <a:extLst>
              <a:ext uri="{FF2B5EF4-FFF2-40B4-BE49-F238E27FC236}">
                <a16:creationId xmlns:a16="http://schemas.microsoft.com/office/drawing/2014/main" id="{3699229F-CF47-3F4D-BC39-7FDF25373F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
        <p:nvSpPr>
          <p:cNvPr id="21" name="Titel 28">
            <a:extLst>
              <a:ext uri="{FF2B5EF4-FFF2-40B4-BE49-F238E27FC236}">
                <a16:creationId xmlns:a16="http://schemas.microsoft.com/office/drawing/2014/main" id="{933B33C8-5E8A-AB48-80BF-55E43960DC1C}"/>
              </a:ext>
            </a:extLst>
          </p:cNvPr>
          <p:cNvSpPr>
            <a:spLocks noGrp="1"/>
          </p:cNvSpPr>
          <p:nvPr>
            <p:ph type="title" hasCustomPrompt="1"/>
          </p:nvPr>
        </p:nvSpPr>
        <p:spPr>
          <a:xfrm>
            <a:off x="6411601" y="2052838"/>
            <a:ext cx="5268913" cy="2343711"/>
          </a:xfrm>
          <a:prstGeom prst="rect">
            <a:avLst/>
          </a:prstGeom>
        </p:spPr>
        <p:txBody>
          <a:bodyPr anchor="t">
            <a:normAutofit/>
          </a:bodyPr>
          <a:lstStyle>
            <a:lvl1pPr>
              <a:defRPr sz="4125" b="1" i="0">
                <a:solidFill>
                  <a:schemeClr val="accent2"/>
                </a:solidFill>
                <a:latin typeface="Calibri" panose="020F0502020204030204" pitchFamily="34" charset="0"/>
                <a:cs typeface="Calibri" panose="020F0502020204030204" pitchFamily="34" charset="0"/>
              </a:defRPr>
            </a:lvl1pPr>
          </a:lstStyle>
          <a:p>
            <a:r>
              <a:rPr lang="nl-BE" dirty="0"/>
              <a:t>New Infrabel </a:t>
            </a:r>
            <a:br>
              <a:rPr lang="nl-BE" dirty="0"/>
            </a:br>
            <a:r>
              <a:rPr lang="nl-BE" dirty="0"/>
              <a:t>PPT Template</a:t>
            </a:r>
          </a:p>
        </p:txBody>
      </p:sp>
      <p:sp>
        <p:nvSpPr>
          <p:cNvPr id="22" name="Tijdelijke aanduiding voor tekst 32">
            <a:extLst>
              <a:ext uri="{FF2B5EF4-FFF2-40B4-BE49-F238E27FC236}">
                <a16:creationId xmlns:a16="http://schemas.microsoft.com/office/drawing/2014/main" id="{16040426-B7BF-2844-BAE3-149DEB867A2A}"/>
              </a:ext>
            </a:extLst>
          </p:cNvPr>
          <p:cNvSpPr>
            <a:spLocks noGrp="1"/>
          </p:cNvSpPr>
          <p:nvPr>
            <p:ph type="body" sz="quarter" idx="12" hasCustomPrompt="1"/>
          </p:nvPr>
        </p:nvSpPr>
        <p:spPr>
          <a:xfrm>
            <a:off x="6411601" y="4594548"/>
            <a:ext cx="5268913" cy="354013"/>
          </a:xfrm>
          <a:prstGeom prst="rect">
            <a:avLst/>
          </a:prstGeom>
        </p:spPr>
        <p:txBody>
          <a:bodyPr>
            <a:noAutofit/>
          </a:bodyPr>
          <a:lstStyle>
            <a:lvl1pPr marL="0" indent="0">
              <a:buNone/>
              <a:defRPr sz="1875" b="1" i="0">
                <a:solidFill>
                  <a:schemeClr val="bg2"/>
                </a:solidFill>
                <a:latin typeface="Calibri" panose="020F0502020204030204" pitchFamily="34" charset="0"/>
                <a:cs typeface="Calibri" panose="020F0502020204030204" pitchFamily="34" charset="0"/>
              </a:defRPr>
            </a:lvl1pPr>
          </a:lstStyle>
          <a:p>
            <a:pPr lvl="0"/>
            <a:r>
              <a:rPr lang="nl-BE" dirty="0" err="1"/>
              <a:t>Subtitle</a:t>
            </a:r>
            <a:endParaRPr lang="nl-BE" dirty="0"/>
          </a:p>
        </p:txBody>
      </p:sp>
      <p:sp>
        <p:nvSpPr>
          <p:cNvPr id="26" name="Tijdelijke aanduiding voor tekst 32">
            <a:extLst>
              <a:ext uri="{FF2B5EF4-FFF2-40B4-BE49-F238E27FC236}">
                <a16:creationId xmlns:a16="http://schemas.microsoft.com/office/drawing/2014/main" id="{B4D9616B-DA26-1A47-9747-A7181BAF80E2}"/>
              </a:ext>
            </a:extLst>
          </p:cNvPr>
          <p:cNvSpPr>
            <a:spLocks noGrp="1"/>
          </p:cNvSpPr>
          <p:nvPr>
            <p:ph type="body" sz="quarter" idx="13" hasCustomPrompt="1"/>
          </p:nvPr>
        </p:nvSpPr>
        <p:spPr>
          <a:xfrm>
            <a:off x="6411601" y="5551202"/>
            <a:ext cx="44064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Speakers</a:t>
            </a:r>
          </a:p>
        </p:txBody>
      </p:sp>
      <p:pic>
        <p:nvPicPr>
          <p:cNvPr id="10" name="Afbeelding 26">
            <a:extLst>
              <a:ext uri="{FF2B5EF4-FFF2-40B4-BE49-F238E27FC236}">
                <a16:creationId xmlns:a16="http://schemas.microsoft.com/office/drawing/2014/main" id="{3F72C7A5-9320-A14F-BAE2-587C7594BD2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91288" y="689500"/>
            <a:ext cx="2024544" cy="330621"/>
          </a:xfrm>
          <a:prstGeom prst="rect">
            <a:avLst/>
          </a:prstGeom>
        </p:spPr>
      </p:pic>
      <p:sp>
        <p:nvSpPr>
          <p:cNvPr id="11" name="Tijdelijke aanduiding voor tekst 32">
            <a:extLst>
              <a:ext uri="{FF2B5EF4-FFF2-40B4-BE49-F238E27FC236}">
                <a16:creationId xmlns:a16="http://schemas.microsoft.com/office/drawing/2014/main" id="{7024A828-DDA5-D64F-BDF2-3A4452BAEF43}"/>
              </a:ext>
            </a:extLst>
          </p:cNvPr>
          <p:cNvSpPr>
            <a:spLocks noGrp="1"/>
          </p:cNvSpPr>
          <p:nvPr>
            <p:ph type="body" sz="quarter" idx="14" hasCustomPrompt="1"/>
          </p:nvPr>
        </p:nvSpPr>
        <p:spPr>
          <a:xfrm>
            <a:off x="6411601" y="5936947"/>
            <a:ext cx="25227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Date</a:t>
            </a:r>
          </a:p>
        </p:txBody>
      </p:sp>
      <p:pic>
        <p:nvPicPr>
          <p:cNvPr id="12" name="Image 1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844351" y="681743"/>
            <a:ext cx="743489" cy="338378"/>
          </a:xfrm>
          <a:prstGeom prst="rect">
            <a:avLst/>
          </a:prstGeom>
        </p:spPr>
      </p:pic>
    </p:spTree>
    <p:extLst>
      <p:ext uri="{BB962C8B-B14F-4D97-AF65-F5344CB8AC3E}">
        <p14:creationId xmlns:p14="http://schemas.microsoft.com/office/powerpoint/2010/main" val="8041813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ver slide 5">
    <p:spTree>
      <p:nvGrpSpPr>
        <p:cNvPr id="1" name=""/>
        <p:cNvGrpSpPr/>
        <p:nvPr/>
      </p:nvGrpSpPr>
      <p:grpSpPr>
        <a:xfrm>
          <a:off x="0" y="0"/>
          <a:ext cx="0" cy="0"/>
          <a:chOff x="0" y="0"/>
          <a:chExt cx="0" cy="0"/>
        </a:xfrm>
      </p:grpSpPr>
      <p:pic>
        <p:nvPicPr>
          <p:cNvPr id="2" name="Image 1"/>
          <p:cNvPicPr>
            <a:picLocks noChangeAspect="1"/>
          </p:cNvPicPr>
          <p:nvPr userDrawn="1"/>
        </p:nvPicPr>
        <p:blipFill rotWithShape="1">
          <a:blip r:embed="rId2">
            <a:extLst>
              <a:ext uri="{28A0092B-C50C-407E-A947-70E740481C1C}">
                <a14:useLocalDpi xmlns:a14="http://schemas.microsoft.com/office/drawing/2010/main" val="0"/>
              </a:ext>
            </a:extLst>
          </a:blip>
          <a:srcRect l="24068" t="148" r="8817" b="1178"/>
          <a:stretch/>
        </p:blipFill>
        <p:spPr>
          <a:xfrm>
            <a:off x="-778120" y="-4564"/>
            <a:ext cx="7001265" cy="6862564"/>
          </a:xfrm>
          <a:prstGeom prst="rect">
            <a:avLst/>
          </a:prstGeom>
        </p:spPr>
      </p:pic>
      <p:pic>
        <p:nvPicPr>
          <p:cNvPr id="13" name="Afbeelding 12">
            <a:extLst>
              <a:ext uri="{FF2B5EF4-FFF2-40B4-BE49-F238E27FC236}">
                <a16:creationId xmlns:a16="http://schemas.microsoft.com/office/drawing/2014/main" id="{25F0BD56-BAEA-294C-A452-3A606BC1BB2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8" name="Afbeelding 17">
            <a:extLst>
              <a:ext uri="{FF2B5EF4-FFF2-40B4-BE49-F238E27FC236}">
                <a16:creationId xmlns:a16="http://schemas.microsoft.com/office/drawing/2014/main" id="{3699229F-CF47-3F4D-BC39-7FDF25373F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
        <p:nvSpPr>
          <p:cNvPr id="21" name="Titel 28">
            <a:extLst>
              <a:ext uri="{FF2B5EF4-FFF2-40B4-BE49-F238E27FC236}">
                <a16:creationId xmlns:a16="http://schemas.microsoft.com/office/drawing/2014/main" id="{933B33C8-5E8A-AB48-80BF-55E43960DC1C}"/>
              </a:ext>
            </a:extLst>
          </p:cNvPr>
          <p:cNvSpPr>
            <a:spLocks noGrp="1"/>
          </p:cNvSpPr>
          <p:nvPr>
            <p:ph type="title" hasCustomPrompt="1"/>
          </p:nvPr>
        </p:nvSpPr>
        <p:spPr>
          <a:xfrm>
            <a:off x="6411601" y="2052838"/>
            <a:ext cx="5268913" cy="2343711"/>
          </a:xfrm>
          <a:prstGeom prst="rect">
            <a:avLst/>
          </a:prstGeom>
        </p:spPr>
        <p:txBody>
          <a:bodyPr anchor="t">
            <a:normAutofit/>
          </a:bodyPr>
          <a:lstStyle>
            <a:lvl1pPr>
              <a:defRPr sz="4125" b="1" i="0">
                <a:solidFill>
                  <a:schemeClr val="accent2"/>
                </a:solidFill>
                <a:latin typeface="Calibri" panose="020F0502020204030204" pitchFamily="34" charset="0"/>
                <a:cs typeface="Calibri" panose="020F0502020204030204" pitchFamily="34" charset="0"/>
              </a:defRPr>
            </a:lvl1pPr>
          </a:lstStyle>
          <a:p>
            <a:r>
              <a:rPr lang="nl-BE" dirty="0"/>
              <a:t>New Infrabel </a:t>
            </a:r>
            <a:br>
              <a:rPr lang="nl-BE" dirty="0"/>
            </a:br>
            <a:r>
              <a:rPr lang="nl-BE" dirty="0"/>
              <a:t>PPT Template</a:t>
            </a:r>
          </a:p>
        </p:txBody>
      </p:sp>
      <p:sp>
        <p:nvSpPr>
          <p:cNvPr id="22" name="Tijdelijke aanduiding voor tekst 32">
            <a:extLst>
              <a:ext uri="{FF2B5EF4-FFF2-40B4-BE49-F238E27FC236}">
                <a16:creationId xmlns:a16="http://schemas.microsoft.com/office/drawing/2014/main" id="{16040426-B7BF-2844-BAE3-149DEB867A2A}"/>
              </a:ext>
            </a:extLst>
          </p:cNvPr>
          <p:cNvSpPr>
            <a:spLocks noGrp="1"/>
          </p:cNvSpPr>
          <p:nvPr>
            <p:ph type="body" sz="quarter" idx="12" hasCustomPrompt="1"/>
          </p:nvPr>
        </p:nvSpPr>
        <p:spPr>
          <a:xfrm>
            <a:off x="6411601" y="4594548"/>
            <a:ext cx="5268913" cy="354013"/>
          </a:xfrm>
          <a:prstGeom prst="rect">
            <a:avLst/>
          </a:prstGeom>
        </p:spPr>
        <p:txBody>
          <a:bodyPr>
            <a:noAutofit/>
          </a:bodyPr>
          <a:lstStyle>
            <a:lvl1pPr marL="0" indent="0">
              <a:buNone/>
              <a:defRPr sz="1875" b="1" i="0">
                <a:solidFill>
                  <a:schemeClr val="bg2"/>
                </a:solidFill>
                <a:latin typeface="Calibri" panose="020F0502020204030204" pitchFamily="34" charset="0"/>
                <a:cs typeface="Calibri" panose="020F0502020204030204" pitchFamily="34" charset="0"/>
              </a:defRPr>
            </a:lvl1pPr>
          </a:lstStyle>
          <a:p>
            <a:pPr lvl="0"/>
            <a:r>
              <a:rPr lang="nl-BE" dirty="0" err="1"/>
              <a:t>Subtitle</a:t>
            </a:r>
            <a:endParaRPr lang="nl-BE" dirty="0"/>
          </a:p>
        </p:txBody>
      </p:sp>
      <p:sp>
        <p:nvSpPr>
          <p:cNvPr id="26" name="Tijdelijke aanduiding voor tekst 32">
            <a:extLst>
              <a:ext uri="{FF2B5EF4-FFF2-40B4-BE49-F238E27FC236}">
                <a16:creationId xmlns:a16="http://schemas.microsoft.com/office/drawing/2014/main" id="{B4D9616B-DA26-1A47-9747-A7181BAF80E2}"/>
              </a:ext>
            </a:extLst>
          </p:cNvPr>
          <p:cNvSpPr>
            <a:spLocks noGrp="1"/>
          </p:cNvSpPr>
          <p:nvPr>
            <p:ph type="body" sz="quarter" idx="13" hasCustomPrompt="1"/>
          </p:nvPr>
        </p:nvSpPr>
        <p:spPr>
          <a:xfrm>
            <a:off x="6411601" y="5551202"/>
            <a:ext cx="44064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Speakers</a:t>
            </a:r>
          </a:p>
        </p:txBody>
      </p:sp>
      <p:pic>
        <p:nvPicPr>
          <p:cNvPr id="10" name="Afbeelding 26">
            <a:extLst>
              <a:ext uri="{FF2B5EF4-FFF2-40B4-BE49-F238E27FC236}">
                <a16:creationId xmlns:a16="http://schemas.microsoft.com/office/drawing/2014/main" id="{3F72C7A5-9320-A14F-BAE2-587C7594BD2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91288" y="689500"/>
            <a:ext cx="2024544" cy="330621"/>
          </a:xfrm>
          <a:prstGeom prst="rect">
            <a:avLst/>
          </a:prstGeom>
        </p:spPr>
      </p:pic>
      <p:sp>
        <p:nvSpPr>
          <p:cNvPr id="11" name="Tijdelijke aanduiding voor tekst 32">
            <a:extLst>
              <a:ext uri="{FF2B5EF4-FFF2-40B4-BE49-F238E27FC236}">
                <a16:creationId xmlns:a16="http://schemas.microsoft.com/office/drawing/2014/main" id="{7024A828-DDA5-D64F-BDF2-3A4452BAEF43}"/>
              </a:ext>
            </a:extLst>
          </p:cNvPr>
          <p:cNvSpPr>
            <a:spLocks noGrp="1"/>
          </p:cNvSpPr>
          <p:nvPr>
            <p:ph type="body" sz="quarter" idx="14" hasCustomPrompt="1"/>
          </p:nvPr>
        </p:nvSpPr>
        <p:spPr>
          <a:xfrm>
            <a:off x="6411601" y="5936947"/>
            <a:ext cx="25227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Date</a:t>
            </a:r>
          </a:p>
        </p:txBody>
      </p:sp>
      <p:pic>
        <p:nvPicPr>
          <p:cNvPr id="12" name="Image 1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844351" y="681743"/>
            <a:ext cx="743489" cy="338378"/>
          </a:xfrm>
          <a:prstGeom prst="rect">
            <a:avLst/>
          </a:prstGeom>
        </p:spPr>
      </p:pic>
    </p:spTree>
    <p:extLst>
      <p:ext uri="{BB962C8B-B14F-4D97-AF65-F5344CB8AC3E}">
        <p14:creationId xmlns:p14="http://schemas.microsoft.com/office/powerpoint/2010/main" val="21219743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ver slide 6">
    <p:spTree>
      <p:nvGrpSpPr>
        <p:cNvPr id="1" name=""/>
        <p:cNvGrpSpPr/>
        <p:nvPr/>
      </p:nvGrpSpPr>
      <p:grpSpPr>
        <a:xfrm>
          <a:off x="0" y="0"/>
          <a:ext cx="0" cy="0"/>
          <a:chOff x="0" y="0"/>
          <a:chExt cx="0" cy="0"/>
        </a:xfrm>
      </p:grpSpPr>
      <p:pic>
        <p:nvPicPr>
          <p:cNvPr id="14" name="Afbeelding 13">
            <a:extLst>
              <a:ext uri="{FF2B5EF4-FFF2-40B4-BE49-F238E27FC236}">
                <a16:creationId xmlns:a16="http://schemas.microsoft.com/office/drawing/2014/main" id="{D4219415-A53B-2B41-90B9-5BABB65294D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5" name="Afbeelding 14">
            <a:extLst>
              <a:ext uri="{FF2B5EF4-FFF2-40B4-BE49-F238E27FC236}">
                <a16:creationId xmlns:a16="http://schemas.microsoft.com/office/drawing/2014/main" id="{3AE94913-E972-EE41-AB37-F6C7F66F312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pic>
        <p:nvPicPr>
          <p:cNvPr id="16" name="Afbeelding 15">
            <a:extLst>
              <a:ext uri="{FF2B5EF4-FFF2-40B4-BE49-F238E27FC236}">
                <a16:creationId xmlns:a16="http://schemas.microsoft.com/office/drawing/2014/main" id="{C78BD40C-9F65-7846-9B08-0C3F7E8879B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3400" y="5877000"/>
            <a:ext cx="2006045" cy="327600"/>
          </a:xfrm>
          <a:prstGeom prst="rect">
            <a:avLst/>
          </a:prstGeom>
        </p:spPr>
      </p:pic>
      <p:sp>
        <p:nvSpPr>
          <p:cNvPr id="19" name="Titel 28">
            <a:extLst>
              <a:ext uri="{FF2B5EF4-FFF2-40B4-BE49-F238E27FC236}">
                <a16:creationId xmlns:a16="http://schemas.microsoft.com/office/drawing/2014/main" id="{42A5EE27-DBC1-6A40-8B8E-82EA9D3E7631}"/>
              </a:ext>
            </a:extLst>
          </p:cNvPr>
          <p:cNvSpPr>
            <a:spLocks noGrp="1"/>
          </p:cNvSpPr>
          <p:nvPr>
            <p:ph type="title" hasCustomPrompt="1"/>
          </p:nvPr>
        </p:nvSpPr>
        <p:spPr>
          <a:xfrm>
            <a:off x="2195606" y="1797224"/>
            <a:ext cx="7800789" cy="2343711"/>
          </a:xfrm>
          <a:prstGeom prst="rect">
            <a:avLst/>
          </a:prstGeom>
        </p:spPr>
        <p:txBody>
          <a:bodyPr anchor="ctr">
            <a:normAutofit/>
          </a:bodyPr>
          <a:lstStyle>
            <a:lvl1pPr algn="ctr">
              <a:defRPr sz="4125" b="1" i="0">
                <a:solidFill>
                  <a:schemeClr val="accent2"/>
                </a:solidFill>
                <a:latin typeface="Calibri" panose="020F0502020204030204" pitchFamily="34" charset="0"/>
                <a:cs typeface="Calibri" panose="020F0502020204030204" pitchFamily="34" charset="0"/>
              </a:defRPr>
            </a:lvl1pPr>
          </a:lstStyle>
          <a:p>
            <a:r>
              <a:rPr lang="nl-BE" dirty="0"/>
              <a:t>New Infrabel </a:t>
            </a:r>
            <a:br>
              <a:rPr lang="nl-BE" dirty="0"/>
            </a:br>
            <a:r>
              <a:rPr lang="nl-BE" dirty="0"/>
              <a:t>PPT Template</a:t>
            </a:r>
          </a:p>
        </p:txBody>
      </p:sp>
      <p:sp>
        <p:nvSpPr>
          <p:cNvPr id="20" name="Tijdelijke aanduiding voor tekst 32">
            <a:extLst>
              <a:ext uri="{FF2B5EF4-FFF2-40B4-BE49-F238E27FC236}">
                <a16:creationId xmlns:a16="http://schemas.microsoft.com/office/drawing/2014/main" id="{6DACC24D-78C0-C14E-B9A6-23AFD9BFC3B6}"/>
              </a:ext>
            </a:extLst>
          </p:cNvPr>
          <p:cNvSpPr>
            <a:spLocks noGrp="1"/>
          </p:cNvSpPr>
          <p:nvPr>
            <p:ph type="body" sz="quarter" idx="12" hasCustomPrompt="1"/>
          </p:nvPr>
        </p:nvSpPr>
        <p:spPr>
          <a:xfrm>
            <a:off x="2195607" y="4180124"/>
            <a:ext cx="7800788" cy="354013"/>
          </a:xfrm>
          <a:prstGeom prst="rect">
            <a:avLst/>
          </a:prstGeom>
        </p:spPr>
        <p:txBody>
          <a:bodyPr>
            <a:noAutofit/>
          </a:bodyPr>
          <a:lstStyle>
            <a:lvl1pPr marL="0" indent="0" algn="ctr">
              <a:buNone/>
              <a:defRPr sz="1875" b="1" i="0">
                <a:solidFill>
                  <a:schemeClr val="bg2"/>
                </a:solidFill>
                <a:latin typeface="Calibri" panose="020F0502020204030204" pitchFamily="34" charset="0"/>
                <a:cs typeface="Calibri" panose="020F0502020204030204" pitchFamily="34" charset="0"/>
              </a:defRPr>
            </a:lvl1pPr>
          </a:lstStyle>
          <a:p>
            <a:pPr lvl="0"/>
            <a:r>
              <a:rPr lang="nl-BE" dirty="0" err="1"/>
              <a:t>Subtitle</a:t>
            </a:r>
            <a:endParaRPr lang="nl-BE" dirty="0"/>
          </a:p>
        </p:txBody>
      </p:sp>
      <p:sp>
        <p:nvSpPr>
          <p:cNvPr id="25" name="Tijdelijke aanduiding voor tekst 32">
            <a:extLst>
              <a:ext uri="{FF2B5EF4-FFF2-40B4-BE49-F238E27FC236}">
                <a16:creationId xmlns:a16="http://schemas.microsoft.com/office/drawing/2014/main" id="{CB788083-CA0D-D24B-8B18-9F58675CCEE8}"/>
              </a:ext>
            </a:extLst>
          </p:cNvPr>
          <p:cNvSpPr>
            <a:spLocks noGrp="1"/>
          </p:cNvSpPr>
          <p:nvPr>
            <p:ph type="body" sz="quarter" idx="13" hasCustomPrompt="1"/>
          </p:nvPr>
        </p:nvSpPr>
        <p:spPr>
          <a:xfrm>
            <a:off x="3892760" y="5871600"/>
            <a:ext cx="4406400" cy="352800"/>
          </a:xfrm>
          <a:prstGeom prst="rect">
            <a:avLst/>
          </a:prstGeom>
        </p:spPr>
        <p:txBody>
          <a:bodyPr anchor="ctr">
            <a:noAutofit/>
          </a:bodyPr>
          <a:lstStyle>
            <a:lvl1pPr marL="0" indent="0" algn="ctr">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Speakers</a:t>
            </a:r>
          </a:p>
        </p:txBody>
      </p:sp>
      <p:sp>
        <p:nvSpPr>
          <p:cNvPr id="9" name="Tijdelijke aanduiding voor tekst 32">
            <a:extLst>
              <a:ext uri="{FF2B5EF4-FFF2-40B4-BE49-F238E27FC236}">
                <a16:creationId xmlns:a16="http://schemas.microsoft.com/office/drawing/2014/main" id="{7024A828-DDA5-D64F-BDF2-3A4452BAEF43}"/>
              </a:ext>
            </a:extLst>
          </p:cNvPr>
          <p:cNvSpPr>
            <a:spLocks noGrp="1"/>
          </p:cNvSpPr>
          <p:nvPr>
            <p:ph type="body" sz="quarter" idx="14" hasCustomPrompt="1"/>
          </p:nvPr>
        </p:nvSpPr>
        <p:spPr>
          <a:xfrm>
            <a:off x="8368938" y="5871600"/>
            <a:ext cx="1627457" cy="352800"/>
          </a:xfrm>
          <a:prstGeom prst="rect">
            <a:avLst/>
          </a:prstGeom>
        </p:spPr>
        <p:txBody>
          <a:bodyPr>
            <a:noAutofit/>
          </a:bodyPr>
          <a:lstStyle>
            <a:lvl1pPr marL="0" indent="0" algn="r">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Date</a:t>
            </a:r>
          </a:p>
        </p:txBody>
      </p:sp>
    </p:spTree>
    <p:extLst>
      <p:ext uri="{BB962C8B-B14F-4D97-AF65-F5344CB8AC3E}">
        <p14:creationId xmlns:p14="http://schemas.microsoft.com/office/powerpoint/2010/main" val="2536902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4">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6094801" cy="6858000"/>
          </a:xfrm>
          <a:prstGeom prst="rect">
            <a:avLst/>
          </a:prstGeom>
        </p:spPr>
      </p:pic>
      <p:pic>
        <p:nvPicPr>
          <p:cNvPr id="13" name="Afbeelding 12">
            <a:extLst>
              <a:ext uri="{FF2B5EF4-FFF2-40B4-BE49-F238E27FC236}">
                <a16:creationId xmlns:a16="http://schemas.microsoft.com/office/drawing/2014/main" id="{25F0BD56-BAEA-294C-A452-3A606BC1BB2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8" name="Afbeelding 17">
            <a:extLst>
              <a:ext uri="{FF2B5EF4-FFF2-40B4-BE49-F238E27FC236}">
                <a16:creationId xmlns:a16="http://schemas.microsoft.com/office/drawing/2014/main" id="{3699229F-CF47-3F4D-BC39-7FDF25373F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
        <p:nvSpPr>
          <p:cNvPr id="21" name="Titel 28">
            <a:extLst>
              <a:ext uri="{FF2B5EF4-FFF2-40B4-BE49-F238E27FC236}">
                <a16:creationId xmlns:a16="http://schemas.microsoft.com/office/drawing/2014/main" id="{933B33C8-5E8A-AB48-80BF-55E43960DC1C}"/>
              </a:ext>
            </a:extLst>
          </p:cNvPr>
          <p:cNvSpPr>
            <a:spLocks noGrp="1"/>
          </p:cNvSpPr>
          <p:nvPr>
            <p:ph type="title" hasCustomPrompt="1"/>
          </p:nvPr>
        </p:nvSpPr>
        <p:spPr>
          <a:xfrm>
            <a:off x="6411601" y="2052838"/>
            <a:ext cx="5268913" cy="2343711"/>
          </a:xfrm>
          <a:prstGeom prst="rect">
            <a:avLst/>
          </a:prstGeom>
        </p:spPr>
        <p:txBody>
          <a:bodyPr anchor="t">
            <a:normAutofit/>
          </a:bodyPr>
          <a:lstStyle>
            <a:lvl1pPr>
              <a:defRPr sz="4125" b="1" i="0">
                <a:solidFill>
                  <a:schemeClr val="accent2"/>
                </a:solidFill>
                <a:latin typeface="Calibri" panose="020F0502020204030204" pitchFamily="34" charset="0"/>
                <a:cs typeface="Calibri" panose="020F0502020204030204" pitchFamily="34" charset="0"/>
              </a:defRPr>
            </a:lvl1pPr>
          </a:lstStyle>
          <a:p>
            <a:r>
              <a:rPr lang="nl-BE" dirty="0"/>
              <a:t>New Infrabel </a:t>
            </a:r>
            <a:br>
              <a:rPr lang="nl-BE" dirty="0"/>
            </a:br>
            <a:r>
              <a:rPr lang="nl-BE" dirty="0"/>
              <a:t>PPT Template</a:t>
            </a:r>
          </a:p>
        </p:txBody>
      </p:sp>
      <p:sp>
        <p:nvSpPr>
          <p:cNvPr id="22" name="Tijdelijke aanduiding voor tekst 32">
            <a:extLst>
              <a:ext uri="{FF2B5EF4-FFF2-40B4-BE49-F238E27FC236}">
                <a16:creationId xmlns:a16="http://schemas.microsoft.com/office/drawing/2014/main" id="{16040426-B7BF-2844-BAE3-149DEB867A2A}"/>
              </a:ext>
            </a:extLst>
          </p:cNvPr>
          <p:cNvSpPr>
            <a:spLocks noGrp="1"/>
          </p:cNvSpPr>
          <p:nvPr>
            <p:ph type="body" sz="quarter" idx="12" hasCustomPrompt="1"/>
          </p:nvPr>
        </p:nvSpPr>
        <p:spPr>
          <a:xfrm>
            <a:off x="6411601" y="4594548"/>
            <a:ext cx="5268913" cy="354013"/>
          </a:xfrm>
          <a:prstGeom prst="rect">
            <a:avLst/>
          </a:prstGeom>
        </p:spPr>
        <p:txBody>
          <a:bodyPr>
            <a:noAutofit/>
          </a:bodyPr>
          <a:lstStyle>
            <a:lvl1pPr marL="0" indent="0">
              <a:buNone/>
              <a:defRPr sz="1875" b="1" i="0">
                <a:solidFill>
                  <a:schemeClr val="bg2"/>
                </a:solidFill>
                <a:latin typeface="Calibri" panose="020F0502020204030204" pitchFamily="34" charset="0"/>
                <a:cs typeface="Calibri" panose="020F0502020204030204" pitchFamily="34" charset="0"/>
              </a:defRPr>
            </a:lvl1pPr>
          </a:lstStyle>
          <a:p>
            <a:pPr lvl="0"/>
            <a:r>
              <a:rPr lang="nl-BE" dirty="0" err="1"/>
              <a:t>Subtitle</a:t>
            </a:r>
            <a:endParaRPr lang="nl-BE" dirty="0"/>
          </a:p>
        </p:txBody>
      </p:sp>
      <p:sp>
        <p:nvSpPr>
          <p:cNvPr id="26" name="Tijdelijke aanduiding voor tekst 32">
            <a:extLst>
              <a:ext uri="{FF2B5EF4-FFF2-40B4-BE49-F238E27FC236}">
                <a16:creationId xmlns:a16="http://schemas.microsoft.com/office/drawing/2014/main" id="{B4D9616B-DA26-1A47-9747-A7181BAF80E2}"/>
              </a:ext>
            </a:extLst>
          </p:cNvPr>
          <p:cNvSpPr>
            <a:spLocks noGrp="1"/>
          </p:cNvSpPr>
          <p:nvPr>
            <p:ph type="body" sz="quarter" idx="13" hasCustomPrompt="1"/>
          </p:nvPr>
        </p:nvSpPr>
        <p:spPr>
          <a:xfrm>
            <a:off x="6411601" y="5551202"/>
            <a:ext cx="44064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Speakers</a:t>
            </a:r>
          </a:p>
        </p:txBody>
      </p:sp>
      <p:pic>
        <p:nvPicPr>
          <p:cNvPr id="10" name="Afbeelding 26">
            <a:extLst>
              <a:ext uri="{FF2B5EF4-FFF2-40B4-BE49-F238E27FC236}">
                <a16:creationId xmlns:a16="http://schemas.microsoft.com/office/drawing/2014/main" id="{3F72C7A5-9320-A14F-BAE2-587C7594BD2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91288" y="689500"/>
            <a:ext cx="2024544" cy="330621"/>
          </a:xfrm>
          <a:prstGeom prst="rect">
            <a:avLst/>
          </a:prstGeom>
        </p:spPr>
      </p:pic>
      <p:sp>
        <p:nvSpPr>
          <p:cNvPr id="11" name="Tijdelijke aanduiding voor tekst 32">
            <a:extLst>
              <a:ext uri="{FF2B5EF4-FFF2-40B4-BE49-F238E27FC236}">
                <a16:creationId xmlns:a16="http://schemas.microsoft.com/office/drawing/2014/main" id="{7024A828-DDA5-D64F-BDF2-3A4452BAEF43}"/>
              </a:ext>
            </a:extLst>
          </p:cNvPr>
          <p:cNvSpPr>
            <a:spLocks noGrp="1"/>
          </p:cNvSpPr>
          <p:nvPr>
            <p:ph type="body" sz="quarter" idx="14" hasCustomPrompt="1"/>
          </p:nvPr>
        </p:nvSpPr>
        <p:spPr>
          <a:xfrm>
            <a:off x="6411601" y="5936947"/>
            <a:ext cx="25227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Date</a:t>
            </a:r>
          </a:p>
        </p:txBody>
      </p:sp>
      <p:pic>
        <p:nvPicPr>
          <p:cNvPr id="12" name="Image 1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844351" y="681743"/>
            <a:ext cx="743489" cy="338378"/>
          </a:xfrm>
          <a:prstGeom prst="rect">
            <a:avLst/>
          </a:prstGeom>
        </p:spPr>
      </p:pic>
    </p:spTree>
    <p:extLst>
      <p:ext uri="{BB962C8B-B14F-4D97-AF65-F5344CB8AC3E}">
        <p14:creationId xmlns:p14="http://schemas.microsoft.com/office/powerpoint/2010/main" val="3984066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slide 5">
    <p:spTree>
      <p:nvGrpSpPr>
        <p:cNvPr id="1" name=""/>
        <p:cNvGrpSpPr/>
        <p:nvPr/>
      </p:nvGrpSpPr>
      <p:grpSpPr>
        <a:xfrm>
          <a:off x="0" y="0"/>
          <a:ext cx="0" cy="0"/>
          <a:chOff x="0" y="0"/>
          <a:chExt cx="0" cy="0"/>
        </a:xfrm>
      </p:grpSpPr>
      <p:pic>
        <p:nvPicPr>
          <p:cNvPr id="2" name="Image 1"/>
          <p:cNvPicPr>
            <a:picLocks noChangeAspect="1"/>
          </p:cNvPicPr>
          <p:nvPr userDrawn="1"/>
        </p:nvPicPr>
        <p:blipFill rotWithShape="1">
          <a:blip r:embed="rId2">
            <a:extLst>
              <a:ext uri="{28A0092B-C50C-407E-A947-70E740481C1C}">
                <a14:useLocalDpi xmlns:a14="http://schemas.microsoft.com/office/drawing/2010/main" val="0"/>
              </a:ext>
            </a:extLst>
          </a:blip>
          <a:srcRect l="24068" t="148" r="8817" b="1178"/>
          <a:stretch/>
        </p:blipFill>
        <p:spPr>
          <a:xfrm>
            <a:off x="-778120" y="-4564"/>
            <a:ext cx="7001265" cy="6862564"/>
          </a:xfrm>
          <a:prstGeom prst="rect">
            <a:avLst/>
          </a:prstGeom>
        </p:spPr>
      </p:pic>
      <p:pic>
        <p:nvPicPr>
          <p:cNvPr id="13" name="Afbeelding 12">
            <a:extLst>
              <a:ext uri="{FF2B5EF4-FFF2-40B4-BE49-F238E27FC236}">
                <a16:creationId xmlns:a16="http://schemas.microsoft.com/office/drawing/2014/main" id="{25F0BD56-BAEA-294C-A452-3A606BC1BB2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8" name="Afbeelding 17">
            <a:extLst>
              <a:ext uri="{FF2B5EF4-FFF2-40B4-BE49-F238E27FC236}">
                <a16:creationId xmlns:a16="http://schemas.microsoft.com/office/drawing/2014/main" id="{3699229F-CF47-3F4D-BC39-7FDF25373F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
        <p:nvSpPr>
          <p:cNvPr id="21" name="Titel 28">
            <a:extLst>
              <a:ext uri="{FF2B5EF4-FFF2-40B4-BE49-F238E27FC236}">
                <a16:creationId xmlns:a16="http://schemas.microsoft.com/office/drawing/2014/main" id="{933B33C8-5E8A-AB48-80BF-55E43960DC1C}"/>
              </a:ext>
            </a:extLst>
          </p:cNvPr>
          <p:cNvSpPr>
            <a:spLocks noGrp="1"/>
          </p:cNvSpPr>
          <p:nvPr>
            <p:ph type="title" hasCustomPrompt="1"/>
          </p:nvPr>
        </p:nvSpPr>
        <p:spPr>
          <a:xfrm>
            <a:off x="6411601" y="2052838"/>
            <a:ext cx="5268913" cy="2343711"/>
          </a:xfrm>
          <a:prstGeom prst="rect">
            <a:avLst/>
          </a:prstGeom>
        </p:spPr>
        <p:txBody>
          <a:bodyPr anchor="t">
            <a:normAutofit/>
          </a:bodyPr>
          <a:lstStyle>
            <a:lvl1pPr>
              <a:defRPr sz="4125" b="1" i="0">
                <a:solidFill>
                  <a:schemeClr val="accent2"/>
                </a:solidFill>
                <a:latin typeface="Calibri" panose="020F0502020204030204" pitchFamily="34" charset="0"/>
                <a:cs typeface="Calibri" panose="020F0502020204030204" pitchFamily="34" charset="0"/>
              </a:defRPr>
            </a:lvl1pPr>
          </a:lstStyle>
          <a:p>
            <a:r>
              <a:rPr lang="nl-BE" dirty="0"/>
              <a:t>New Infrabel </a:t>
            </a:r>
            <a:br>
              <a:rPr lang="nl-BE" dirty="0"/>
            </a:br>
            <a:r>
              <a:rPr lang="nl-BE" dirty="0"/>
              <a:t>PPT Template</a:t>
            </a:r>
          </a:p>
        </p:txBody>
      </p:sp>
      <p:sp>
        <p:nvSpPr>
          <p:cNvPr id="22" name="Tijdelijke aanduiding voor tekst 32">
            <a:extLst>
              <a:ext uri="{FF2B5EF4-FFF2-40B4-BE49-F238E27FC236}">
                <a16:creationId xmlns:a16="http://schemas.microsoft.com/office/drawing/2014/main" id="{16040426-B7BF-2844-BAE3-149DEB867A2A}"/>
              </a:ext>
            </a:extLst>
          </p:cNvPr>
          <p:cNvSpPr>
            <a:spLocks noGrp="1"/>
          </p:cNvSpPr>
          <p:nvPr>
            <p:ph type="body" sz="quarter" idx="12" hasCustomPrompt="1"/>
          </p:nvPr>
        </p:nvSpPr>
        <p:spPr>
          <a:xfrm>
            <a:off x="6411601" y="4594548"/>
            <a:ext cx="5268913" cy="354013"/>
          </a:xfrm>
          <a:prstGeom prst="rect">
            <a:avLst/>
          </a:prstGeom>
        </p:spPr>
        <p:txBody>
          <a:bodyPr>
            <a:noAutofit/>
          </a:bodyPr>
          <a:lstStyle>
            <a:lvl1pPr marL="0" indent="0">
              <a:buNone/>
              <a:defRPr sz="1875" b="1" i="0">
                <a:solidFill>
                  <a:schemeClr val="bg2"/>
                </a:solidFill>
                <a:latin typeface="Calibri" panose="020F0502020204030204" pitchFamily="34" charset="0"/>
                <a:cs typeface="Calibri" panose="020F0502020204030204" pitchFamily="34" charset="0"/>
              </a:defRPr>
            </a:lvl1pPr>
          </a:lstStyle>
          <a:p>
            <a:pPr lvl="0"/>
            <a:r>
              <a:rPr lang="nl-BE" dirty="0" err="1"/>
              <a:t>Subtitle</a:t>
            </a:r>
            <a:endParaRPr lang="nl-BE" dirty="0"/>
          </a:p>
        </p:txBody>
      </p:sp>
      <p:sp>
        <p:nvSpPr>
          <p:cNvPr id="26" name="Tijdelijke aanduiding voor tekst 32">
            <a:extLst>
              <a:ext uri="{FF2B5EF4-FFF2-40B4-BE49-F238E27FC236}">
                <a16:creationId xmlns:a16="http://schemas.microsoft.com/office/drawing/2014/main" id="{B4D9616B-DA26-1A47-9747-A7181BAF80E2}"/>
              </a:ext>
            </a:extLst>
          </p:cNvPr>
          <p:cNvSpPr>
            <a:spLocks noGrp="1"/>
          </p:cNvSpPr>
          <p:nvPr>
            <p:ph type="body" sz="quarter" idx="13" hasCustomPrompt="1"/>
          </p:nvPr>
        </p:nvSpPr>
        <p:spPr>
          <a:xfrm>
            <a:off x="6411601" y="5551202"/>
            <a:ext cx="44064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Speakers</a:t>
            </a:r>
          </a:p>
        </p:txBody>
      </p:sp>
      <p:pic>
        <p:nvPicPr>
          <p:cNvPr id="10" name="Afbeelding 26">
            <a:extLst>
              <a:ext uri="{FF2B5EF4-FFF2-40B4-BE49-F238E27FC236}">
                <a16:creationId xmlns:a16="http://schemas.microsoft.com/office/drawing/2014/main" id="{3F72C7A5-9320-A14F-BAE2-587C7594BD2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91288" y="689500"/>
            <a:ext cx="2024544" cy="330621"/>
          </a:xfrm>
          <a:prstGeom prst="rect">
            <a:avLst/>
          </a:prstGeom>
        </p:spPr>
      </p:pic>
      <p:sp>
        <p:nvSpPr>
          <p:cNvPr id="11" name="Tijdelijke aanduiding voor tekst 32">
            <a:extLst>
              <a:ext uri="{FF2B5EF4-FFF2-40B4-BE49-F238E27FC236}">
                <a16:creationId xmlns:a16="http://schemas.microsoft.com/office/drawing/2014/main" id="{7024A828-DDA5-D64F-BDF2-3A4452BAEF43}"/>
              </a:ext>
            </a:extLst>
          </p:cNvPr>
          <p:cNvSpPr>
            <a:spLocks noGrp="1"/>
          </p:cNvSpPr>
          <p:nvPr>
            <p:ph type="body" sz="quarter" idx="14" hasCustomPrompt="1"/>
          </p:nvPr>
        </p:nvSpPr>
        <p:spPr>
          <a:xfrm>
            <a:off x="6411601" y="5936947"/>
            <a:ext cx="25227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Date</a:t>
            </a:r>
          </a:p>
        </p:txBody>
      </p:sp>
      <p:pic>
        <p:nvPicPr>
          <p:cNvPr id="12" name="Image 1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844351" y="681743"/>
            <a:ext cx="743489" cy="338378"/>
          </a:xfrm>
          <a:prstGeom prst="rect">
            <a:avLst/>
          </a:prstGeom>
        </p:spPr>
      </p:pic>
    </p:spTree>
    <p:extLst>
      <p:ext uri="{BB962C8B-B14F-4D97-AF65-F5344CB8AC3E}">
        <p14:creationId xmlns:p14="http://schemas.microsoft.com/office/powerpoint/2010/main" val="2847921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slide 6">
    <p:spTree>
      <p:nvGrpSpPr>
        <p:cNvPr id="1" name=""/>
        <p:cNvGrpSpPr/>
        <p:nvPr/>
      </p:nvGrpSpPr>
      <p:grpSpPr>
        <a:xfrm>
          <a:off x="0" y="0"/>
          <a:ext cx="0" cy="0"/>
          <a:chOff x="0" y="0"/>
          <a:chExt cx="0" cy="0"/>
        </a:xfrm>
      </p:grpSpPr>
      <p:pic>
        <p:nvPicPr>
          <p:cNvPr id="14" name="Afbeelding 13">
            <a:extLst>
              <a:ext uri="{FF2B5EF4-FFF2-40B4-BE49-F238E27FC236}">
                <a16:creationId xmlns:a16="http://schemas.microsoft.com/office/drawing/2014/main" id="{D4219415-A53B-2B41-90B9-5BABB65294D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5" name="Afbeelding 14">
            <a:extLst>
              <a:ext uri="{FF2B5EF4-FFF2-40B4-BE49-F238E27FC236}">
                <a16:creationId xmlns:a16="http://schemas.microsoft.com/office/drawing/2014/main" id="{3AE94913-E972-EE41-AB37-F6C7F66F312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pic>
        <p:nvPicPr>
          <p:cNvPr id="16" name="Afbeelding 15">
            <a:extLst>
              <a:ext uri="{FF2B5EF4-FFF2-40B4-BE49-F238E27FC236}">
                <a16:creationId xmlns:a16="http://schemas.microsoft.com/office/drawing/2014/main" id="{C78BD40C-9F65-7846-9B08-0C3F7E8879B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3400" y="5877000"/>
            <a:ext cx="2006045" cy="327600"/>
          </a:xfrm>
          <a:prstGeom prst="rect">
            <a:avLst/>
          </a:prstGeom>
        </p:spPr>
      </p:pic>
      <p:sp>
        <p:nvSpPr>
          <p:cNvPr id="19" name="Titel 28">
            <a:extLst>
              <a:ext uri="{FF2B5EF4-FFF2-40B4-BE49-F238E27FC236}">
                <a16:creationId xmlns:a16="http://schemas.microsoft.com/office/drawing/2014/main" id="{42A5EE27-DBC1-6A40-8B8E-82EA9D3E7631}"/>
              </a:ext>
            </a:extLst>
          </p:cNvPr>
          <p:cNvSpPr>
            <a:spLocks noGrp="1"/>
          </p:cNvSpPr>
          <p:nvPr>
            <p:ph type="title" hasCustomPrompt="1"/>
          </p:nvPr>
        </p:nvSpPr>
        <p:spPr>
          <a:xfrm>
            <a:off x="2195606" y="1797224"/>
            <a:ext cx="7800789" cy="2343711"/>
          </a:xfrm>
          <a:prstGeom prst="rect">
            <a:avLst/>
          </a:prstGeom>
        </p:spPr>
        <p:txBody>
          <a:bodyPr anchor="ctr">
            <a:normAutofit/>
          </a:bodyPr>
          <a:lstStyle>
            <a:lvl1pPr algn="ctr">
              <a:defRPr sz="4125" b="1" i="0">
                <a:solidFill>
                  <a:schemeClr val="accent2"/>
                </a:solidFill>
                <a:latin typeface="Calibri" panose="020F0502020204030204" pitchFamily="34" charset="0"/>
                <a:cs typeface="Calibri" panose="020F0502020204030204" pitchFamily="34" charset="0"/>
              </a:defRPr>
            </a:lvl1pPr>
          </a:lstStyle>
          <a:p>
            <a:r>
              <a:rPr lang="nl-BE" dirty="0"/>
              <a:t>New Infrabel </a:t>
            </a:r>
            <a:br>
              <a:rPr lang="nl-BE" dirty="0"/>
            </a:br>
            <a:r>
              <a:rPr lang="nl-BE" dirty="0"/>
              <a:t>PPT Template</a:t>
            </a:r>
          </a:p>
        </p:txBody>
      </p:sp>
      <p:sp>
        <p:nvSpPr>
          <p:cNvPr id="20" name="Tijdelijke aanduiding voor tekst 32">
            <a:extLst>
              <a:ext uri="{FF2B5EF4-FFF2-40B4-BE49-F238E27FC236}">
                <a16:creationId xmlns:a16="http://schemas.microsoft.com/office/drawing/2014/main" id="{6DACC24D-78C0-C14E-B9A6-23AFD9BFC3B6}"/>
              </a:ext>
            </a:extLst>
          </p:cNvPr>
          <p:cNvSpPr>
            <a:spLocks noGrp="1"/>
          </p:cNvSpPr>
          <p:nvPr>
            <p:ph type="body" sz="quarter" idx="12" hasCustomPrompt="1"/>
          </p:nvPr>
        </p:nvSpPr>
        <p:spPr>
          <a:xfrm>
            <a:off x="2195607" y="4180124"/>
            <a:ext cx="7800788" cy="354013"/>
          </a:xfrm>
          <a:prstGeom prst="rect">
            <a:avLst/>
          </a:prstGeom>
        </p:spPr>
        <p:txBody>
          <a:bodyPr>
            <a:noAutofit/>
          </a:bodyPr>
          <a:lstStyle>
            <a:lvl1pPr marL="0" indent="0" algn="ctr">
              <a:buNone/>
              <a:defRPr sz="1875" b="1" i="0">
                <a:solidFill>
                  <a:schemeClr val="bg2"/>
                </a:solidFill>
                <a:latin typeface="Calibri" panose="020F0502020204030204" pitchFamily="34" charset="0"/>
                <a:cs typeface="Calibri" panose="020F0502020204030204" pitchFamily="34" charset="0"/>
              </a:defRPr>
            </a:lvl1pPr>
          </a:lstStyle>
          <a:p>
            <a:pPr lvl="0"/>
            <a:r>
              <a:rPr lang="nl-BE" dirty="0" err="1"/>
              <a:t>Subtitle</a:t>
            </a:r>
            <a:endParaRPr lang="nl-BE" dirty="0"/>
          </a:p>
        </p:txBody>
      </p:sp>
      <p:sp>
        <p:nvSpPr>
          <p:cNvPr id="25" name="Tijdelijke aanduiding voor tekst 32">
            <a:extLst>
              <a:ext uri="{FF2B5EF4-FFF2-40B4-BE49-F238E27FC236}">
                <a16:creationId xmlns:a16="http://schemas.microsoft.com/office/drawing/2014/main" id="{CB788083-CA0D-D24B-8B18-9F58675CCEE8}"/>
              </a:ext>
            </a:extLst>
          </p:cNvPr>
          <p:cNvSpPr>
            <a:spLocks noGrp="1"/>
          </p:cNvSpPr>
          <p:nvPr>
            <p:ph type="body" sz="quarter" idx="13" hasCustomPrompt="1"/>
          </p:nvPr>
        </p:nvSpPr>
        <p:spPr>
          <a:xfrm>
            <a:off x="3892760" y="5871600"/>
            <a:ext cx="4406400" cy="352800"/>
          </a:xfrm>
          <a:prstGeom prst="rect">
            <a:avLst/>
          </a:prstGeom>
        </p:spPr>
        <p:txBody>
          <a:bodyPr anchor="ctr">
            <a:noAutofit/>
          </a:bodyPr>
          <a:lstStyle>
            <a:lvl1pPr marL="0" indent="0" algn="ctr">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Speakers</a:t>
            </a:r>
          </a:p>
        </p:txBody>
      </p:sp>
      <p:sp>
        <p:nvSpPr>
          <p:cNvPr id="9" name="Tijdelijke aanduiding voor tekst 32">
            <a:extLst>
              <a:ext uri="{FF2B5EF4-FFF2-40B4-BE49-F238E27FC236}">
                <a16:creationId xmlns:a16="http://schemas.microsoft.com/office/drawing/2014/main" id="{7024A828-DDA5-D64F-BDF2-3A4452BAEF43}"/>
              </a:ext>
            </a:extLst>
          </p:cNvPr>
          <p:cNvSpPr>
            <a:spLocks noGrp="1"/>
          </p:cNvSpPr>
          <p:nvPr>
            <p:ph type="body" sz="quarter" idx="14" hasCustomPrompt="1"/>
          </p:nvPr>
        </p:nvSpPr>
        <p:spPr>
          <a:xfrm>
            <a:off x="8368938" y="5871600"/>
            <a:ext cx="1627457" cy="352800"/>
          </a:xfrm>
          <a:prstGeom prst="rect">
            <a:avLst/>
          </a:prstGeom>
        </p:spPr>
        <p:txBody>
          <a:bodyPr>
            <a:noAutofit/>
          </a:bodyPr>
          <a:lstStyle>
            <a:lvl1pPr marL="0" indent="0" algn="r">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Date</a:t>
            </a:r>
          </a:p>
        </p:txBody>
      </p:sp>
    </p:spTree>
    <p:extLst>
      <p:ext uri="{BB962C8B-B14F-4D97-AF65-F5344CB8AC3E}">
        <p14:creationId xmlns:p14="http://schemas.microsoft.com/office/powerpoint/2010/main" val="3421301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F36FC954-2F44-964F-86CF-E29D3A207F4F}"/>
              </a:ext>
            </a:extLst>
          </p:cNvPr>
          <p:cNvSpPr>
            <a:spLocks noGrp="1"/>
          </p:cNvSpPr>
          <p:nvPr>
            <p:ph type="body" sz="quarter" idx="12" hasCustomPrompt="1"/>
          </p:nvPr>
        </p:nvSpPr>
        <p:spPr>
          <a:xfrm>
            <a:off x="1724026" y="1568450"/>
            <a:ext cx="9180409" cy="3721100"/>
          </a:xfrm>
          <a:prstGeom prst="rect">
            <a:avLst/>
          </a:prstGeom>
        </p:spPr>
        <p:txBody>
          <a:bodyPr anchor="ctr"/>
          <a:lstStyle>
            <a:lvl1pPr marL="385763" indent="-385763">
              <a:buClr>
                <a:schemeClr val="accent2"/>
              </a:buClr>
              <a:buSzPct val="50000"/>
              <a:buFont typeface="+mj-lt"/>
              <a:buAutoNum type="arabicPeriod"/>
              <a:defRPr sz="4125" b="1" i="0">
                <a:solidFill>
                  <a:schemeClr val="accent2"/>
                </a:solidFill>
                <a:latin typeface="Calibri" panose="020F0502020204030204" pitchFamily="34" charset="0"/>
                <a:cs typeface="Calibri" panose="020F0502020204030204" pitchFamily="34" charset="0"/>
              </a:defRPr>
            </a:lvl1pPr>
          </a:lstStyle>
          <a:p>
            <a:pPr lvl="0"/>
            <a:r>
              <a:rPr lang="nl-NL" dirty="0" err="1"/>
              <a:t>Chaptertitle</a:t>
            </a:r>
            <a:endParaRPr lang="nl-NL" dirty="0"/>
          </a:p>
          <a:p>
            <a:pPr lvl="0"/>
            <a:r>
              <a:rPr lang="nl-NL" dirty="0" err="1"/>
              <a:t>Chapter</a:t>
            </a:r>
            <a:r>
              <a:rPr lang="nl-BE" dirty="0" err="1"/>
              <a:t>title</a:t>
            </a:r>
            <a:endParaRPr lang="nl-BE" dirty="0"/>
          </a:p>
          <a:p>
            <a:pPr lvl="0"/>
            <a:r>
              <a:rPr lang="nl-NL" dirty="0" err="1"/>
              <a:t>Chapter</a:t>
            </a:r>
            <a:r>
              <a:rPr lang="nl-BE" dirty="0" err="1"/>
              <a:t>title</a:t>
            </a:r>
            <a:endParaRPr lang="nl-BE" dirty="0"/>
          </a:p>
        </p:txBody>
      </p:sp>
      <p:pic>
        <p:nvPicPr>
          <p:cNvPr id="12" name="Afbeelding 11">
            <a:extLst>
              <a:ext uri="{FF2B5EF4-FFF2-40B4-BE49-F238E27FC236}">
                <a16:creationId xmlns:a16="http://schemas.microsoft.com/office/drawing/2014/main" id="{34A00E1B-6954-564A-AF5B-F8E0E075402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3" name="Afbeelding 12">
            <a:extLst>
              <a:ext uri="{FF2B5EF4-FFF2-40B4-BE49-F238E27FC236}">
                <a16:creationId xmlns:a16="http://schemas.microsoft.com/office/drawing/2014/main" id="{38DA4520-533D-FC46-B423-04FB72E241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Tree>
    <p:extLst>
      <p:ext uri="{BB962C8B-B14F-4D97-AF65-F5344CB8AC3E}">
        <p14:creationId xmlns:p14="http://schemas.microsoft.com/office/powerpoint/2010/main" val="1741882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title">
    <p:bg>
      <p:bgPr>
        <a:solidFill>
          <a:schemeClr val="bg2"/>
        </a:solidFill>
        <a:effectLst/>
      </p:bgPr>
    </p:bg>
    <p:spTree>
      <p:nvGrpSpPr>
        <p:cNvPr id="1" name=""/>
        <p:cNvGrpSpPr/>
        <p:nvPr/>
      </p:nvGrpSpPr>
      <p:grpSpPr>
        <a:xfrm>
          <a:off x="0" y="0"/>
          <a:ext cx="0" cy="0"/>
          <a:chOff x="0" y="0"/>
          <a:chExt cx="0" cy="0"/>
        </a:xfrm>
      </p:grpSpPr>
      <p:sp>
        <p:nvSpPr>
          <p:cNvPr id="11" name="Titel 28">
            <a:extLst>
              <a:ext uri="{FF2B5EF4-FFF2-40B4-BE49-F238E27FC236}">
                <a16:creationId xmlns:a16="http://schemas.microsoft.com/office/drawing/2014/main" id="{60C35238-2B0F-7647-BA98-57300A635E7E}"/>
              </a:ext>
            </a:extLst>
          </p:cNvPr>
          <p:cNvSpPr>
            <a:spLocks noGrp="1"/>
          </p:cNvSpPr>
          <p:nvPr>
            <p:ph type="title" hasCustomPrompt="1"/>
          </p:nvPr>
        </p:nvSpPr>
        <p:spPr>
          <a:xfrm>
            <a:off x="1731079" y="2505043"/>
            <a:ext cx="9180612" cy="1847917"/>
          </a:xfrm>
          <a:prstGeom prst="rect">
            <a:avLst/>
          </a:prstGeom>
        </p:spPr>
        <p:txBody>
          <a:bodyPr anchor="ctr">
            <a:noAutofit/>
          </a:bodyPr>
          <a:lstStyle>
            <a:lvl1pPr>
              <a:defRPr sz="5625" b="1" i="0">
                <a:solidFill>
                  <a:schemeClr val="accent2"/>
                </a:solidFill>
                <a:latin typeface="Calibri" panose="020F0502020204030204" pitchFamily="34" charset="0"/>
                <a:cs typeface="Calibri" panose="020F0502020204030204" pitchFamily="34" charset="0"/>
              </a:defRPr>
            </a:lvl1pPr>
          </a:lstStyle>
          <a:p>
            <a:r>
              <a:rPr lang="nl-NL" dirty="0" err="1"/>
              <a:t>Chapter</a:t>
            </a:r>
            <a:br>
              <a:rPr lang="nl-NL" dirty="0"/>
            </a:br>
            <a:r>
              <a:rPr lang="nl-NL" dirty="0" err="1"/>
              <a:t>title</a:t>
            </a:r>
            <a:endParaRPr lang="nl-BE" dirty="0"/>
          </a:p>
        </p:txBody>
      </p:sp>
      <p:pic>
        <p:nvPicPr>
          <p:cNvPr id="8" name="Afbeelding 7">
            <a:extLst>
              <a:ext uri="{FF2B5EF4-FFF2-40B4-BE49-F238E27FC236}">
                <a16:creationId xmlns:a16="http://schemas.microsoft.com/office/drawing/2014/main" id="{C43E66E9-C5E4-1A45-8CF8-36B426F1397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 y="0"/>
            <a:ext cx="1306800" cy="1306800"/>
          </a:xfrm>
          <a:prstGeom prst="rect">
            <a:avLst/>
          </a:prstGeom>
        </p:spPr>
      </p:pic>
      <p:pic>
        <p:nvPicPr>
          <p:cNvPr id="9" name="Afbeelding 8">
            <a:extLst>
              <a:ext uri="{FF2B5EF4-FFF2-40B4-BE49-F238E27FC236}">
                <a16:creationId xmlns:a16="http://schemas.microsoft.com/office/drawing/2014/main" id="{A3ADF651-E558-EB41-9E20-DB7BFFC6627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spTree>
    <p:extLst>
      <p:ext uri="{BB962C8B-B14F-4D97-AF65-F5344CB8AC3E}">
        <p14:creationId xmlns:p14="http://schemas.microsoft.com/office/powerpoint/2010/main" val="2040339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slide">
    <p:bg>
      <p:bgPr>
        <a:solidFill>
          <a:schemeClr val="bg2"/>
        </a:solidFill>
        <a:effectLst/>
      </p:bgPr>
    </p:bg>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C43E66E9-C5E4-1A45-8CF8-36B426F1397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 y="0"/>
            <a:ext cx="1306800" cy="1306800"/>
          </a:xfrm>
          <a:prstGeom prst="rect">
            <a:avLst/>
          </a:prstGeom>
        </p:spPr>
      </p:pic>
      <p:pic>
        <p:nvPicPr>
          <p:cNvPr id="9" name="Afbeelding 8">
            <a:extLst>
              <a:ext uri="{FF2B5EF4-FFF2-40B4-BE49-F238E27FC236}">
                <a16:creationId xmlns:a16="http://schemas.microsoft.com/office/drawing/2014/main" id="{A3ADF651-E558-EB41-9E20-DB7BFFC6627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sp>
        <p:nvSpPr>
          <p:cNvPr id="5" name="Text Placeholder 13">
            <a:extLst>
              <a:ext uri="{FF2B5EF4-FFF2-40B4-BE49-F238E27FC236}">
                <a16:creationId xmlns:a16="http://schemas.microsoft.com/office/drawing/2014/main" id="{D3D7F391-6CD7-3445-99D8-816D3EA1D403}"/>
              </a:ext>
            </a:extLst>
          </p:cNvPr>
          <p:cNvSpPr>
            <a:spLocks noGrp="1"/>
          </p:cNvSpPr>
          <p:nvPr>
            <p:ph type="body" sz="quarter" idx="18" hasCustomPrompt="1"/>
          </p:nvPr>
        </p:nvSpPr>
        <p:spPr>
          <a:xfrm>
            <a:off x="1306797" y="2439096"/>
            <a:ext cx="9578403" cy="1779220"/>
          </a:xfrm>
          <a:prstGeom prst="rect">
            <a:avLst/>
          </a:prstGeom>
        </p:spPr>
        <p:txBody>
          <a:bodyPr anchor="ctr" anchorCtr="0"/>
          <a:lstStyle>
            <a:lvl1pPr marL="0" indent="0" algn="ctr">
              <a:lnSpc>
                <a:spcPct val="100000"/>
              </a:lnSpc>
              <a:buNone/>
              <a:defRPr sz="2700" b="1" i="0">
                <a:solidFill>
                  <a:schemeClr val="accent2"/>
                </a:solidFill>
                <a:latin typeface="Calibri" panose="020F0502020204030204" pitchFamily="34" charset="0"/>
                <a:cs typeface="Calibri" panose="020F0502020204030204" pitchFamily="34" charset="0"/>
              </a:defRPr>
            </a:lvl1pPr>
            <a:lvl2pPr marL="342900" indent="0">
              <a:buNone/>
              <a:defRPr/>
            </a:lvl2pPr>
          </a:lstStyle>
          <a:p>
            <a:r>
              <a:rPr lang="nl-BE" dirty="0" err="1"/>
              <a:t>This</a:t>
            </a:r>
            <a:r>
              <a:rPr lang="nl-BE" dirty="0"/>
              <a:t> is a quote slide.</a:t>
            </a:r>
          </a:p>
          <a:p>
            <a:r>
              <a:rPr lang="nl-BE" dirty="0"/>
              <a:t>— xxx</a:t>
            </a:r>
            <a:endParaRPr lang="fr-FR" dirty="0"/>
          </a:p>
        </p:txBody>
      </p:sp>
      <p:sp>
        <p:nvSpPr>
          <p:cNvPr id="6" name="Tijdelijke aanduiding voor dianummer 5">
            <a:extLst>
              <a:ext uri="{FF2B5EF4-FFF2-40B4-BE49-F238E27FC236}">
                <a16:creationId xmlns:a16="http://schemas.microsoft.com/office/drawing/2014/main" id="{6E689B9A-DB81-B14F-9356-30B53908652C}"/>
              </a:ext>
            </a:extLst>
          </p:cNvPr>
          <p:cNvSpPr>
            <a:spLocks noGrp="1"/>
          </p:cNvSpPr>
          <p:nvPr>
            <p:ph type="sldNum" sz="quarter" idx="4"/>
          </p:nvPr>
        </p:nvSpPr>
        <p:spPr>
          <a:xfrm>
            <a:off x="11464965" y="6492877"/>
            <a:ext cx="565240" cy="365125"/>
          </a:xfrm>
          <a:prstGeom prst="rect">
            <a:avLst/>
          </a:prstGeom>
        </p:spPr>
        <p:txBody>
          <a:bodyPr vert="horz" lIns="91440" tIns="45720" rIns="91440" bIns="45720" rtlCol="0" anchor="ctr"/>
          <a:lstStyle>
            <a:lvl1pPr algn="l">
              <a:defRPr sz="975"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a:t>
            </a:fld>
            <a:endParaRPr lang="nl-BE" dirty="0"/>
          </a:p>
        </p:txBody>
      </p:sp>
    </p:spTree>
    <p:extLst>
      <p:ext uri="{BB962C8B-B14F-4D97-AF65-F5344CB8AC3E}">
        <p14:creationId xmlns:p14="http://schemas.microsoft.com/office/powerpoint/2010/main" val="6517953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theme" Target="../theme/theme2.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4.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1.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3.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2.xml"/><Relationship Id="rId1" Type="http://schemas.openxmlformats.org/officeDocument/2006/relationships/slideLayout" Target="../slideLayouts/slideLayout21.xml"/><Relationship Id="rId4" Type="http://schemas.openxmlformats.org/officeDocument/2006/relationships/image" Target="../media/image11.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theme" Target="../theme/theme5.xml"/><Relationship Id="rId4" Type="http://schemas.openxmlformats.org/officeDocument/2006/relationships/slideLayout" Target="../slideLayouts/slideLayout26.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theme" Target="../theme/theme6.xml"/><Relationship Id="rId1" Type="http://schemas.openxmlformats.org/officeDocument/2006/relationships/slideLayout" Target="../slideLayouts/slideLayout27.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image" Target="../media/image10.png"/><Relationship Id="rId5" Type="http://schemas.openxmlformats.org/officeDocument/2006/relationships/theme" Target="../theme/theme7.xml"/><Relationship Id="rId4" Type="http://schemas.openxmlformats.org/officeDocument/2006/relationships/slideLayout" Target="../slideLayouts/slideLayout31.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4.xml"/><Relationship Id="rId7" Type="http://schemas.openxmlformats.org/officeDocument/2006/relationships/theme" Target="../theme/theme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450802"/>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B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316399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B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F9C57023-7CE4-824C-8E0E-D8797537E412}"/>
              </a:ext>
            </a:extLst>
          </p:cNvPr>
          <p:cNvSpPr/>
          <p:nvPr userDrawn="1"/>
        </p:nvSpPr>
        <p:spPr>
          <a:xfrm>
            <a:off x="0" y="6495880"/>
            <a:ext cx="12192000" cy="362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2" name="Afbeelding 1">
            <a:extLst>
              <a:ext uri="{FF2B5EF4-FFF2-40B4-BE49-F238E27FC236}">
                <a16:creationId xmlns:a16="http://schemas.microsoft.com/office/drawing/2014/main" id="{9FE3A4A6-650B-AF4D-A7C7-2D5391844543}"/>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0" y="0"/>
            <a:ext cx="360000" cy="360000"/>
          </a:xfrm>
          <a:prstGeom prst="rect">
            <a:avLst/>
          </a:prstGeom>
        </p:spPr>
      </p:pic>
      <p:pic>
        <p:nvPicPr>
          <p:cNvPr id="6" name="Afbeelding 5">
            <a:extLst>
              <a:ext uri="{FF2B5EF4-FFF2-40B4-BE49-F238E27FC236}">
                <a16:creationId xmlns:a16="http://schemas.microsoft.com/office/drawing/2014/main" id="{D9222961-87D7-D445-A5B6-9CB31A193F80}"/>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1832000" y="6498000"/>
            <a:ext cx="360000" cy="360000"/>
          </a:xfrm>
          <a:prstGeom prst="rect">
            <a:avLst/>
          </a:prstGeom>
        </p:spPr>
      </p:pic>
      <p:pic>
        <p:nvPicPr>
          <p:cNvPr id="5" name="Image 4"/>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484454" y="76924"/>
            <a:ext cx="698887" cy="318079"/>
          </a:xfrm>
          <a:prstGeom prst="rect">
            <a:avLst/>
          </a:prstGeom>
        </p:spPr>
      </p:pic>
    </p:spTree>
    <p:extLst>
      <p:ext uri="{BB962C8B-B14F-4D97-AF65-F5344CB8AC3E}">
        <p14:creationId xmlns:p14="http://schemas.microsoft.com/office/powerpoint/2010/main" val="3159663126"/>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94" r:id="rId10"/>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B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Afbeelding 1">
            <a:extLst>
              <a:ext uri="{FF2B5EF4-FFF2-40B4-BE49-F238E27FC236}">
                <a16:creationId xmlns:a16="http://schemas.microsoft.com/office/drawing/2014/main" id="{9FE3A4A6-650B-AF4D-A7C7-2D539184454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0"/>
            <a:ext cx="360000" cy="360000"/>
          </a:xfrm>
          <a:prstGeom prst="rect">
            <a:avLst/>
          </a:prstGeom>
        </p:spPr>
      </p:pic>
      <p:pic>
        <p:nvPicPr>
          <p:cNvPr id="5" name="Afbeelding 5">
            <a:extLst>
              <a:ext uri="{FF2B5EF4-FFF2-40B4-BE49-F238E27FC236}">
                <a16:creationId xmlns:a16="http://schemas.microsoft.com/office/drawing/2014/main" id="{D9222961-87D7-D445-A5B6-9CB31A193F8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832000" y="6498000"/>
            <a:ext cx="360000" cy="360000"/>
          </a:xfrm>
          <a:prstGeom prst="rect">
            <a:avLst/>
          </a:prstGeom>
        </p:spPr>
      </p:pic>
    </p:spTree>
    <p:extLst>
      <p:ext uri="{BB962C8B-B14F-4D97-AF65-F5344CB8AC3E}">
        <p14:creationId xmlns:p14="http://schemas.microsoft.com/office/powerpoint/2010/main" val="3061777714"/>
      </p:ext>
    </p:extLst>
  </p:cSld>
  <p:clrMap bg1="lt1" tx1="dk1" bg2="lt2" tx2="dk2" accent1="accent1" accent2="accent2" accent3="accent3" accent4="accent4" accent5="accent5" accent6="accent6" hlink="hlink" folHlink="folHlink"/>
  <p:sldLayoutIdLst>
    <p:sldLayoutId id="2147483679" r:id="rId1"/>
    <p:sldLayoutId id="2147483680" r:id="rId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B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75693620"/>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B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A136B0-1AB2-9C47-AC9F-ACFCCD2DEA8D}"/>
              </a:ext>
            </a:extLst>
          </p:cNvPr>
          <p:cNvSpPr/>
          <p:nvPr userDrawn="1"/>
        </p:nvSpPr>
        <p:spPr>
          <a:xfrm>
            <a:off x="-3"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Afbeelding 6">
            <a:extLst>
              <a:ext uri="{FF2B5EF4-FFF2-40B4-BE49-F238E27FC236}">
                <a16:creationId xmlns:a16="http://schemas.microsoft.com/office/drawing/2014/main" id="{37A65FAF-7228-264A-8AFA-F74C32CDC41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 y="0"/>
            <a:ext cx="1306800" cy="1306800"/>
          </a:xfrm>
          <a:prstGeom prst="rect">
            <a:avLst/>
          </a:prstGeom>
        </p:spPr>
      </p:pic>
      <p:pic>
        <p:nvPicPr>
          <p:cNvPr id="4" name="Afbeelding 9">
            <a:extLst>
              <a:ext uri="{FF2B5EF4-FFF2-40B4-BE49-F238E27FC236}">
                <a16:creationId xmlns:a16="http://schemas.microsoft.com/office/drawing/2014/main" id="{20C8C401-6BA1-674F-B962-BAC7E365E0B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spTree>
    <p:extLst>
      <p:ext uri="{BB962C8B-B14F-4D97-AF65-F5344CB8AC3E}">
        <p14:creationId xmlns:p14="http://schemas.microsoft.com/office/powerpoint/2010/main" val="1315171286"/>
      </p:ext>
    </p:extLst>
  </p:cSld>
  <p:clrMap bg1="lt1" tx1="dk1" bg2="lt2" tx2="dk2" accent1="accent1" accent2="accent2" accent3="accent3" accent4="accent4" accent5="accent5" accent6="accent6" hlink="hlink" folHlink="folHlink"/>
  <p:sldLayoutIdLst>
    <p:sldLayoutId id="2147483687" r:id="rId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B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17549CE-FD82-8448-A724-EC6236E59F6B}"/>
              </a:ext>
            </a:extLst>
          </p:cNvPr>
          <p:cNvSpPr/>
          <p:nvPr userDrawn="1"/>
        </p:nvSpPr>
        <p:spPr>
          <a:xfrm>
            <a:off x="-3"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Afbeelding 6">
            <a:extLst>
              <a:ext uri="{FF2B5EF4-FFF2-40B4-BE49-F238E27FC236}">
                <a16:creationId xmlns:a16="http://schemas.microsoft.com/office/drawing/2014/main" id="{AC581ACF-D180-594E-ADD8-444B928B320F}"/>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 y="0"/>
            <a:ext cx="1306800" cy="1306800"/>
          </a:xfrm>
          <a:prstGeom prst="rect">
            <a:avLst/>
          </a:prstGeom>
        </p:spPr>
      </p:pic>
      <p:pic>
        <p:nvPicPr>
          <p:cNvPr id="4" name="Afbeelding 9">
            <a:extLst>
              <a:ext uri="{FF2B5EF4-FFF2-40B4-BE49-F238E27FC236}">
                <a16:creationId xmlns:a16="http://schemas.microsoft.com/office/drawing/2014/main" id="{F4667DEA-D29A-FB45-AAFA-03ADA78174C8}"/>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spTree>
    <p:extLst>
      <p:ext uri="{BB962C8B-B14F-4D97-AF65-F5344CB8AC3E}">
        <p14:creationId xmlns:p14="http://schemas.microsoft.com/office/powerpoint/2010/main" val="360663625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B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0211423"/>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B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video" Target="https://www.youtube.com/embed/DyC3RYrr7Ao?feature=oembed" TargetMode="External"/><Relationship Id="rId5" Type="http://schemas.openxmlformats.org/officeDocument/2006/relationships/image" Target="../media/image19.jpe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video" Target="https://www.youtube.com/embed/mEV3E1CCLCM?feature=oembed" TargetMode="External"/><Relationship Id="rId5" Type="http://schemas.openxmlformats.org/officeDocument/2006/relationships/image" Target="../media/image24.jpe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11.xml"/><Relationship Id="rId5" Type="http://schemas.openxmlformats.org/officeDocument/2006/relationships/image" Target="../media/image32.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11.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1.xml"/><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2.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1.xml"/><Relationship Id="rId4" Type="http://schemas.openxmlformats.org/officeDocument/2006/relationships/image" Target="../media/image45.png"/></Relationships>
</file>

<file path=ppt/slides/_rels/slide2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7.png"/><Relationship Id="rId7"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30.jpeg"/><Relationship Id="rId9" Type="http://schemas.openxmlformats.org/officeDocument/2006/relationships/image" Target="../media/image52.jpeg"/></Relationships>
</file>

<file path=ppt/slides/_rels/slide3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57.png"/></Relationships>
</file>

<file path=ppt/slides/_rels/slide3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3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62.jpeg"/></Relationships>
</file>

<file path=ppt/slides/_rels/slide3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3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7.xml"/><Relationship Id="rId1" Type="http://schemas.openxmlformats.org/officeDocument/2006/relationships/slideLayout" Target="../slideLayouts/slideLayout13.xml"/><Relationship Id="rId5" Type="http://schemas.openxmlformats.org/officeDocument/2006/relationships/image" Target="../media/image70.png"/><Relationship Id="rId4" Type="http://schemas.openxmlformats.org/officeDocument/2006/relationships/image" Target="../media/image6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71.png"/></Relationships>
</file>

<file path=ppt/slides/_rels/slide4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4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6.png"/><Relationship Id="rId1" Type="http://schemas.openxmlformats.org/officeDocument/2006/relationships/slideLayout" Target="../slideLayouts/slideLayout12.xml"/><Relationship Id="rId5" Type="http://schemas.openxmlformats.org/officeDocument/2006/relationships/image" Target="../media/image78.png"/><Relationship Id="rId4" Type="http://schemas.openxmlformats.org/officeDocument/2006/relationships/image" Target="../media/image77.png"/></Relationships>
</file>

<file path=ppt/slides/_rels/slide43.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81.png"/><Relationship Id="rId7" Type="http://schemas.openxmlformats.org/officeDocument/2006/relationships/image" Target="../media/image85.png"/><Relationship Id="rId2" Type="http://schemas.openxmlformats.org/officeDocument/2006/relationships/image" Target="../media/image80.png"/><Relationship Id="rId1" Type="http://schemas.openxmlformats.org/officeDocument/2006/relationships/slideLayout" Target="../slideLayouts/slideLayout11.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 Id="rId9" Type="http://schemas.openxmlformats.org/officeDocument/2006/relationships/image" Target="../media/image87.png"/></Relationships>
</file>

<file path=ppt/slides/_rels/slide45.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11.xml"/><Relationship Id="rId4" Type="http://schemas.openxmlformats.org/officeDocument/2006/relationships/image" Target="../media/image90.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91.png"/><Relationship Id="rId7" Type="http://schemas.openxmlformats.org/officeDocument/2006/relationships/image" Target="../media/image83.png"/><Relationship Id="rId2" Type="http://schemas.openxmlformats.org/officeDocument/2006/relationships/notesSlide" Target="../notesSlides/notesSlide31.xml"/><Relationship Id="rId1" Type="http://schemas.openxmlformats.org/officeDocument/2006/relationships/slideLayout" Target="../slideLayouts/slideLayout13.xml"/><Relationship Id="rId6" Type="http://schemas.openxmlformats.org/officeDocument/2006/relationships/image" Target="../media/image81.png"/><Relationship Id="rId5" Type="http://schemas.openxmlformats.org/officeDocument/2006/relationships/image" Target="../media/image92.png"/><Relationship Id="rId4" Type="http://schemas.openxmlformats.org/officeDocument/2006/relationships/image" Target="../media/image80.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94.png"/><Relationship Id="rId7" Type="http://schemas.openxmlformats.org/officeDocument/2006/relationships/image" Target="../media/image98.png"/><Relationship Id="rId2" Type="http://schemas.openxmlformats.org/officeDocument/2006/relationships/notesSlide" Target="../notesSlides/notesSlide35.xml"/><Relationship Id="rId1" Type="http://schemas.openxmlformats.org/officeDocument/2006/relationships/slideLayout" Target="../slideLayouts/slideLayout13.xml"/><Relationship Id="rId6" Type="http://schemas.openxmlformats.org/officeDocument/2006/relationships/image" Target="../media/image97.png"/><Relationship Id="rId5" Type="http://schemas.openxmlformats.org/officeDocument/2006/relationships/image" Target="../media/image96.png"/><Relationship Id="rId10" Type="http://schemas.openxmlformats.org/officeDocument/2006/relationships/image" Target="../media/image101.png"/><Relationship Id="rId4" Type="http://schemas.openxmlformats.org/officeDocument/2006/relationships/image" Target="../media/image95.png"/><Relationship Id="rId9" Type="http://schemas.openxmlformats.org/officeDocument/2006/relationships/image" Target="../media/image100.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350001" y="923915"/>
            <a:ext cx="5765514" cy="1296144"/>
          </a:xfrm>
        </p:spPr>
        <p:txBody>
          <a:bodyPr>
            <a:noAutofit/>
          </a:bodyPr>
          <a:lstStyle/>
          <a:p>
            <a:br>
              <a:rPr lang="fr-FR" sz="2400" dirty="0"/>
            </a:br>
            <a:br>
              <a:rPr lang="fr-FR" sz="2400" dirty="0"/>
            </a:br>
            <a:r>
              <a:rPr lang="fr-FR" sz="2400" dirty="0" err="1"/>
              <a:t>Directie</a:t>
            </a:r>
            <a:r>
              <a:rPr lang="fr-FR" sz="2400" dirty="0"/>
              <a:t> </a:t>
            </a:r>
            <a:r>
              <a:rPr lang="fr-FR" sz="2400" dirty="0" err="1"/>
              <a:t>Asset</a:t>
            </a:r>
            <a:r>
              <a:rPr lang="fr-FR" sz="2400" dirty="0"/>
              <a:t> Management</a:t>
            </a:r>
            <a:br>
              <a:rPr lang="fr-FR" sz="2400" dirty="0"/>
            </a:br>
            <a:br>
              <a:rPr lang="fr-FR" sz="2400" dirty="0"/>
            </a:br>
            <a:r>
              <a:rPr lang="fr-FR" sz="2400" dirty="0" err="1">
                <a:solidFill>
                  <a:srgbClr val="FF0000"/>
                </a:solidFill>
              </a:rPr>
              <a:t>Veiligheid</a:t>
            </a:r>
            <a:r>
              <a:rPr lang="fr-FR" sz="2400" dirty="0">
                <a:solidFill>
                  <a:srgbClr val="FF0000"/>
                </a:solidFill>
              </a:rPr>
              <a:t> van het </a:t>
            </a:r>
            <a:r>
              <a:rPr lang="fr-FR" sz="2400" dirty="0" err="1">
                <a:solidFill>
                  <a:srgbClr val="FF0000"/>
                </a:solidFill>
              </a:rPr>
              <a:t>personeel</a:t>
            </a:r>
            <a:endParaRPr lang="fr-BE" sz="2400" dirty="0"/>
          </a:p>
        </p:txBody>
      </p:sp>
      <p:sp>
        <p:nvSpPr>
          <p:cNvPr id="3" name="Espace réservé du texte 2"/>
          <p:cNvSpPr>
            <a:spLocks noGrp="1"/>
          </p:cNvSpPr>
          <p:nvPr>
            <p:ph type="body" sz="quarter" idx="12"/>
          </p:nvPr>
        </p:nvSpPr>
        <p:spPr>
          <a:xfrm>
            <a:off x="6350001" y="3429000"/>
            <a:ext cx="5268913" cy="354013"/>
          </a:xfrm>
        </p:spPr>
        <p:txBody>
          <a:bodyPr/>
          <a:lstStyle/>
          <a:p>
            <a:r>
              <a:rPr lang="fr-BE" sz="2000" dirty="0" err="1">
                <a:solidFill>
                  <a:srgbClr val="FF0000"/>
                </a:solidFill>
              </a:rPr>
              <a:t>Eenheid</a:t>
            </a:r>
            <a:r>
              <a:rPr lang="fr-BE" sz="2000" dirty="0">
                <a:solidFill>
                  <a:srgbClr val="FF0000"/>
                </a:solidFill>
              </a:rPr>
              <a:t> 61_VA</a:t>
            </a:r>
          </a:p>
          <a:p>
            <a:r>
              <a:rPr lang="fr-FR" sz="2000" dirty="0" err="1">
                <a:solidFill>
                  <a:srgbClr val="FF0000"/>
                </a:solidFill>
              </a:rPr>
              <a:t>Risico’s</a:t>
            </a:r>
            <a:r>
              <a:rPr lang="fr-FR" sz="2000" dirty="0">
                <a:solidFill>
                  <a:srgbClr val="FF0000"/>
                </a:solidFill>
              </a:rPr>
              <a:t> </a:t>
            </a:r>
            <a:r>
              <a:rPr lang="fr-FR" sz="2000" dirty="0" err="1">
                <a:solidFill>
                  <a:srgbClr val="FF0000"/>
                </a:solidFill>
              </a:rPr>
              <a:t>teweeggebracht</a:t>
            </a:r>
            <a:r>
              <a:rPr lang="fr-FR" sz="2000" dirty="0">
                <a:solidFill>
                  <a:srgbClr val="FF0000"/>
                </a:solidFill>
              </a:rPr>
              <a:t> </a:t>
            </a:r>
            <a:r>
              <a:rPr lang="fr-FR" sz="2000" dirty="0" err="1">
                <a:solidFill>
                  <a:srgbClr val="FF0000"/>
                </a:solidFill>
              </a:rPr>
              <a:t>door</a:t>
            </a:r>
            <a:r>
              <a:rPr lang="fr-FR" sz="2000" dirty="0">
                <a:solidFill>
                  <a:srgbClr val="FF0000"/>
                </a:solidFill>
              </a:rPr>
              <a:t> </a:t>
            </a:r>
            <a:r>
              <a:rPr lang="fr-FR" sz="2000" dirty="0" err="1">
                <a:solidFill>
                  <a:srgbClr val="FF0000"/>
                </a:solidFill>
              </a:rPr>
              <a:t>spoorvoertuigen</a:t>
            </a:r>
            <a:r>
              <a:rPr lang="fr-FR" sz="2000" dirty="0">
                <a:solidFill>
                  <a:srgbClr val="FF0000"/>
                </a:solidFill>
              </a:rPr>
              <a:t> in </a:t>
            </a:r>
            <a:r>
              <a:rPr lang="fr-FR" sz="2000" dirty="0" err="1">
                <a:solidFill>
                  <a:srgbClr val="FF0000"/>
                </a:solidFill>
              </a:rPr>
              <a:t>beweging</a:t>
            </a:r>
            <a:endParaRPr lang="fr-FR" sz="2000" dirty="0">
              <a:solidFill>
                <a:srgbClr val="FF0000"/>
              </a:solidFill>
            </a:endParaRPr>
          </a:p>
          <a:p>
            <a:r>
              <a:rPr lang="en-US" sz="2000" dirty="0">
                <a:solidFill>
                  <a:srgbClr val="FF0000"/>
                </a:solidFill>
              </a:rPr>
              <a:t>(V2.0)</a:t>
            </a:r>
            <a:endParaRPr lang="fr-FR" sz="2000" dirty="0">
              <a:solidFill>
                <a:srgbClr val="FF0000"/>
              </a:solidFill>
            </a:endParaRPr>
          </a:p>
        </p:txBody>
      </p:sp>
      <p:sp>
        <p:nvSpPr>
          <p:cNvPr id="6" name="TextBox 4"/>
          <p:cNvSpPr txBox="1"/>
          <p:nvPr/>
        </p:nvSpPr>
        <p:spPr>
          <a:xfrm>
            <a:off x="6350001" y="6237312"/>
            <a:ext cx="4570536" cy="276999"/>
          </a:xfrm>
          <a:prstGeom prst="rect">
            <a:avLst/>
          </a:prstGeom>
          <a:solidFill>
            <a:schemeClr val="bg1">
              <a:lumMod val="85000"/>
            </a:schemeClr>
          </a:solidFill>
          <a:ln>
            <a:noFill/>
          </a:ln>
        </p:spPr>
        <p:txBody>
          <a:bodyPr wrap="square">
            <a:spAutoFit/>
          </a:bodyPr>
          <a:lstStyle/>
          <a:p>
            <a:pPr>
              <a:defRPr/>
            </a:pPr>
            <a:r>
              <a:rPr lang="fr-FR" sz="1200" b="1" dirty="0"/>
              <a:t>Dit document </a:t>
            </a:r>
            <a:r>
              <a:rPr lang="fr-FR" sz="1200" b="1" dirty="0" err="1"/>
              <a:t>vervangt</a:t>
            </a:r>
            <a:r>
              <a:rPr lang="fr-FR" sz="1200" b="1" dirty="0"/>
              <a:t> niet de </a:t>
            </a:r>
            <a:r>
              <a:rPr lang="fr-FR" sz="1200" b="1" dirty="0" err="1"/>
              <a:t>geldende</a:t>
            </a:r>
            <a:r>
              <a:rPr lang="fr-FR" sz="1200" b="1" dirty="0"/>
              <a:t> </a:t>
            </a:r>
            <a:r>
              <a:rPr lang="fr-FR" sz="1200" b="1" dirty="0" err="1"/>
              <a:t>reglementering</a:t>
            </a:r>
            <a:r>
              <a:rPr lang="fr-FR" sz="1200" b="1" dirty="0"/>
              <a:t>!</a:t>
            </a:r>
            <a:endParaRPr lang="fr-BE" sz="1200" b="1" dirty="0"/>
          </a:p>
        </p:txBody>
      </p:sp>
    </p:spTree>
    <p:extLst>
      <p:ext uri="{BB962C8B-B14F-4D97-AF65-F5344CB8AC3E}">
        <p14:creationId xmlns:p14="http://schemas.microsoft.com/office/powerpoint/2010/main" val="818285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8"/>
          </p:nvPr>
        </p:nvSpPr>
        <p:spPr/>
        <p:txBody>
          <a:bodyPr/>
          <a:lstStyle/>
          <a:p>
            <a:r>
              <a:rPr lang="fr-FR" dirty="0"/>
              <a:t>1. </a:t>
            </a:r>
            <a:r>
              <a:rPr lang="fr-FR" dirty="0" err="1"/>
              <a:t>Context</a:t>
            </a:r>
            <a:endParaRPr lang="fr-FR" dirty="0"/>
          </a:p>
          <a:p>
            <a:endParaRPr lang="fr-FR" dirty="0"/>
          </a:p>
        </p:txBody>
      </p:sp>
      <p:sp>
        <p:nvSpPr>
          <p:cNvPr id="49" name="Espace réservé du numéro de diapositive 3"/>
          <p:cNvSpPr>
            <a:spLocks noGrp="1"/>
          </p:cNvSpPr>
          <p:nvPr>
            <p:ph type="sldNum" sz="quarter" idx="4"/>
          </p:nvPr>
        </p:nvSpPr>
        <p:spPr>
          <a:xfrm>
            <a:off x="11464965" y="6492877"/>
            <a:ext cx="565240" cy="365125"/>
          </a:xfrm>
        </p:spPr>
        <p:txBody>
          <a:bodyPr/>
          <a:lstStyle/>
          <a:p>
            <a:fld id="{070B80B4-B953-6547-A044-6E303DFD4AF3}" type="slidenum">
              <a:rPr lang="nl-BE" smtClean="0"/>
              <a:pPr/>
              <a:t>10</a:t>
            </a:fld>
            <a:endParaRPr lang="nl-BE" dirty="0"/>
          </a:p>
        </p:txBody>
      </p:sp>
      <p:sp>
        <p:nvSpPr>
          <p:cNvPr id="10" name="Rounded Rectangle 11"/>
          <p:cNvSpPr/>
          <p:nvPr/>
        </p:nvSpPr>
        <p:spPr bwMode="auto">
          <a:xfrm>
            <a:off x="731404" y="3551960"/>
            <a:ext cx="5184576" cy="773809"/>
          </a:xfrm>
          <a:prstGeom prst="roundRect">
            <a:avLst/>
          </a:prstGeom>
          <a:noFill/>
          <a:ln w="31750" cap="flat" cmpd="sng" algn="ctr">
            <a:solidFill>
              <a:srgbClr val="0070C0"/>
            </a:solidFill>
            <a:prstDash val="dash"/>
            <a:round/>
            <a:headEnd type="none" w="med" len="med"/>
            <a:tailEnd type="none" w="med" len="med"/>
          </a:ln>
          <a:effectLst/>
        </p:spPr>
        <p:txBody>
          <a:bodyPr vert="horz" wrap="square" lIns="91440" tIns="72000" rIns="91440" bIns="72000" numCol="1" rtlCol="0" anchor="ctr" anchorCtr="1" compatLnSpc="1">
            <a:prstTxWarp prst="textNoShape">
              <a:avLst/>
            </a:prstTxWarp>
            <a:spAutoFit/>
          </a:bodyPr>
          <a:lstStyle/>
          <a:p>
            <a:pPr algn="ctr"/>
            <a:r>
              <a:rPr lang="nl-NL" dirty="0">
                <a:latin typeface="+mn-lt"/>
              </a:rPr>
              <a:t>Risico om uit evenwicht te geraken (zuig- of blaaseffect) door een voorbijrijdende beweging.</a:t>
            </a:r>
            <a:endParaRPr lang="fr-FR" dirty="0">
              <a:latin typeface="+mn-lt"/>
            </a:endParaRPr>
          </a:p>
        </p:txBody>
      </p:sp>
      <p:pic>
        <p:nvPicPr>
          <p:cNvPr id="2" name="Picture 1"/>
          <p:cNvPicPr>
            <a:picLocks noChangeAspect="1"/>
          </p:cNvPicPr>
          <p:nvPr/>
        </p:nvPicPr>
        <p:blipFill>
          <a:blip r:embed="rId3"/>
          <a:stretch>
            <a:fillRect/>
          </a:stretch>
        </p:blipFill>
        <p:spPr>
          <a:xfrm>
            <a:off x="6744072" y="2996952"/>
            <a:ext cx="3023878" cy="1883827"/>
          </a:xfrm>
          <a:prstGeom prst="rect">
            <a:avLst/>
          </a:prstGeom>
        </p:spPr>
      </p:pic>
      <p:sp>
        <p:nvSpPr>
          <p:cNvPr id="7" name="Rectangle 6"/>
          <p:cNvSpPr/>
          <p:nvPr/>
        </p:nvSpPr>
        <p:spPr>
          <a:xfrm>
            <a:off x="551384" y="764704"/>
            <a:ext cx="10729192" cy="1508105"/>
          </a:xfrm>
          <a:prstGeom prst="rect">
            <a:avLst/>
          </a:prstGeom>
        </p:spPr>
        <p:txBody>
          <a:bodyPr wrap="square">
            <a:spAutoFit/>
          </a:bodyPr>
          <a:lstStyle/>
          <a:p>
            <a:pPr marL="342900" indent="-342900" algn="just">
              <a:buAutoNum type="arabicPeriod"/>
            </a:pPr>
            <a:r>
              <a:rPr lang="fr-FR" sz="2000" b="1" kern="0" dirty="0" err="1">
                <a:solidFill>
                  <a:srgbClr val="0070C0"/>
                </a:solidFill>
                <a:latin typeface="+mn-lt"/>
              </a:rPr>
              <a:t>Context</a:t>
            </a:r>
            <a:endParaRPr lang="fr-FR" sz="2000" b="1" kern="0" dirty="0">
              <a:solidFill>
                <a:srgbClr val="0070C0"/>
              </a:solidFill>
              <a:latin typeface="+mn-lt"/>
            </a:endParaRPr>
          </a:p>
          <a:p>
            <a:pPr marL="342900" indent="-342900" algn="just">
              <a:buAutoNum type="arabicPeriod"/>
            </a:pPr>
            <a:endParaRPr lang="fr-FR" b="1" kern="0" dirty="0">
              <a:solidFill>
                <a:srgbClr val="0070C0"/>
              </a:solidFill>
            </a:endParaRPr>
          </a:p>
          <a:p>
            <a:pPr algn="just"/>
            <a:endParaRPr lang="fr-FR" b="1" kern="0" dirty="0">
              <a:solidFill>
                <a:srgbClr val="0070C0"/>
              </a:solidFill>
            </a:endParaRPr>
          </a:p>
          <a:p>
            <a:pPr algn="just"/>
            <a:r>
              <a:rPr lang="fr-FR" b="1" kern="0" dirty="0" err="1">
                <a:solidFill>
                  <a:srgbClr val="0070C0"/>
                </a:solidFill>
                <a:latin typeface="+mn-lt"/>
              </a:rPr>
              <a:t>Risico’s</a:t>
            </a:r>
            <a:r>
              <a:rPr lang="fr-FR" b="1" kern="0" dirty="0">
                <a:solidFill>
                  <a:srgbClr val="0070C0"/>
                </a:solidFill>
                <a:latin typeface="+mn-lt"/>
              </a:rPr>
              <a:t> </a:t>
            </a:r>
            <a:r>
              <a:rPr lang="fr-FR" b="1" kern="0" dirty="0" err="1">
                <a:solidFill>
                  <a:srgbClr val="0070C0"/>
                </a:solidFill>
                <a:latin typeface="+mn-lt"/>
              </a:rPr>
              <a:t>teweeggebracht</a:t>
            </a:r>
            <a:r>
              <a:rPr lang="fr-FR" b="1" kern="0" dirty="0">
                <a:solidFill>
                  <a:srgbClr val="0070C0"/>
                </a:solidFill>
                <a:latin typeface="+mn-lt"/>
              </a:rPr>
              <a:t> </a:t>
            </a:r>
            <a:r>
              <a:rPr lang="fr-FR" b="1" kern="0" dirty="0" err="1">
                <a:solidFill>
                  <a:srgbClr val="0070C0"/>
                </a:solidFill>
                <a:latin typeface="+mn-lt"/>
              </a:rPr>
              <a:t>door</a:t>
            </a:r>
            <a:r>
              <a:rPr lang="fr-FR" b="1" kern="0" dirty="0">
                <a:solidFill>
                  <a:srgbClr val="0070C0"/>
                </a:solidFill>
                <a:latin typeface="+mn-lt"/>
              </a:rPr>
              <a:t> </a:t>
            </a:r>
            <a:r>
              <a:rPr lang="fr-FR" b="1" kern="0" dirty="0" err="1">
                <a:solidFill>
                  <a:srgbClr val="0070C0"/>
                </a:solidFill>
                <a:latin typeface="+mn-lt"/>
              </a:rPr>
              <a:t>spoorvoertuigen</a:t>
            </a:r>
            <a:r>
              <a:rPr lang="fr-FR" b="1" kern="0" dirty="0">
                <a:solidFill>
                  <a:srgbClr val="0070C0"/>
                </a:solidFill>
                <a:latin typeface="+mn-lt"/>
              </a:rPr>
              <a:t> in </a:t>
            </a:r>
            <a:r>
              <a:rPr lang="fr-FR" b="1" kern="0" dirty="0" err="1">
                <a:solidFill>
                  <a:srgbClr val="0070C0"/>
                </a:solidFill>
                <a:latin typeface="+mn-lt"/>
              </a:rPr>
              <a:t>beweging</a:t>
            </a:r>
            <a:r>
              <a:rPr lang="fr-FR" b="1" kern="0" dirty="0">
                <a:solidFill>
                  <a:srgbClr val="0070C0"/>
                </a:solidFill>
                <a:latin typeface="+mn-lt"/>
              </a:rPr>
              <a:t> </a:t>
            </a:r>
            <a:r>
              <a:rPr lang="fr-FR" b="1" kern="0" dirty="0" err="1">
                <a:solidFill>
                  <a:srgbClr val="0070C0"/>
                </a:solidFill>
                <a:latin typeface="+mn-lt"/>
              </a:rPr>
              <a:t>tijdens</a:t>
            </a:r>
            <a:r>
              <a:rPr lang="fr-FR" b="1" kern="0" dirty="0">
                <a:solidFill>
                  <a:srgbClr val="0070C0"/>
                </a:solidFill>
                <a:latin typeface="+mn-lt"/>
              </a:rPr>
              <a:t> </a:t>
            </a:r>
            <a:r>
              <a:rPr lang="fr-FR" b="1" kern="0" dirty="0" err="1">
                <a:solidFill>
                  <a:srgbClr val="0070C0"/>
                </a:solidFill>
                <a:latin typeface="+mn-lt"/>
              </a:rPr>
              <a:t>werken</a:t>
            </a:r>
            <a:r>
              <a:rPr lang="fr-FR" b="1" kern="0" dirty="0">
                <a:solidFill>
                  <a:srgbClr val="0070C0"/>
                </a:solidFill>
                <a:latin typeface="+mn-lt"/>
              </a:rPr>
              <a:t> in of in de </a:t>
            </a:r>
            <a:r>
              <a:rPr lang="fr-FR" b="1" kern="0" dirty="0" err="1">
                <a:solidFill>
                  <a:srgbClr val="0070C0"/>
                </a:solidFill>
                <a:latin typeface="+mn-lt"/>
              </a:rPr>
              <a:t>nabijheid</a:t>
            </a:r>
            <a:r>
              <a:rPr lang="fr-FR" b="1" kern="0" dirty="0">
                <a:solidFill>
                  <a:srgbClr val="0070C0"/>
                </a:solidFill>
                <a:latin typeface="+mn-lt"/>
              </a:rPr>
              <a:t> van </a:t>
            </a:r>
            <a:r>
              <a:rPr lang="fr-FR" b="1" kern="0" dirty="0" err="1">
                <a:solidFill>
                  <a:srgbClr val="0070C0"/>
                </a:solidFill>
                <a:latin typeface="+mn-lt"/>
              </a:rPr>
              <a:t>sporen</a:t>
            </a:r>
            <a:r>
              <a:rPr lang="fr-FR" b="1" kern="0" dirty="0">
                <a:solidFill>
                  <a:srgbClr val="0070C0"/>
                </a:solidFill>
                <a:latin typeface="+mn-lt"/>
              </a:rPr>
              <a:t> in </a:t>
            </a:r>
            <a:r>
              <a:rPr lang="fr-FR" b="1" kern="0" dirty="0" err="1">
                <a:solidFill>
                  <a:srgbClr val="0070C0"/>
                </a:solidFill>
                <a:latin typeface="+mn-lt"/>
              </a:rPr>
              <a:t>dienst</a:t>
            </a:r>
            <a:endParaRPr lang="fr-FR" b="1" kern="0" dirty="0">
              <a:solidFill>
                <a:srgbClr val="0070C0"/>
              </a:solidFill>
              <a:latin typeface="+mn-lt"/>
            </a:endParaRPr>
          </a:p>
        </p:txBody>
      </p:sp>
    </p:spTree>
    <p:extLst>
      <p:ext uri="{BB962C8B-B14F-4D97-AF65-F5344CB8AC3E}">
        <p14:creationId xmlns:p14="http://schemas.microsoft.com/office/powerpoint/2010/main" val="3296676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8"/>
          </p:nvPr>
        </p:nvSpPr>
        <p:spPr/>
        <p:txBody>
          <a:bodyPr/>
          <a:lstStyle/>
          <a:p>
            <a:r>
              <a:rPr lang="fr-FR" dirty="0"/>
              <a:t>1. </a:t>
            </a:r>
            <a:r>
              <a:rPr lang="fr-FR" dirty="0" err="1"/>
              <a:t>Context</a:t>
            </a:r>
            <a:endParaRPr lang="fr-FR" dirty="0"/>
          </a:p>
          <a:p>
            <a:endParaRPr lang="fr-FR" dirty="0"/>
          </a:p>
        </p:txBody>
      </p:sp>
      <p:sp>
        <p:nvSpPr>
          <p:cNvPr id="49" name="Espace réservé du numéro de diapositive 3"/>
          <p:cNvSpPr>
            <a:spLocks noGrp="1"/>
          </p:cNvSpPr>
          <p:nvPr>
            <p:ph type="sldNum" sz="quarter" idx="4"/>
          </p:nvPr>
        </p:nvSpPr>
        <p:spPr>
          <a:xfrm>
            <a:off x="11464965" y="6492877"/>
            <a:ext cx="565240" cy="365125"/>
          </a:xfrm>
        </p:spPr>
        <p:txBody>
          <a:bodyPr/>
          <a:lstStyle/>
          <a:p>
            <a:fld id="{070B80B4-B953-6547-A044-6E303DFD4AF3}" type="slidenum">
              <a:rPr lang="nl-BE" smtClean="0"/>
              <a:pPr/>
              <a:t>11</a:t>
            </a:fld>
            <a:endParaRPr lang="nl-BE" dirty="0"/>
          </a:p>
        </p:txBody>
      </p:sp>
      <p:sp>
        <p:nvSpPr>
          <p:cNvPr id="6" name="Rounded Rectangle 11"/>
          <p:cNvSpPr/>
          <p:nvPr/>
        </p:nvSpPr>
        <p:spPr bwMode="auto">
          <a:xfrm>
            <a:off x="2207568" y="300943"/>
            <a:ext cx="7496728" cy="773809"/>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72000" rIns="91440" bIns="72000" numCol="1" rtlCol="0" anchor="ctr" anchorCtr="1" compatLnSpc="1">
            <a:prstTxWarp prst="textNoShape">
              <a:avLst/>
            </a:prstTxWarp>
            <a:spAutoFit/>
          </a:bodyPr>
          <a:lstStyle/>
          <a:p>
            <a:pPr algn="ctr"/>
            <a:r>
              <a:rPr lang="nl-NL" dirty="0">
                <a:latin typeface="+mn-lt"/>
              </a:rPr>
              <a:t>Film: Risico om uit evenwicht te geraken (zuig- of blaaseffect) door een voorbijrijdende beweging.</a:t>
            </a:r>
            <a:endParaRPr lang="fr-FR" dirty="0">
              <a:latin typeface="+mn-lt"/>
            </a:endParaRPr>
          </a:p>
        </p:txBody>
      </p:sp>
      <p:pic>
        <p:nvPicPr>
          <p:cNvPr id="2" name="Picture 1"/>
          <p:cNvPicPr>
            <a:picLocks noChangeAspect="1"/>
          </p:cNvPicPr>
          <p:nvPr/>
        </p:nvPicPr>
        <p:blipFill>
          <a:blip r:embed="rId4"/>
          <a:stretch>
            <a:fillRect/>
          </a:stretch>
        </p:blipFill>
        <p:spPr>
          <a:xfrm>
            <a:off x="9912424" y="300943"/>
            <a:ext cx="701101" cy="682811"/>
          </a:xfrm>
          <a:prstGeom prst="rect">
            <a:avLst/>
          </a:prstGeom>
        </p:spPr>
      </p:pic>
      <p:pic>
        <p:nvPicPr>
          <p:cNvPr id="3" name="Média en ligne 2" title="Infrabel: belang van het respecteren van de veiligheidsafstanden">
            <a:hlinkClick r:id="" action="ppaction://media"/>
            <a:extLst>
              <a:ext uri="{FF2B5EF4-FFF2-40B4-BE49-F238E27FC236}">
                <a16:creationId xmlns:a16="http://schemas.microsoft.com/office/drawing/2014/main" id="{CFF09418-10AC-4593-8EC8-684F18CF2376}"/>
              </a:ext>
            </a:extLst>
          </p:cNvPr>
          <p:cNvPicPr>
            <a:picLocks noRot="1" noChangeAspect="1"/>
          </p:cNvPicPr>
          <p:nvPr>
            <a:videoFile r:link="rId1"/>
          </p:nvPr>
        </p:nvPicPr>
        <p:blipFill>
          <a:blip r:embed="rId5"/>
          <a:stretch>
            <a:fillRect/>
          </a:stretch>
        </p:blipFill>
        <p:spPr>
          <a:xfrm>
            <a:off x="2218886" y="1844824"/>
            <a:ext cx="7774315" cy="4392488"/>
          </a:xfrm>
          <a:prstGeom prst="rect">
            <a:avLst/>
          </a:prstGeom>
        </p:spPr>
      </p:pic>
    </p:spTree>
    <p:extLst>
      <p:ext uri="{BB962C8B-B14F-4D97-AF65-F5344CB8AC3E}">
        <p14:creationId xmlns:p14="http://schemas.microsoft.com/office/powerpoint/2010/main" val="1652456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95910" y="137119"/>
            <a:ext cx="9180612" cy="1411328"/>
          </a:xfrm>
        </p:spPr>
        <p:txBody>
          <a:bodyPr/>
          <a:lstStyle/>
          <a:p>
            <a:r>
              <a:rPr lang="fr-FR" sz="4800" dirty="0" err="1">
                <a:latin typeface="+mn-lt"/>
                <a:cs typeface="Arial" panose="020B0604020202020204" pitchFamily="34" charset="0"/>
              </a:rPr>
              <a:t>Inhoud</a:t>
            </a:r>
            <a:endParaRPr lang="fr-FR" sz="4800" dirty="0">
              <a:latin typeface="+mn-lt"/>
              <a:cs typeface="Arial" panose="020B0604020202020204" pitchFamily="34" charset="0"/>
            </a:endParaRPr>
          </a:p>
        </p:txBody>
      </p:sp>
      <p:sp>
        <p:nvSpPr>
          <p:cNvPr id="4" name="Rectangle 3"/>
          <p:cNvSpPr/>
          <p:nvPr/>
        </p:nvSpPr>
        <p:spPr>
          <a:xfrm>
            <a:off x="1695910" y="1928926"/>
            <a:ext cx="9224626" cy="2913618"/>
          </a:xfrm>
          <a:prstGeom prst="rect">
            <a:avLst/>
          </a:prstGeom>
        </p:spPr>
        <p:txBody>
          <a:bodyPr wrap="square">
            <a:spAutoFit/>
          </a:bodyPr>
          <a:lstStyle/>
          <a:p>
            <a:pPr marL="457200" lvl="0" indent="-457200" algn="l" defTabSz="685800" fontAlgn="auto">
              <a:lnSpc>
                <a:spcPct val="150000"/>
              </a:lnSpc>
              <a:spcBef>
                <a:spcPts val="750"/>
              </a:spcBef>
              <a:spcAft>
                <a:spcPts val="0"/>
              </a:spcAft>
              <a:buFontTx/>
              <a:buAutoNum type="arabicPeriod"/>
            </a:pPr>
            <a:r>
              <a:rPr lang="fr-FR" sz="2000" b="1" dirty="0" err="1">
                <a:solidFill>
                  <a:schemeClr val="accent2"/>
                </a:solidFill>
                <a:latin typeface="+mn-lt"/>
                <a:cs typeface="Arial" panose="020B0604020202020204" pitchFamily="34" charset="0"/>
              </a:rPr>
              <a:t>Context</a:t>
            </a:r>
            <a:endParaRPr lang="fr-FR" sz="2000" b="1" dirty="0">
              <a:solidFill>
                <a:schemeClr val="accent2"/>
              </a:solidFill>
              <a:latin typeface="+mn-lt"/>
              <a:cs typeface="Arial" panose="020B0604020202020204" pitchFamily="34" charset="0"/>
            </a:endParaRPr>
          </a:p>
          <a:p>
            <a:pPr marL="457200" lvl="0" indent="-457200" algn="l" defTabSz="685800" fontAlgn="auto">
              <a:spcBef>
                <a:spcPts val="750"/>
              </a:spcBef>
              <a:spcAft>
                <a:spcPts val="0"/>
              </a:spcAft>
              <a:buFontTx/>
              <a:buAutoNum type="arabicPeriod"/>
            </a:pPr>
            <a:r>
              <a:rPr lang="fr-FR" sz="2000" b="1" dirty="0" err="1">
                <a:solidFill>
                  <a:schemeClr val="bg1"/>
                </a:solidFill>
                <a:latin typeface="+mn-lt"/>
                <a:cs typeface="Arial" panose="020B0604020202020204" pitchFamily="34" charset="0"/>
              </a:rPr>
              <a:t>Basisprincipe</a:t>
            </a:r>
            <a:r>
              <a:rPr lang="fr-FR" sz="2000" b="1" dirty="0">
                <a:solidFill>
                  <a:schemeClr val="bg1"/>
                </a:solidFill>
                <a:latin typeface="+mn-lt"/>
                <a:cs typeface="Arial" panose="020B0604020202020204" pitchFamily="34" charset="0"/>
              </a:rPr>
              <a:t> – </a:t>
            </a:r>
            <a:r>
              <a:rPr lang="nl-BE" sz="2000" dirty="0">
                <a:solidFill>
                  <a:schemeClr val="bg1"/>
                </a:solidFill>
                <a:latin typeface="+mn-lt"/>
              </a:rPr>
              <a:t>"</a:t>
            </a:r>
            <a:r>
              <a:rPr lang="nl-BE" sz="2000" b="1" dirty="0">
                <a:solidFill>
                  <a:schemeClr val="bg1"/>
                </a:solidFill>
                <a:latin typeface="+mn-lt"/>
                <a:cs typeface="Arial" panose="020B0604020202020204" pitchFamily="34" charset="0"/>
              </a:rPr>
              <a:t>Horen, zien, gezien worden".</a:t>
            </a:r>
          </a:p>
          <a:p>
            <a:pPr marL="457200" lvl="0" indent="-457200" algn="l" defTabSz="685800" fontAlgn="auto">
              <a:spcBef>
                <a:spcPts val="750"/>
              </a:spcBef>
              <a:spcAft>
                <a:spcPts val="0"/>
              </a:spcAft>
              <a:buFontTx/>
              <a:buAutoNum type="arabicPeriod"/>
            </a:pPr>
            <a:r>
              <a:rPr lang="nl-BE" sz="2000" b="1" dirty="0">
                <a:solidFill>
                  <a:schemeClr val="accent2"/>
                </a:solidFill>
                <a:latin typeface="+mn-lt"/>
                <a:cs typeface="Arial" panose="020B0604020202020204" pitchFamily="34" charset="0"/>
              </a:rPr>
              <a:t>Begrippen </a:t>
            </a:r>
          </a:p>
          <a:p>
            <a:pPr marL="457200" lvl="0" indent="-457200" algn="l" defTabSz="685800" fontAlgn="auto">
              <a:spcBef>
                <a:spcPts val="750"/>
              </a:spcBef>
              <a:spcAft>
                <a:spcPts val="0"/>
              </a:spcAft>
              <a:buFontTx/>
              <a:buAutoNum type="arabicPeriod"/>
            </a:pPr>
            <a:r>
              <a:rPr lang="nl-BE" sz="2000" b="1" dirty="0">
                <a:solidFill>
                  <a:schemeClr val="accent2"/>
                </a:solidFill>
                <a:latin typeface="+mn-lt"/>
                <a:cs typeface="Arial" panose="020B0604020202020204" pitchFamily="34" charset="0"/>
              </a:rPr>
              <a:t>Algemeen principe</a:t>
            </a:r>
          </a:p>
          <a:p>
            <a:pPr marL="457200" lvl="0" indent="-457200" algn="l" defTabSz="685800" fontAlgn="auto">
              <a:spcBef>
                <a:spcPts val="750"/>
              </a:spcBef>
              <a:spcAft>
                <a:spcPts val="0"/>
              </a:spcAft>
              <a:buFontTx/>
              <a:buAutoNum type="arabicPeriod"/>
            </a:pPr>
            <a:r>
              <a:rPr lang="nl-BE" sz="2000" b="1" dirty="0">
                <a:solidFill>
                  <a:schemeClr val="accent2"/>
                </a:solidFill>
                <a:latin typeface="+mn-lt"/>
                <a:cs typeface="Arial" panose="020B0604020202020204" pitchFamily="34" charset="0"/>
              </a:rPr>
              <a:t>Werken zonder risico op indringing in de gevarenzone</a:t>
            </a:r>
          </a:p>
          <a:p>
            <a:pPr marL="457200" lvl="0" indent="-457200" algn="l" defTabSz="685800" fontAlgn="auto">
              <a:spcBef>
                <a:spcPts val="750"/>
              </a:spcBef>
              <a:spcAft>
                <a:spcPts val="0"/>
              </a:spcAft>
              <a:buFontTx/>
              <a:buAutoNum type="arabicPeriod"/>
            </a:pPr>
            <a:r>
              <a:rPr lang="nl-BE" sz="2000" b="1" dirty="0">
                <a:solidFill>
                  <a:schemeClr val="accent2"/>
                </a:solidFill>
                <a:latin typeface="+mn-lt"/>
                <a:cs typeface="Arial" panose="020B0604020202020204" pitchFamily="34" charset="0"/>
              </a:rPr>
              <a:t>Werken met risico op indringing in de gevarenzone – Hiërarchie van veiligheidsmaatregelen </a:t>
            </a:r>
          </a:p>
        </p:txBody>
      </p:sp>
    </p:spTree>
    <p:extLst>
      <p:ext uri="{BB962C8B-B14F-4D97-AF65-F5344CB8AC3E}">
        <p14:creationId xmlns:p14="http://schemas.microsoft.com/office/powerpoint/2010/main" val="3046499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8"/>
          </p:nvPr>
        </p:nvSpPr>
        <p:spPr>
          <a:xfrm>
            <a:off x="8328248" y="154524"/>
            <a:ext cx="3582545" cy="360363"/>
          </a:xfrm>
        </p:spPr>
        <p:txBody>
          <a:bodyPr/>
          <a:lstStyle/>
          <a:p>
            <a:r>
              <a:rPr lang="fr-FR" dirty="0"/>
              <a:t>2. </a:t>
            </a:r>
            <a:r>
              <a:rPr lang="fr-FR" dirty="0" err="1"/>
              <a:t>Basisprincipe</a:t>
            </a:r>
            <a:r>
              <a:rPr lang="fr-FR" dirty="0"/>
              <a:t> – « </a:t>
            </a:r>
            <a:r>
              <a:rPr lang="fr-FR" dirty="0" err="1"/>
              <a:t>Horen</a:t>
            </a:r>
            <a:r>
              <a:rPr lang="fr-FR" dirty="0"/>
              <a:t>, </a:t>
            </a:r>
            <a:r>
              <a:rPr lang="fr-FR" dirty="0" err="1"/>
              <a:t>gezien</a:t>
            </a:r>
            <a:r>
              <a:rPr lang="fr-FR" dirty="0"/>
              <a:t> en </a:t>
            </a:r>
            <a:r>
              <a:rPr lang="fr-FR" dirty="0" err="1"/>
              <a:t>gezien</a:t>
            </a:r>
            <a:r>
              <a:rPr lang="fr-FR" dirty="0"/>
              <a:t> </a:t>
            </a:r>
            <a:r>
              <a:rPr lang="fr-FR" dirty="0" err="1"/>
              <a:t>worden</a:t>
            </a:r>
            <a:r>
              <a:rPr lang="fr-FR" dirty="0"/>
              <a:t> »</a:t>
            </a:r>
          </a:p>
          <a:p>
            <a:endParaRPr lang="fr-FR" dirty="0"/>
          </a:p>
        </p:txBody>
      </p:sp>
      <p:sp>
        <p:nvSpPr>
          <p:cNvPr id="49" name="Espace réservé du numéro de diapositive 3"/>
          <p:cNvSpPr>
            <a:spLocks noGrp="1"/>
          </p:cNvSpPr>
          <p:nvPr>
            <p:ph type="sldNum" sz="quarter" idx="4"/>
          </p:nvPr>
        </p:nvSpPr>
        <p:spPr>
          <a:xfrm>
            <a:off x="11464965" y="6492877"/>
            <a:ext cx="565240" cy="365125"/>
          </a:xfrm>
        </p:spPr>
        <p:txBody>
          <a:bodyPr/>
          <a:lstStyle/>
          <a:p>
            <a:fld id="{070B80B4-B953-6547-A044-6E303DFD4AF3}" type="slidenum">
              <a:rPr lang="nl-BE" smtClean="0"/>
              <a:pPr/>
              <a:t>13</a:t>
            </a:fld>
            <a:endParaRPr lang="nl-BE" dirty="0"/>
          </a:p>
        </p:txBody>
      </p:sp>
      <p:sp>
        <p:nvSpPr>
          <p:cNvPr id="9" name="Rectangle 8"/>
          <p:cNvSpPr/>
          <p:nvPr/>
        </p:nvSpPr>
        <p:spPr>
          <a:xfrm>
            <a:off x="551384" y="764704"/>
            <a:ext cx="10729192" cy="984885"/>
          </a:xfrm>
          <a:prstGeom prst="rect">
            <a:avLst/>
          </a:prstGeom>
        </p:spPr>
        <p:txBody>
          <a:bodyPr wrap="square">
            <a:spAutoFit/>
          </a:bodyPr>
          <a:lstStyle/>
          <a:p>
            <a:pPr algn="just"/>
            <a:r>
              <a:rPr lang="fr-FR" b="1" kern="0" dirty="0">
                <a:solidFill>
                  <a:srgbClr val="0070C0"/>
                </a:solidFill>
              </a:rPr>
              <a:t>2. </a:t>
            </a:r>
            <a:r>
              <a:rPr lang="fr-FR" sz="2000" b="1" kern="0" dirty="0" err="1">
                <a:solidFill>
                  <a:srgbClr val="0070C0"/>
                </a:solidFill>
                <a:latin typeface="+mn-lt"/>
              </a:rPr>
              <a:t>Basisprincipe</a:t>
            </a:r>
            <a:r>
              <a:rPr lang="fr-FR" sz="2000" b="1" kern="0" dirty="0">
                <a:solidFill>
                  <a:srgbClr val="0070C0"/>
                </a:solidFill>
                <a:latin typeface="+mn-lt"/>
              </a:rPr>
              <a:t> – « </a:t>
            </a:r>
            <a:r>
              <a:rPr lang="fr-FR" sz="2000" b="1" kern="0" dirty="0" err="1">
                <a:solidFill>
                  <a:srgbClr val="0070C0"/>
                </a:solidFill>
                <a:latin typeface="+mn-lt"/>
              </a:rPr>
              <a:t>Horen</a:t>
            </a:r>
            <a:r>
              <a:rPr lang="fr-FR" sz="2000" b="1" kern="0" dirty="0">
                <a:solidFill>
                  <a:srgbClr val="0070C0"/>
                </a:solidFill>
                <a:latin typeface="+mn-lt"/>
              </a:rPr>
              <a:t>, </a:t>
            </a:r>
            <a:r>
              <a:rPr lang="fr-FR" sz="2000" b="1" kern="0" dirty="0" err="1">
                <a:solidFill>
                  <a:srgbClr val="0070C0"/>
                </a:solidFill>
                <a:latin typeface="+mn-lt"/>
              </a:rPr>
              <a:t>gezien</a:t>
            </a:r>
            <a:r>
              <a:rPr lang="fr-FR" sz="2000" b="1" kern="0" dirty="0">
                <a:solidFill>
                  <a:srgbClr val="0070C0"/>
                </a:solidFill>
                <a:latin typeface="+mn-lt"/>
              </a:rPr>
              <a:t> en </a:t>
            </a:r>
            <a:r>
              <a:rPr lang="fr-FR" sz="2000" b="1" kern="0" dirty="0" err="1">
                <a:solidFill>
                  <a:srgbClr val="0070C0"/>
                </a:solidFill>
                <a:latin typeface="+mn-lt"/>
              </a:rPr>
              <a:t>gezien</a:t>
            </a:r>
            <a:r>
              <a:rPr lang="fr-FR" sz="2000" b="1" kern="0" dirty="0">
                <a:solidFill>
                  <a:srgbClr val="0070C0"/>
                </a:solidFill>
                <a:latin typeface="+mn-lt"/>
              </a:rPr>
              <a:t> </a:t>
            </a:r>
            <a:r>
              <a:rPr lang="fr-FR" sz="2000" b="1" kern="0" dirty="0" err="1">
                <a:solidFill>
                  <a:srgbClr val="0070C0"/>
                </a:solidFill>
                <a:latin typeface="+mn-lt"/>
              </a:rPr>
              <a:t>worden</a:t>
            </a:r>
            <a:r>
              <a:rPr lang="fr-FR" sz="2000" b="1" kern="0" dirty="0">
                <a:solidFill>
                  <a:srgbClr val="0070C0"/>
                </a:solidFill>
                <a:latin typeface="+mn-lt"/>
              </a:rPr>
              <a:t> »</a:t>
            </a:r>
          </a:p>
          <a:p>
            <a:pPr algn="just"/>
            <a:r>
              <a:rPr lang="fr-FR" sz="2000" b="1" kern="0" dirty="0">
                <a:solidFill>
                  <a:srgbClr val="0070C0"/>
                </a:solidFill>
                <a:latin typeface="+mn-lt"/>
              </a:rPr>
              <a:t>2.1 « </a:t>
            </a:r>
            <a:r>
              <a:rPr lang="fr-FR" sz="2000" b="1" kern="0" dirty="0" err="1">
                <a:solidFill>
                  <a:srgbClr val="0070C0"/>
                </a:solidFill>
                <a:latin typeface="+mn-lt"/>
              </a:rPr>
              <a:t>Horen</a:t>
            </a:r>
            <a:r>
              <a:rPr lang="fr-FR" sz="2000" b="1" kern="0" dirty="0">
                <a:solidFill>
                  <a:srgbClr val="0070C0"/>
                </a:solidFill>
                <a:latin typeface="+mn-lt"/>
              </a:rPr>
              <a:t> »</a:t>
            </a:r>
          </a:p>
          <a:p>
            <a:pPr algn="just"/>
            <a:endParaRPr lang="fr-FR" b="1" kern="0" dirty="0">
              <a:solidFill>
                <a:srgbClr val="0070C0"/>
              </a:solidFill>
            </a:endParaRPr>
          </a:p>
        </p:txBody>
      </p:sp>
      <p:pic>
        <p:nvPicPr>
          <p:cNvPr id="2" name="Picture 1"/>
          <p:cNvPicPr>
            <a:picLocks noChangeAspect="1"/>
          </p:cNvPicPr>
          <p:nvPr/>
        </p:nvPicPr>
        <p:blipFill>
          <a:blip r:embed="rId3"/>
          <a:stretch>
            <a:fillRect/>
          </a:stretch>
        </p:blipFill>
        <p:spPr>
          <a:xfrm>
            <a:off x="551384" y="1772816"/>
            <a:ext cx="1359526" cy="1341236"/>
          </a:xfrm>
          <a:prstGeom prst="rect">
            <a:avLst/>
          </a:prstGeom>
        </p:spPr>
      </p:pic>
      <p:sp>
        <p:nvSpPr>
          <p:cNvPr id="11" name="Tekstvak 18"/>
          <p:cNvSpPr txBox="1"/>
          <p:nvPr/>
        </p:nvSpPr>
        <p:spPr>
          <a:xfrm>
            <a:off x="2486672" y="1280873"/>
            <a:ext cx="8793904" cy="2092881"/>
          </a:xfrm>
          <a:prstGeom prst="rect">
            <a:avLst/>
          </a:prstGeom>
          <a:noFill/>
          <a:ln w="12700">
            <a:solidFill>
              <a:srgbClr val="025DA4"/>
            </a:solidFill>
            <a:prstDash val="dash"/>
          </a:ln>
        </p:spPr>
        <p:txBody>
          <a:bodyPr wrap="square" rtlCol="0">
            <a:spAutoFit/>
          </a:bodyPr>
          <a:lstStyle>
            <a:defPPr>
              <a:defRPr lang="en-GB"/>
            </a:defPPr>
            <a:lvl1pPr algn="just">
              <a:defRPr sz="1100"/>
            </a:lvl1pPr>
          </a:lstStyle>
          <a:p>
            <a:endParaRPr lang="nl-BE" dirty="0"/>
          </a:p>
          <a:p>
            <a:r>
              <a:rPr lang="nl-BE" sz="1800" dirty="0">
                <a:latin typeface="+mn-lt"/>
              </a:rPr>
              <a:t>Je moet altijd het alarmsignaal kunnen horen!  </a:t>
            </a:r>
          </a:p>
          <a:p>
            <a:endParaRPr lang="nl-BE" sz="1800" dirty="0">
              <a:latin typeface="+mn-lt"/>
            </a:endParaRPr>
          </a:p>
          <a:p>
            <a:r>
              <a:rPr lang="nl-BE" sz="1800" dirty="0">
                <a:latin typeface="+mn-lt"/>
              </a:rPr>
              <a:t>Vermijd daarom het dragen van kledij die het horen van het alarm kunnen belemmeren.</a:t>
            </a:r>
          </a:p>
          <a:p>
            <a:r>
              <a:rPr lang="nl-BE" sz="1800" dirty="0">
                <a:latin typeface="+mn-lt"/>
              </a:rPr>
              <a:t>Oortjes van een walkman of een gsm  zijn uiteraard verboden.</a:t>
            </a:r>
          </a:p>
          <a:p>
            <a:endParaRPr lang="nl-BE" sz="1800" dirty="0">
              <a:latin typeface="+mn-lt"/>
            </a:endParaRPr>
          </a:p>
          <a:p>
            <a:r>
              <a:rPr lang="nl-BE" sz="1800" dirty="0">
                <a:latin typeface="+mn-lt"/>
              </a:rPr>
              <a:t>Sluit je niet af van je werkomgeving.</a:t>
            </a:r>
          </a:p>
          <a:p>
            <a:endParaRPr lang="nl-BE" dirty="0"/>
          </a:p>
        </p:txBody>
      </p:sp>
      <p:pic>
        <p:nvPicPr>
          <p:cNvPr id="3" name="Picture 2"/>
          <p:cNvPicPr>
            <a:picLocks noChangeAspect="1"/>
          </p:cNvPicPr>
          <p:nvPr/>
        </p:nvPicPr>
        <p:blipFill rotWithShape="1">
          <a:blip r:embed="rId4"/>
          <a:srcRect l="66941" t="6244"/>
          <a:stretch/>
        </p:blipFill>
        <p:spPr>
          <a:xfrm>
            <a:off x="8259502" y="3196572"/>
            <a:ext cx="3021074" cy="2092881"/>
          </a:xfrm>
          <a:prstGeom prst="rect">
            <a:avLst/>
          </a:prstGeom>
        </p:spPr>
      </p:pic>
      <p:sp>
        <p:nvSpPr>
          <p:cNvPr id="12" name="Tekstvak 18"/>
          <p:cNvSpPr txBox="1"/>
          <p:nvPr/>
        </p:nvSpPr>
        <p:spPr>
          <a:xfrm>
            <a:off x="695400" y="5424588"/>
            <a:ext cx="10585176" cy="1261884"/>
          </a:xfrm>
          <a:prstGeom prst="rect">
            <a:avLst/>
          </a:prstGeom>
          <a:noFill/>
          <a:ln w="12700">
            <a:solidFill>
              <a:srgbClr val="FF0000"/>
            </a:solidFill>
            <a:prstDash val="dashDot"/>
          </a:ln>
        </p:spPr>
        <p:txBody>
          <a:bodyPr wrap="square" rtlCol="0">
            <a:spAutoFit/>
          </a:bodyPr>
          <a:lstStyle/>
          <a:p>
            <a:pPr algn="just"/>
            <a:endParaRPr lang="nl-BE" sz="1100" dirty="0"/>
          </a:p>
          <a:p>
            <a:pPr algn="just"/>
            <a:r>
              <a:rPr lang="nl-BE" dirty="0">
                <a:solidFill>
                  <a:srgbClr val="FF0000"/>
                </a:solidFill>
                <a:latin typeface="+mn-lt"/>
              </a:rPr>
              <a:t>In de omgeving van </a:t>
            </a:r>
            <a:r>
              <a:rPr lang="nl-BE" b="1" dirty="0">
                <a:solidFill>
                  <a:srgbClr val="FF0000"/>
                </a:solidFill>
                <a:latin typeface="+mn-lt"/>
              </a:rPr>
              <a:t>zeer lawaaierige machines </a:t>
            </a:r>
            <a:r>
              <a:rPr lang="nl-BE" dirty="0">
                <a:solidFill>
                  <a:srgbClr val="FF0000"/>
                </a:solidFill>
                <a:latin typeface="+mn-lt"/>
              </a:rPr>
              <a:t>ben je verplicht om gehoorbescherming te dragen. In dat geval zullen </a:t>
            </a:r>
            <a:r>
              <a:rPr lang="nl-BE" b="1" dirty="0">
                <a:solidFill>
                  <a:srgbClr val="FF0000"/>
                </a:solidFill>
                <a:latin typeface="+mn-lt"/>
              </a:rPr>
              <a:t>bijkomende bijzondere veiligheidsmaatregelen </a:t>
            </a:r>
            <a:r>
              <a:rPr lang="nl-BE" dirty="0">
                <a:solidFill>
                  <a:srgbClr val="FF0000"/>
                </a:solidFill>
                <a:latin typeface="+mn-lt"/>
              </a:rPr>
              <a:t>toegepast worden om de overdracht van het alarm te garanderen. </a:t>
            </a:r>
          </a:p>
          <a:p>
            <a:pPr algn="just"/>
            <a:endParaRPr lang="nl-BE" sz="1100" dirty="0"/>
          </a:p>
        </p:txBody>
      </p:sp>
      <p:pic>
        <p:nvPicPr>
          <p:cNvPr id="10" name="Picture 9">
            <a:extLst>
              <a:ext uri="{FF2B5EF4-FFF2-40B4-BE49-F238E27FC236}">
                <a16:creationId xmlns:a16="http://schemas.microsoft.com/office/drawing/2014/main" id="{FA19E096-61DE-48E7-8B7D-19930812F1C0}"/>
              </a:ext>
            </a:extLst>
          </p:cNvPr>
          <p:cNvPicPr>
            <a:picLocks noChangeAspect="1"/>
          </p:cNvPicPr>
          <p:nvPr/>
        </p:nvPicPr>
        <p:blipFill rotWithShape="1">
          <a:blip r:embed="rId4"/>
          <a:srcRect l="16678" r="35029"/>
          <a:stretch/>
        </p:blipFill>
        <p:spPr>
          <a:xfrm>
            <a:off x="4367808" y="3002306"/>
            <a:ext cx="4413304" cy="2232248"/>
          </a:xfrm>
          <a:prstGeom prst="rect">
            <a:avLst/>
          </a:prstGeom>
        </p:spPr>
      </p:pic>
      <p:pic>
        <p:nvPicPr>
          <p:cNvPr id="13" name="Picture 12">
            <a:extLst>
              <a:ext uri="{FF2B5EF4-FFF2-40B4-BE49-F238E27FC236}">
                <a16:creationId xmlns:a16="http://schemas.microsoft.com/office/drawing/2014/main" id="{E3B1CD33-7BE2-4BF2-B6AC-FF8244BA5D9F}"/>
              </a:ext>
            </a:extLst>
          </p:cNvPr>
          <p:cNvPicPr>
            <a:picLocks noChangeAspect="1"/>
          </p:cNvPicPr>
          <p:nvPr/>
        </p:nvPicPr>
        <p:blipFill rotWithShape="1">
          <a:blip r:embed="rId4"/>
          <a:srcRect l="3" r="89191" b="36567"/>
          <a:stretch/>
        </p:blipFill>
        <p:spPr>
          <a:xfrm>
            <a:off x="2652465" y="3610236"/>
            <a:ext cx="1280034" cy="1835376"/>
          </a:xfrm>
          <a:prstGeom prst="rect">
            <a:avLst/>
          </a:prstGeom>
        </p:spPr>
      </p:pic>
    </p:spTree>
    <p:extLst>
      <p:ext uri="{BB962C8B-B14F-4D97-AF65-F5344CB8AC3E}">
        <p14:creationId xmlns:p14="http://schemas.microsoft.com/office/powerpoint/2010/main" val="744669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8"/>
          </p:nvPr>
        </p:nvSpPr>
        <p:spPr>
          <a:xfrm>
            <a:off x="8328248" y="154524"/>
            <a:ext cx="3582545" cy="360363"/>
          </a:xfrm>
        </p:spPr>
        <p:txBody>
          <a:bodyPr/>
          <a:lstStyle/>
          <a:p>
            <a:r>
              <a:rPr lang="fr-FR" dirty="0"/>
              <a:t>2. </a:t>
            </a:r>
            <a:r>
              <a:rPr lang="fr-FR" dirty="0" err="1"/>
              <a:t>Basisprincipe</a:t>
            </a:r>
            <a:r>
              <a:rPr lang="fr-FR" dirty="0"/>
              <a:t> – « </a:t>
            </a:r>
            <a:r>
              <a:rPr lang="fr-FR" dirty="0" err="1"/>
              <a:t>Horen</a:t>
            </a:r>
            <a:r>
              <a:rPr lang="fr-FR" dirty="0"/>
              <a:t>, </a:t>
            </a:r>
            <a:r>
              <a:rPr lang="fr-FR" dirty="0" err="1"/>
              <a:t>gezien</a:t>
            </a:r>
            <a:r>
              <a:rPr lang="fr-FR" dirty="0"/>
              <a:t> en </a:t>
            </a:r>
            <a:r>
              <a:rPr lang="fr-FR" dirty="0" err="1"/>
              <a:t>gezien</a:t>
            </a:r>
            <a:r>
              <a:rPr lang="fr-FR" dirty="0"/>
              <a:t> </a:t>
            </a:r>
            <a:r>
              <a:rPr lang="fr-FR" dirty="0" err="1"/>
              <a:t>worden</a:t>
            </a:r>
            <a:r>
              <a:rPr lang="fr-FR" dirty="0"/>
              <a:t> »</a:t>
            </a:r>
          </a:p>
          <a:p>
            <a:endParaRPr lang="fr-FR" dirty="0"/>
          </a:p>
        </p:txBody>
      </p:sp>
      <p:sp>
        <p:nvSpPr>
          <p:cNvPr id="49" name="Espace réservé du numéro de diapositive 3"/>
          <p:cNvSpPr>
            <a:spLocks noGrp="1"/>
          </p:cNvSpPr>
          <p:nvPr>
            <p:ph type="sldNum" sz="quarter" idx="4"/>
          </p:nvPr>
        </p:nvSpPr>
        <p:spPr>
          <a:xfrm>
            <a:off x="11464965" y="6492877"/>
            <a:ext cx="565240" cy="365125"/>
          </a:xfrm>
        </p:spPr>
        <p:txBody>
          <a:bodyPr/>
          <a:lstStyle/>
          <a:p>
            <a:fld id="{070B80B4-B953-6547-A044-6E303DFD4AF3}" type="slidenum">
              <a:rPr lang="nl-BE" smtClean="0"/>
              <a:pPr/>
              <a:t>14</a:t>
            </a:fld>
            <a:endParaRPr lang="nl-BE" dirty="0"/>
          </a:p>
        </p:txBody>
      </p:sp>
      <p:sp>
        <p:nvSpPr>
          <p:cNvPr id="9" name="Rectangle 8"/>
          <p:cNvSpPr/>
          <p:nvPr/>
        </p:nvSpPr>
        <p:spPr>
          <a:xfrm>
            <a:off x="551384" y="764704"/>
            <a:ext cx="10729192" cy="707886"/>
          </a:xfrm>
          <a:prstGeom prst="rect">
            <a:avLst/>
          </a:prstGeom>
        </p:spPr>
        <p:txBody>
          <a:bodyPr wrap="square">
            <a:spAutoFit/>
          </a:bodyPr>
          <a:lstStyle/>
          <a:p>
            <a:pPr algn="just"/>
            <a:r>
              <a:rPr lang="fr-FR" sz="2000" b="1" kern="0" dirty="0">
                <a:solidFill>
                  <a:srgbClr val="0070C0"/>
                </a:solidFill>
                <a:latin typeface="+mn-lt"/>
              </a:rPr>
              <a:t>2.2 « </a:t>
            </a:r>
            <a:r>
              <a:rPr lang="fr-FR" sz="2000" b="1" kern="0" dirty="0" err="1">
                <a:solidFill>
                  <a:srgbClr val="0070C0"/>
                </a:solidFill>
                <a:latin typeface="+mn-lt"/>
              </a:rPr>
              <a:t>Zien</a:t>
            </a:r>
            <a:r>
              <a:rPr lang="fr-FR" sz="2000" b="1" kern="0" dirty="0">
                <a:solidFill>
                  <a:srgbClr val="0070C0"/>
                </a:solidFill>
                <a:latin typeface="+mn-lt"/>
              </a:rPr>
              <a:t> »</a:t>
            </a:r>
          </a:p>
          <a:p>
            <a:pPr algn="just"/>
            <a:endParaRPr lang="fr-FR" sz="2000" b="1" kern="0" dirty="0">
              <a:solidFill>
                <a:srgbClr val="0070C0"/>
              </a:solidFill>
              <a:latin typeface="+mn-lt"/>
            </a:endParaRPr>
          </a:p>
        </p:txBody>
      </p:sp>
      <p:pic>
        <p:nvPicPr>
          <p:cNvPr id="5" name="Picture 4"/>
          <p:cNvPicPr>
            <a:picLocks noChangeAspect="1"/>
          </p:cNvPicPr>
          <p:nvPr/>
        </p:nvPicPr>
        <p:blipFill>
          <a:blip r:embed="rId3"/>
          <a:stretch>
            <a:fillRect/>
          </a:stretch>
        </p:blipFill>
        <p:spPr>
          <a:xfrm>
            <a:off x="1559496" y="2564904"/>
            <a:ext cx="1475360" cy="1542422"/>
          </a:xfrm>
          <a:prstGeom prst="rect">
            <a:avLst/>
          </a:prstGeom>
        </p:spPr>
      </p:pic>
      <p:sp>
        <p:nvSpPr>
          <p:cNvPr id="10" name="Tekstvak 18"/>
          <p:cNvSpPr txBox="1"/>
          <p:nvPr/>
        </p:nvSpPr>
        <p:spPr>
          <a:xfrm>
            <a:off x="3633948" y="1472590"/>
            <a:ext cx="7831017" cy="3231654"/>
          </a:xfrm>
          <a:prstGeom prst="rect">
            <a:avLst/>
          </a:prstGeom>
          <a:noFill/>
          <a:ln w="12700">
            <a:solidFill>
              <a:srgbClr val="0070C0"/>
            </a:solidFill>
            <a:prstDash val="dash"/>
          </a:ln>
        </p:spPr>
        <p:txBody>
          <a:bodyPr wrap="square" rtlCol="0">
            <a:spAutoFit/>
          </a:bodyPr>
          <a:lstStyle/>
          <a:p>
            <a:pPr algn="just"/>
            <a:endParaRPr lang="nl-BE" sz="1200" dirty="0"/>
          </a:p>
          <a:p>
            <a:pPr algn="just"/>
            <a:r>
              <a:rPr lang="nl-BE" dirty="0">
                <a:latin typeface="+mn-lt"/>
              </a:rPr>
              <a:t>Draag steeds de reglementaire werkuitrusting op de voorgeschreven wijze </a:t>
            </a:r>
            <a:r>
              <a:rPr lang="nl-BE" b="1" dirty="0">
                <a:latin typeface="+mn-lt"/>
              </a:rPr>
              <a:t>zodat je zicht op de sporen en het eventuele spoorverkeer niet gehinderd wordt</a:t>
            </a:r>
            <a:r>
              <a:rPr lang="nl-BE" dirty="0">
                <a:latin typeface="+mn-lt"/>
              </a:rPr>
              <a:t>.</a:t>
            </a:r>
          </a:p>
          <a:p>
            <a:pPr algn="just"/>
            <a:endParaRPr lang="nl-BE" dirty="0">
              <a:latin typeface="+mn-lt"/>
            </a:endParaRPr>
          </a:p>
          <a:p>
            <a:pPr algn="just"/>
            <a:r>
              <a:rPr lang="nl-BE" dirty="0">
                <a:latin typeface="+mn-lt"/>
              </a:rPr>
              <a:t>Draag lang haar steeds samengebonden.</a:t>
            </a:r>
          </a:p>
          <a:p>
            <a:pPr algn="just"/>
            <a:endParaRPr lang="nl-BE" dirty="0">
              <a:latin typeface="+mn-lt"/>
            </a:endParaRPr>
          </a:p>
          <a:p>
            <a:pPr algn="just"/>
            <a:r>
              <a:rPr lang="nl-BE" dirty="0">
                <a:latin typeface="+mn-lt"/>
              </a:rPr>
              <a:t>Indien een trein nadert geef een teken (</a:t>
            </a:r>
            <a:r>
              <a:rPr lang="nl-BE" b="1" dirty="0">
                <a:latin typeface="+mn-lt"/>
              </a:rPr>
              <a:t>hand opsteken</a:t>
            </a:r>
            <a:r>
              <a:rPr lang="nl-BE" dirty="0">
                <a:latin typeface="+mn-lt"/>
              </a:rPr>
              <a:t>) aan de treinbestuurder om hem te tonen dat je hem gezien hebt.</a:t>
            </a:r>
          </a:p>
          <a:p>
            <a:pPr algn="just"/>
            <a:endParaRPr lang="nl-BE" dirty="0">
              <a:latin typeface="+mn-lt"/>
            </a:endParaRPr>
          </a:p>
          <a:p>
            <a:pPr algn="just"/>
            <a:r>
              <a:rPr lang="nl-BE" dirty="0">
                <a:latin typeface="+mn-lt"/>
              </a:rPr>
              <a:t>Wandel steeds </a:t>
            </a:r>
            <a:r>
              <a:rPr lang="nl-BE" b="1" dirty="0">
                <a:latin typeface="+mn-lt"/>
              </a:rPr>
              <a:t>in tegengestelde richting </a:t>
            </a:r>
            <a:r>
              <a:rPr lang="nl-BE" dirty="0">
                <a:latin typeface="+mn-lt"/>
              </a:rPr>
              <a:t>van de treinen.  Als dit niet mogelijk is, kijk dan regelmatig achterom.</a:t>
            </a:r>
          </a:p>
          <a:p>
            <a:pPr algn="just"/>
            <a:endParaRPr lang="nl-BE" sz="1200" dirty="0"/>
          </a:p>
        </p:txBody>
      </p:sp>
    </p:spTree>
    <p:extLst>
      <p:ext uri="{BB962C8B-B14F-4D97-AF65-F5344CB8AC3E}">
        <p14:creationId xmlns:p14="http://schemas.microsoft.com/office/powerpoint/2010/main" val="3473641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8"/>
          </p:nvPr>
        </p:nvSpPr>
        <p:spPr>
          <a:xfrm>
            <a:off x="8328248" y="154524"/>
            <a:ext cx="3582545" cy="360363"/>
          </a:xfrm>
        </p:spPr>
        <p:txBody>
          <a:bodyPr/>
          <a:lstStyle/>
          <a:p>
            <a:r>
              <a:rPr lang="fr-FR" dirty="0"/>
              <a:t>2. </a:t>
            </a:r>
            <a:r>
              <a:rPr lang="fr-FR" dirty="0" err="1"/>
              <a:t>Basisprincipe</a:t>
            </a:r>
            <a:r>
              <a:rPr lang="fr-FR" dirty="0"/>
              <a:t> – « </a:t>
            </a:r>
            <a:r>
              <a:rPr lang="fr-FR" dirty="0" err="1"/>
              <a:t>Horen</a:t>
            </a:r>
            <a:r>
              <a:rPr lang="fr-FR" dirty="0"/>
              <a:t>, </a:t>
            </a:r>
            <a:r>
              <a:rPr lang="fr-FR" dirty="0" err="1"/>
              <a:t>gezien</a:t>
            </a:r>
            <a:r>
              <a:rPr lang="fr-FR" dirty="0"/>
              <a:t> en </a:t>
            </a:r>
            <a:r>
              <a:rPr lang="fr-FR" dirty="0" err="1"/>
              <a:t>gezien</a:t>
            </a:r>
            <a:r>
              <a:rPr lang="fr-FR" dirty="0"/>
              <a:t> </a:t>
            </a:r>
            <a:r>
              <a:rPr lang="fr-FR" dirty="0" err="1"/>
              <a:t>worden</a:t>
            </a:r>
            <a:r>
              <a:rPr lang="fr-FR" dirty="0"/>
              <a:t> »</a:t>
            </a:r>
          </a:p>
          <a:p>
            <a:endParaRPr lang="fr-FR" dirty="0"/>
          </a:p>
        </p:txBody>
      </p:sp>
      <p:sp>
        <p:nvSpPr>
          <p:cNvPr id="49" name="Espace réservé du numéro de diapositive 3"/>
          <p:cNvSpPr>
            <a:spLocks noGrp="1"/>
          </p:cNvSpPr>
          <p:nvPr>
            <p:ph type="sldNum" sz="quarter" idx="4"/>
          </p:nvPr>
        </p:nvSpPr>
        <p:spPr>
          <a:xfrm>
            <a:off x="11464965" y="6492877"/>
            <a:ext cx="565240" cy="365125"/>
          </a:xfrm>
        </p:spPr>
        <p:txBody>
          <a:bodyPr/>
          <a:lstStyle/>
          <a:p>
            <a:fld id="{070B80B4-B953-6547-A044-6E303DFD4AF3}" type="slidenum">
              <a:rPr lang="nl-BE" smtClean="0"/>
              <a:pPr/>
              <a:t>15</a:t>
            </a:fld>
            <a:endParaRPr lang="nl-BE" dirty="0"/>
          </a:p>
        </p:txBody>
      </p:sp>
      <p:sp>
        <p:nvSpPr>
          <p:cNvPr id="9" name="Rectangle 8"/>
          <p:cNvSpPr/>
          <p:nvPr/>
        </p:nvSpPr>
        <p:spPr>
          <a:xfrm>
            <a:off x="551384" y="764704"/>
            <a:ext cx="10729192" cy="677108"/>
          </a:xfrm>
          <a:prstGeom prst="rect">
            <a:avLst/>
          </a:prstGeom>
        </p:spPr>
        <p:txBody>
          <a:bodyPr wrap="square">
            <a:spAutoFit/>
          </a:bodyPr>
          <a:lstStyle/>
          <a:p>
            <a:pPr algn="just"/>
            <a:r>
              <a:rPr lang="fr-FR" sz="2000" b="1" kern="0" dirty="0">
                <a:solidFill>
                  <a:srgbClr val="0070C0"/>
                </a:solidFill>
                <a:latin typeface="+mn-lt"/>
              </a:rPr>
              <a:t>2.3 « </a:t>
            </a:r>
            <a:r>
              <a:rPr lang="fr-FR" sz="2000" b="1" kern="0" dirty="0" err="1">
                <a:solidFill>
                  <a:srgbClr val="0070C0"/>
                </a:solidFill>
                <a:latin typeface="+mn-lt"/>
              </a:rPr>
              <a:t>Gezien</a:t>
            </a:r>
            <a:r>
              <a:rPr lang="fr-FR" sz="2000" b="1" kern="0" dirty="0">
                <a:solidFill>
                  <a:srgbClr val="0070C0"/>
                </a:solidFill>
                <a:latin typeface="+mn-lt"/>
              </a:rPr>
              <a:t> </a:t>
            </a:r>
            <a:r>
              <a:rPr lang="fr-FR" sz="2000" b="1" kern="0" dirty="0" err="1">
                <a:solidFill>
                  <a:srgbClr val="0070C0"/>
                </a:solidFill>
                <a:latin typeface="+mn-lt"/>
              </a:rPr>
              <a:t>worden</a:t>
            </a:r>
            <a:r>
              <a:rPr lang="fr-FR" sz="2000" b="1" kern="0" dirty="0">
                <a:solidFill>
                  <a:srgbClr val="0070C0"/>
                </a:solidFill>
                <a:latin typeface="+mn-lt"/>
              </a:rPr>
              <a:t> » - </a:t>
            </a:r>
            <a:r>
              <a:rPr lang="fr-FR" sz="2000" b="1" kern="0" dirty="0" err="1">
                <a:solidFill>
                  <a:srgbClr val="0070C0"/>
                </a:solidFill>
                <a:latin typeface="+mn-lt"/>
              </a:rPr>
              <a:t>uitrusting</a:t>
            </a:r>
            <a:endParaRPr lang="fr-FR" sz="2000" b="1" kern="0" dirty="0">
              <a:solidFill>
                <a:srgbClr val="0070C0"/>
              </a:solidFill>
              <a:latin typeface="+mn-lt"/>
            </a:endParaRPr>
          </a:p>
          <a:p>
            <a:pPr algn="just"/>
            <a:endParaRPr lang="fr-FR" b="1" kern="0" dirty="0">
              <a:solidFill>
                <a:srgbClr val="0070C0"/>
              </a:solidFill>
            </a:endParaRPr>
          </a:p>
        </p:txBody>
      </p:sp>
      <p:pic>
        <p:nvPicPr>
          <p:cNvPr id="2" name="Picture 1"/>
          <p:cNvPicPr>
            <a:picLocks noChangeAspect="1"/>
          </p:cNvPicPr>
          <p:nvPr/>
        </p:nvPicPr>
        <p:blipFill>
          <a:blip r:embed="rId3"/>
          <a:stretch>
            <a:fillRect/>
          </a:stretch>
        </p:blipFill>
        <p:spPr>
          <a:xfrm>
            <a:off x="1055440" y="1749589"/>
            <a:ext cx="9237225" cy="2810053"/>
          </a:xfrm>
          <a:prstGeom prst="rect">
            <a:avLst/>
          </a:prstGeom>
        </p:spPr>
      </p:pic>
      <p:sp>
        <p:nvSpPr>
          <p:cNvPr id="13" name="Rechthoek 20"/>
          <p:cNvSpPr/>
          <p:nvPr/>
        </p:nvSpPr>
        <p:spPr>
          <a:xfrm>
            <a:off x="6096000" y="4867419"/>
            <a:ext cx="5040560" cy="1200329"/>
          </a:xfrm>
          <a:prstGeom prst="rect">
            <a:avLst/>
          </a:prstGeom>
          <a:ln>
            <a:solidFill>
              <a:srgbClr val="025DA4"/>
            </a:solidFill>
            <a:prstDash val="dash"/>
          </a:ln>
        </p:spPr>
        <p:txBody>
          <a:bodyPr wrap="square">
            <a:spAutoFit/>
          </a:bodyPr>
          <a:lstStyle/>
          <a:p>
            <a:pPr algn="just"/>
            <a:r>
              <a:rPr lang="nl-BE" b="1" dirty="0">
                <a:latin typeface="+mn-lt"/>
              </a:rPr>
              <a:t>Om vanop grote afstand </a:t>
            </a:r>
            <a:r>
              <a:rPr lang="nl-NL" b="1" dirty="0">
                <a:latin typeface="+mn-lt"/>
              </a:rPr>
              <a:t>gemakkelijk gezien te worden door de treinbestuurders</a:t>
            </a:r>
            <a:r>
              <a:rPr lang="nl-NL" dirty="0">
                <a:latin typeface="+mn-lt"/>
              </a:rPr>
              <a:t>, zowel overdag als ‘s nachts, moet u steeds uw </a:t>
            </a:r>
            <a:r>
              <a:rPr lang="nl-NL" b="1" dirty="0">
                <a:latin typeface="+mn-lt"/>
              </a:rPr>
              <a:t>gele</a:t>
            </a:r>
            <a:r>
              <a:rPr lang="nl-NL" dirty="0">
                <a:latin typeface="+mn-lt"/>
              </a:rPr>
              <a:t> fluorescerende kleding met reflecterende stroken dragen.</a:t>
            </a:r>
            <a:endParaRPr lang="nl-BE" dirty="0">
              <a:latin typeface="+mn-lt"/>
            </a:endParaRPr>
          </a:p>
        </p:txBody>
      </p:sp>
    </p:spTree>
    <p:extLst>
      <p:ext uri="{BB962C8B-B14F-4D97-AF65-F5344CB8AC3E}">
        <p14:creationId xmlns:p14="http://schemas.microsoft.com/office/powerpoint/2010/main" val="2264055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8"/>
          </p:nvPr>
        </p:nvSpPr>
        <p:spPr>
          <a:xfrm>
            <a:off x="8328248" y="154524"/>
            <a:ext cx="3582545" cy="360363"/>
          </a:xfrm>
        </p:spPr>
        <p:txBody>
          <a:bodyPr/>
          <a:lstStyle/>
          <a:p>
            <a:r>
              <a:rPr lang="fr-FR" dirty="0"/>
              <a:t>2. </a:t>
            </a:r>
            <a:r>
              <a:rPr lang="fr-FR" dirty="0" err="1"/>
              <a:t>Basisprincipe</a:t>
            </a:r>
            <a:r>
              <a:rPr lang="fr-FR" dirty="0"/>
              <a:t> – « </a:t>
            </a:r>
            <a:r>
              <a:rPr lang="fr-FR" dirty="0" err="1"/>
              <a:t>Horen</a:t>
            </a:r>
            <a:r>
              <a:rPr lang="fr-FR" dirty="0"/>
              <a:t>, </a:t>
            </a:r>
            <a:r>
              <a:rPr lang="fr-FR" dirty="0" err="1"/>
              <a:t>gezien</a:t>
            </a:r>
            <a:r>
              <a:rPr lang="fr-FR" dirty="0"/>
              <a:t> en </a:t>
            </a:r>
            <a:r>
              <a:rPr lang="fr-FR" dirty="0" err="1"/>
              <a:t>gezien</a:t>
            </a:r>
            <a:r>
              <a:rPr lang="fr-FR" dirty="0"/>
              <a:t> </a:t>
            </a:r>
            <a:r>
              <a:rPr lang="fr-FR" dirty="0" err="1"/>
              <a:t>worden</a:t>
            </a:r>
            <a:r>
              <a:rPr lang="fr-FR" dirty="0"/>
              <a:t> »</a:t>
            </a:r>
          </a:p>
          <a:p>
            <a:endParaRPr lang="fr-FR" dirty="0"/>
          </a:p>
        </p:txBody>
      </p:sp>
      <p:sp>
        <p:nvSpPr>
          <p:cNvPr id="49" name="Espace réservé du numéro de diapositive 3"/>
          <p:cNvSpPr>
            <a:spLocks noGrp="1"/>
          </p:cNvSpPr>
          <p:nvPr>
            <p:ph type="sldNum" sz="quarter" idx="4"/>
          </p:nvPr>
        </p:nvSpPr>
        <p:spPr>
          <a:xfrm>
            <a:off x="11464965" y="6492877"/>
            <a:ext cx="565240" cy="365125"/>
          </a:xfrm>
        </p:spPr>
        <p:txBody>
          <a:bodyPr/>
          <a:lstStyle/>
          <a:p>
            <a:fld id="{070B80B4-B953-6547-A044-6E303DFD4AF3}" type="slidenum">
              <a:rPr lang="nl-BE" smtClean="0"/>
              <a:pPr/>
              <a:t>16</a:t>
            </a:fld>
            <a:endParaRPr lang="nl-BE" dirty="0"/>
          </a:p>
        </p:txBody>
      </p:sp>
      <p:sp>
        <p:nvSpPr>
          <p:cNvPr id="5" name="Rounded Rectangle 11"/>
          <p:cNvSpPr/>
          <p:nvPr/>
        </p:nvSpPr>
        <p:spPr bwMode="auto">
          <a:xfrm>
            <a:off x="2207568" y="945434"/>
            <a:ext cx="7496728" cy="467342"/>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72000" rIns="91440" bIns="72000" numCol="1" rtlCol="0" anchor="ctr" anchorCtr="1" compatLnSpc="1">
            <a:prstTxWarp prst="textNoShape">
              <a:avLst/>
            </a:prstTxWarp>
            <a:spAutoFit/>
          </a:bodyPr>
          <a:lstStyle/>
          <a:p>
            <a:pPr algn="ctr"/>
            <a:r>
              <a:rPr lang="nl-NL" dirty="0">
                <a:latin typeface="+mn-lt"/>
              </a:rPr>
              <a:t>Film: Gezien worden!</a:t>
            </a:r>
            <a:endParaRPr lang="fr-FR" dirty="0">
              <a:latin typeface="+mn-lt"/>
            </a:endParaRPr>
          </a:p>
        </p:txBody>
      </p:sp>
      <p:pic>
        <p:nvPicPr>
          <p:cNvPr id="2" name="Picture 1"/>
          <p:cNvPicPr>
            <a:picLocks noChangeAspect="1"/>
          </p:cNvPicPr>
          <p:nvPr/>
        </p:nvPicPr>
        <p:blipFill>
          <a:blip r:embed="rId4"/>
          <a:stretch>
            <a:fillRect/>
          </a:stretch>
        </p:blipFill>
        <p:spPr>
          <a:xfrm>
            <a:off x="9984432" y="729965"/>
            <a:ext cx="701101" cy="682811"/>
          </a:xfrm>
          <a:prstGeom prst="rect">
            <a:avLst/>
          </a:prstGeom>
        </p:spPr>
      </p:pic>
      <p:pic>
        <p:nvPicPr>
          <p:cNvPr id="7" name="Média en ligne 6" title="Infrabel: belang van zichtbaarheid personeel op de sporen">
            <a:hlinkClick r:id="" action="ppaction://media"/>
            <a:extLst>
              <a:ext uri="{FF2B5EF4-FFF2-40B4-BE49-F238E27FC236}">
                <a16:creationId xmlns:a16="http://schemas.microsoft.com/office/drawing/2014/main" id="{E3169424-CE53-48B0-BA96-D24301A0C269}"/>
              </a:ext>
            </a:extLst>
          </p:cNvPr>
          <p:cNvPicPr>
            <a:picLocks noRot="1" noChangeAspect="1"/>
          </p:cNvPicPr>
          <p:nvPr>
            <a:videoFile r:link="rId1"/>
          </p:nvPr>
        </p:nvPicPr>
        <p:blipFill>
          <a:blip r:embed="rId5"/>
          <a:stretch>
            <a:fillRect/>
          </a:stretch>
        </p:blipFill>
        <p:spPr>
          <a:xfrm>
            <a:off x="2351584" y="2276872"/>
            <a:ext cx="7200800" cy="4068452"/>
          </a:xfrm>
          <a:prstGeom prst="rect">
            <a:avLst/>
          </a:prstGeom>
        </p:spPr>
      </p:pic>
    </p:spTree>
    <p:extLst>
      <p:ext uri="{BB962C8B-B14F-4D97-AF65-F5344CB8AC3E}">
        <p14:creationId xmlns:p14="http://schemas.microsoft.com/office/powerpoint/2010/main" val="259883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95910" y="137119"/>
            <a:ext cx="9180612" cy="1411328"/>
          </a:xfrm>
        </p:spPr>
        <p:txBody>
          <a:bodyPr/>
          <a:lstStyle/>
          <a:p>
            <a:r>
              <a:rPr lang="fr-FR" sz="4800" dirty="0" err="1">
                <a:latin typeface="+mn-lt"/>
                <a:cs typeface="Arial" panose="020B0604020202020204" pitchFamily="34" charset="0"/>
              </a:rPr>
              <a:t>Inhoud</a:t>
            </a:r>
            <a:endParaRPr lang="fr-FR" sz="4800" dirty="0">
              <a:latin typeface="+mn-lt"/>
              <a:cs typeface="Arial" panose="020B0604020202020204" pitchFamily="34" charset="0"/>
            </a:endParaRPr>
          </a:p>
        </p:txBody>
      </p:sp>
      <p:sp>
        <p:nvSpPr>
          <p:cNvPr id="4" name="Rectangle 3"/>
          <p:cNvSpPr/>
          <p:nvPr/>
        </p:nvSpPr>
        <p:spPr>
          <a:xfrm>
            <a:off x="1695910" y="1928926"/>
            <a:ext cx="9224626" cy="3221395"/>
          </a:xfrm>
          <a:prstGeom prst="rect">
            <a:avLst/>
          </a:prstGeom>
        </p:spPr>
        <p:txBody>
          <a:bodyPr wrap="square">
            <a:spAutoFit/>
          </a:bodyPr>
          <a:lstStyle/>
          <a:p>
            <a:pPr marL="457200" lvl="0" indent="-457200" algn="l" defTabSz="685800" fontAlgn="auto">
              <a:lnSpc>
                <a:spcPct val="150000"/>
              </a:lnSpc>
              <a:spcBef>
                <a:spcPts val="750"/>
              </a:spcBef>
              <a:spcAft>
                <a:spcPts val="0"/>
              </a:spcAft>
              <a:buFontTx/>
              <a:buAutoNum type="arabicPeriod"/>
            </a:pPr>
            <a:r>
              <a:rPr lang="fr-FR" sz="2000" b="1" dirty="0" err="1">
                <a:solidFill>
                  <a:schemeClr val="accent2"/>
                </a:solidFill>
                <a:latin typeface="+mn-lt"/>
                <a:cs typeface="Arial" panose="020B0604020202020204" pitchFamily="34" charset="0"/>
              </a:rPr>
              <a:t>Context</a:t>
            </a:r>
            <a:endParaRPr lang="fr-FR" sz="2000" b="1" dirty="0">
              <a:solidFill>
                <a:schemeClr val="accent2"/>
              </a:solidFill>
              <a:latin typeface="+mn-lt"/>
              <a:cs typeface="Arial" panose="020B0604020202020204" pitchFamily="34" charset="0"/>
            </a:endParaRPr>
          </a:p>
          <a:p>
            <a:pPr marL="457200" lvl="0" indent="-457200" algn="l" defTabSz="685800" fontAlgn="auto">
              <a:spcBef>
                <a:spcPts val="750"/>
              </a:spcBef>
              <a:spcAft>
                <a:spcPts val="0"/>
              </a:spcAft>
              <a:buFontTx/>
              <a:buAutoNum type="arabicPeriod"/>
            </a:pPr>
            <a:r>
              <a:rPr lang="fr-FR" sz="2000" b="1" dirty="0" err="1">
                <a:latin typeface="+mn-lt"/>
                <a:cs typeface="Arial" panose="020B0604020202020204" pitchFamily="34" charset="0"/>
              </a:rPr>
              <a:t>Basisprincipe</a:t>
            </a:r>
            <a:r>
              <a:rPr lang="fr-FR" sz="2000" b="1" dirty="0">
                <a:latin typeface="+mn-lt"/>
                <a:cs typeface="Arial" panose="020B0604020202020204" pitchFamily="34" charset="0"/>
              </a:rPr>
              <a:t> – </a:t>
            </a:r>
            <a:r>
              <a:rPr lang="nl-BE" sz="2000" dirty="0">
                <a:latin typeface="+mn-lt"/>
              </a:rPr>
              <a:t>"</a:t>
            </a:r>
            <a:r>
              <a:rPr lang="nl-BE" sz="2000" b="1" dirty="0">
                <a:latin typeface="+mn-lt"/>
                <a:cs typeface="Arial" panose="020B0604020202020204" pitchFamily="34" charset="0"/>
              </a:rPr>
              <a:t>Horen, zien, gezien worden".</a:t>
            </a:r>
          </a:p>
          <a:p>
            <a:pPr marL="457200" lvl="0" indent="-457200" algn="l" defTabSz="685800" fontAlgn="auto">
              <a:spcBef>
                <a:spcPts val="750"/>
              </a:spcBef>
              <a:spcAft>
                <a:spcPts val="0"/>
              </a:spcAft>
              <a:buFontTx/>
              <a:buAutoNum type="arabicPeriod"/>
            </a:pPr>
            <a:r>
              <a:rPr lang="nl-BE" sz="2000" b="1" dirty="0">
                <a:solidFill>
                  <a:schemeClr val="bg1"/>
                </a:solidFill>
                <a:latin typeface="+mn-lt"/>
                <a:cs typeface="Arial" panose="020B0604020202020204" pitchFamily="34" charset="0"/>
              </a:rPr>
              <a:t>Begrippen</a:t>
            </a:r>
            <a:r>
              <a:rPr lang="nl-BE" sz="2000" b="1" dirty="0">
                <a:solidFill>
                  <a:schemeClr val="accent2"/>
                </a:solidFill>
                <a:latin typeface="+mn-lt"/>
                <a:cs typeface="Arial" panose="020B0604020202020204" pitchFamily="34" charset="0"/>
              </a:rPr>
              <a:t> </a:t>
            </a:r>
          </a:p>
          <a:p>
            <a:pPr marL="457200" lvl="0" indent="-457200" algn="l" defTabSz="685800" fontAlgn="auto">
              <a:spcBef>
                <a:spcPts val="750"/>
              </a:spcBef>
              <a:spcAft>
                <a:spcPts val="0"/>
              </a:spcAft>
              <a:buFontTx/>
              <a:buAutoNum type="arabicPeriod"/>
            </a:pPr>
            <a:r>
              <a:rPr lang="nl-BE" sz="2000" b="1" dirty="0">
                <a:solidFill>
                  <a:schemeClr val="accent2"/>
                </a:solidFill>
                <a:latin typeface="+mn-lt"/>
                <a:cs typeface="Arial" panose="020B0604020202020204" pitchFamily="34" charset="0"/>
              </a:rPr>
              <a:t>Algemeen principe</a:t>
            </a:r>
          </a:p>
          <a:p>
            <a:pPr marL="457200" lvl="0" indent="-457200" algn="l" defTabSz="685800" fontAlgn="auto">
              <a:spcBef>
                <a:spcPts val="750"/>
              </a:spcBef>
              <a:spcAft>
                <a:spcPts val="0"/>
              </a:spcAft>
              <a:buFontTx/>
              <a:buAutoNum type="arabicPeriod"/>
            </a:pPr>
            <a:r>
              <a:rPr lang="nl-BE" sz="2000" b="1" dirty="0">
                <a:solidFill>
                  <a:schemeClr val="accent2"/>
                </a:solidFill>
                <a:latin typeface="+mn-lt"/>
                <a:cs typeface="Arial" panose="020B0604020202020204" pitchFamily="34" charset="0"/>
              </a:rPr>
              <a:t>Werken zonder risico op indringing in de gevarenzone</a:t>
            </a:r>
          </a:p>
          <a:p>
            <a:pPr marL="457200" lvl="0" indent="-457200" algn="l" defTabSz="685800" fontAlgn="auto">
              <a:spcBef>
                <a:spcPts val="750"/>
              </a:spcBef>
              <a:spcAft>
                <a:spcPts val="0"/>
              </a:spcAft>
              <a:buFontTx/>
              <a:buAutoNum type="arabicPeriod"/>
            </a:pPr>
            <a:r>
              <a:rPr lang="nl-BE" sz="2000" b="1" dirty="0">
                <a:solidFill>
                  <a:schemeClr val="accent2"/>
                </a:solidFill>
                <a:latin typeface="+mn-lt"/>
                <a:cs typeface="Arial" panose="020B0604020202020204" pitchFamily="34" charset="0"/>
              </a:rPr>
              <a:t>Werken met risico op indringing in de gevarenzone – Hiërarchie van veiligheidsmaatregelen </a:t>
            </a:r>
            <a:br>
              <a:rPr lang="nl-BE" sz="2000" b="1" dirty="0">
                <a:solidFill>
                  <a:schemeClr val="accent2"/>
                </a:solidFill>
                <a:latin typeface="+mn-lt"/>
                <a:cs typeface="Arial" panose="020B0604020202020204" pitchFamily="34" charset="0"/>
              </a:rPr>
            </a:br>
            <a:endParaRPr lang="fr-FR" sz="2000" b="1" dirty="0">
              <a:solidFill>
                <a:schemeClr val="accent2"/>
              </a:solidFill>
              <a:latin typeface="+mn-lt"/>
              <a:cs typeface="Arial" panose="020B0604020202020204" pitchFamily="34" charset="0"/>
            </a:endParaRPr>
          </a:p>
        </p:txBody>
      </p:sp>
    </p:spTree>
    <p:extLst>
      <p:ext uri="{BB962C8B-B14F-4D97-AF65-F5344CB8AC3E}">
        <p14:creationId xmlns:p14="http://schemas.microsoft.com/office/powerpoint/2010/main" val="3716962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8"/>
          </p:nvPr>
        </p:nvSpPr>
        <p:spPr>
          <a:xfrm>
            <a:off x="8328248" y="154524"/>
            <a:ext cx="3582545" cy="360363"/>
          </a:xfrm>
        </p:spPr>
        <p:txBody>
          <a:bodyPr/>
          <a:lstStyle/>
          <a:p>
            <a:r>
              <a:rPr lang="fr-FR" dirty="0"/>
              <a:t>3. </a:t>
            </a:r>
            <a:r>
              <a:rPr lang="fr-FR" dirty="0" err="1"/>
              <a:t>Begrippen</a:t>
            </a:r>
            <a:br>
              <a:rPr lang="fr-FR" dirty="0"/>
            </a:br>
            <a:endParaRPr lang="fr-FR" dirty="0"/>
          </a:p>
          <a:p>
            <a:endParaRPr lang="fr-FR" dirty="0"/>
          </a:p>
        </p:txBody>
      </p:sp>
      <p:sp>
        <p:nvSpPr>
          <p:cNvPr id="49" name="Espace réservé du numéro de diapositive 3"/>
          <p:cNvSpPr>
            <a:spLocks noGrp="1"/>
          </p:cNvSpPr>
          <p:nvPr>
            <p:ph type="sldNum" sz="quarter" idx="4"/>
          </p:nvPr>
        </p:nvSpPr>
        <p:spPr>
          <a:xfrm>
            <a:off x="11464965" y="6492877"/>
            <a:ext cx="565240" cy="365125"/>
          </a:xfrm>
        </p:spPr>
        <p:txBody>
          <a:bodyPr/>
          <a:lstStyle/>
          <a:p>
            <a:fld id="{070B80B4-B953-6547-A044-6E303DFD4AF3}" type="slidenum">
              <a:rPr lang="nl-BE" smtClean="0"/>
              <a:pPr/>
              <a:t>18</a:t>
            </a:fld>
            <a:endParaRPr lang="nl-BE" dirty="0"/>
          </a:p>
        </p:txBody>
      </p:sp>
      <p:sp>
        <p:nvSpPr>
          <p:cNvPr id="9" name="Rectangle 8"/>
          <p:cNvSpPr/>
          <p:nvPr/>
        </p:nvSpPr>
        <p:spPr>
          <a:xfrm>
            <a:off x="479376" y="548071"/>
            <a:ext cx="10729192" cy="677108"/>
          </a:xfrm>
          <a:prstGeom prst="rect">
            <a:avLst/>
          </a:prstGeom>
        </p:spPr>
        <p:txBody>
          <a:bodyPr wrap="square">
            <a:spAutoFit/>
          </a:bodyPr>
          <a:lstStyle/>
          <a:p>
            <a:pPr algn="just"/>
            <a:r>
              <a:rPr lang="fr-FR" sz="2000" b="1" kern="0" dirty="0">
                <a:solidFill>
                  <a:srgbClr val="0070C0"/>
                </a:solidFill>
                <a:latin typeface="+mn-lt"/>
              </a:rPr>
              <a:t>3. </a:t>
            </a:r>
            <a:r>
              <a:rPr lang="fr-FR" sz="2000" b="1" kern="0" dirty="0" err="1">
                <a:solidFill>
                  <a:srgbClr val="0070C0"/>
                </a:solidFill>
                <a:latin typeface="+mn-lt"/>
              </a:rPr>
              <a:t>Begrippen</a:t>
            </a:r>
            <a:endParaRPr lang="fr-FR" sz="2000" b="1" kern="0" dirty="0">
              <a:solidFill>
                <a:srgbClr val="0070C0"/>
              </a:solidFill>
              <a:latin typeface="+mn-lt"/>
            </a:endParaRPr>
          </a:p>
          <a:p>
            <a:pPr algn="just"/>
            <a:endParaRPr lang="fr-FR" b="1" kern="0" dirty="0">
              <a:solidFill>
                <a:srgbClr val="0070C0"/>
              </a:solidFill>
            </a:endParaRPr>
          </a:p>
        </p:txBody>
      </p:sp>
      <p:pic>
        <p:nvPicPr>
          <p:cNvPr id="2" name="Picture 1"/>
          <p:cNvPicPr>
            <a:picLocks noChangeAspect="1"/>
          </p:cNvPicPr>
          <p:nvPr/>
        </p:nvPicPr>
        <p:blipFill>
          <a:blip r:embed="rId3"/>
          <a:stretch>
            <a:fillRect/>
          </a:stretch>
        </p:blipFill>
        <p:spPr>
          <a:xfrm>
            <a:off x="1240115" y="786155"/>
            <a:ext cx="9711770" cy="5285690"/>
          </a:xfrm>
          <a:prstGeom prst="rect">
            <a:avLst/>
          </a:prstGeom>
        </p:spPr>
      </p:pic>
      <p:sp>
        <p:nvSpPr>
          <p:cNvPr id="3" name="TextBox 2">
            <a:extLst>
              <a:ext uri="{FF2B5EF4-FFF2-40B4-BE49-F238E27FC236}">
                <a16:creationId xmlns:a16="http://schemas.microsoft.com/office/drawing/2014/main" id="{0699E17F-68F7-43B7-AD9C-C37BDF4B27FE}"/>
              </a:ext>
            </a:extLst>
          </p:cNvPr>
          <p:cNvSpPr txBox="1"/>
          <p:nvPr/>
        </p:nvSpPr>
        <p:spPr>
          <a:xfrm>
            <a:off x="5519936" y="787743"/>
            <a:ext cx="2088232" cy="338554"/>
          </a:xfrm>
          <a:prstGeom prst="rect">
            <a:avLst/>
          </a:prstGeom>
          <a:solidFill>
            <a:schemeClr val="bg1"/>
          </a:solidFill>
        </p:spPr>
        <p:txBody>
          <a:bodyPr wrap="square" rtlCol="0">
            <a:spAutoFit/>
          </a:bodyPr>
          <a:lstStyle/>
          <a:p>
            <a:r>
              <a:rPr lang="en-GB" sz="1600" b="1" dirty="0" err="1">
                <a:solidFill>
                  <a:srgbClr val="FF0000"/>
                </a:solidFill>
              </a:rPr>
              <a:t>Gevarenzone</a:t>
            </a:r>
            <a:endParaRPr lang="en-GB" sz="1600" b="1" dirty="0">
              <a:solidFill>
                <a:srgbClr val="FF0000"/>
              </a:solidFill>
            </a:endParaRPr>
          </a:p>
        </p:txBody>
      </p:sp>
      <p:sp>
        <p:nvSpPr>
          <p:cNvPr id="7" name="TextBox 6">
            <a:extLst>
              <a:ext uri="{FF2B5EF4-FFF2-40B4-BE49-F238E27FC236}">
                <a16:creationId xmlns:a16="http://schemas.microsoft.com/office/drawing/2014/main" id="{BAC51711-ACB8-49B7-A560-755B388407B7}"/>
              </a:ext>
            </a:extLst>
          </p:cNvPr>
          <p:cNvSpPr txBox="1"/>
          <p:nvPr/>
        </p:nvSpPr>
        <p:spPr>
          <a:xfrm>
            <a:off x="1703512" y="3645024"/>
            <a:ext cx="2088232" cy="338554"/>
          </a:xfrm>
          <a:prstGeom prst="rect">
            <a:avLst/>
          </a:prstGeom>
          <a:solidFill>
            <a:schemeClr val="bg1"/>
          </a:solidFill>
        </p:spPr>
        <p:txBody>
          <a:bodyPr wrap="square" rtlCol="0">
            <a:spAutoFit/>
          </a:bodyPr>
          <a:lstStyle/>
          <a:p>
            <a:r>
              <a:rPr lang="en-GB" sz="1600" b="1" dirty="0" err="1">
                <a:solidFill>
                  <a:schemeClr val="accent3">
                    <a:lumMod val="60000"/>
                    <a:lumOff val="40000"/>
                  </a:schemeClr>
                </a:solidFill>
              </a:rPr>
              <a:t>Veiligheidsafstand</a:t>
            </a:r>
            <a:endParaRPr lang="en-GB" sz="1600" b="1" dirty="0">
              <a:solidFill>
                <a:schemeClr val="accent3">
                  <a:lumMod val="60000"/>
                  <a:lumOff val="40000"/>
                </a:schemeClr>
              </a:solidFill>
            </a:endParaRPr>
          </a:p>
        </p:txBody>
      </p:sp>
    </p:spTree>
    <p:extLst>
      <p:ext uri="{BB962C8B-B14F-4D97-AF65-F5344CB8AC3E}">
        <p14:creationId xmlns:p14="http://schemas.microsoft.com/office/powerpoint/2010/main" val="37524123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8"/>
          </p:nvPr>
        </p:nvSpPr>
        <p:spPr>
          <a:xfrm>
            <a:off x="8328248" y="154524"/>
            <a:ext cx="3582545" cy="360363"/>
          </a:xfrm>
        </p:spPr>
        <p:txBody>
          <a:bodyPr/>
          <a:lstStyle/>
          <a:p>
            <a:r>
              <a:rPr lang="fr-FR" dirty="0"/>
              <a:t>3. </a:t>
            </a:r>
            <a:r>
              <a:rPr lang="fr-FR" dirty="0" err="1"/>
              <a:t>Begrippen</a:t>
            </a:r>
            <a:endParaRPr lang="fr-FR" dirty="0"/>
          </a:p>
          <a:p>
            <a:endParaRPr lang="fr-FR" dirty="0"/>
          </a:p>
        </p:txBody>
      </p:sp>
      <p:sp>
        <p:nvSpPr>
          <p:cNvPr id="49" name="Espace réservé du numéro de diapositive 3"/>
          <p:cNvSpPr>
            <a:spLocks noGrp="1"/>
          </p:cNvSpPr>
          <p:nvPr>
            <p:ph type="sldNum" sz="quarter" idx="4"/>
          </p:nvPr>
        </p:nvSpPr>
        <p:spPr>
          <a:xfrm>
            <a:off x="11464965" y="6492877"/>
            <a:ext cx="565240" cy="365125"/>
          </a:xfrm>
        </p:spPr>
        <p:txBody>
          <a:bodyPr/>
          <a:lstStyle/>
          <a:p>
            <a:fld id="{070B80B4-B953-6547-A044-6E303DFD4AF3}" type="slidenum">
              <a:rPr lang="nl-BE" smtClean="0"/>
              <a:pPr/>
              <a:t>19</a:t>
            </a:fld>
            <a:endParaRPr lang="nl-BE" dirty="0"/>
          </a:p>
        </p:txBody>
      </p:sp>
      <p:sp>
        <p:nvSpPr>
          <p:cNvPr id="9" name="Rectangle 8"/>
          <p:cNvSpPr/>
          <p:nvPr/>
        </p:nvSpPr>
        <p:spPr>
          <a:xfrm>
            <a:off x="543683" y="612791"/>
            <a:ext cx="10729192" cy="677108"/>
          </a:xfrm>
          <a:prstGeom prst="rect">
            <a:avLst/>
          </a:prstGeom>
        </p:spPr>
        <p:txBody>
          <a:bodyPr wrap="square">
            <a:spAutoFit/>
          </a:bodyPr>
          <a:lstStyle/>
          <a:p>
            <a:pPr algn="just"/>
            <a:r>
              <a:rPr lang="fr-FR" sz="2000" b="1" kern="0" dirty="0">
                <a:solidFill>
                  <a:srgbClr val="0070C0"/>
                </a:solidFill>
                <a:latin typeface="+mn-lt"/>
              </a:rPr>
              <a:t>3.1 </a:t>
            </a:r>
            <a:r>
              <a:rPr lang="fr-FR" sz="2000" b="1" kern="0" dirty="0" err="1">
                <a:solidFill>
                  <a:srgbClr val="0070C0"/>
                </a:solidFill>
                <a:latin typeface="+mn-lt"/>
              </a:rPr>
              <a:t>Gevarenzone</a:t>
            </a:r>
            <a:r>
              <a:rPr lang="fr-FR" sz="2000" b="1" kern="0" dirty="0">
                <a:solidFill>
                  <a:srgbClr val="0070C0"/>
                </a:solidFill>
                <a:latin typeface="+mn-lt"/>
              </a:rPr>
              <a:t> – </a:t>
            </a:r>
            <a:r>
              <a:rPr lang="fr-FR" sz="2000" b="1" kern="0" dirty="0" err="1">
                <a:solidFill>
                  <a:srgbClr val="0070C0"/>
                </a:solidFill>
                <a:latin typeface="+mn-lt"/>
              </a:rPr>
              <a:t>veiligheidsafstand</a:t>
            </a:r>
            <a:r>
              <a:rPr lang="fr-FR" sz="2000" b="1" kern="0" dirty="0">
                <a:solidFill>
                  <a:srgbClr val="0070C0"/>
                </a:solidFill>
                <a:latin typeface="+mn-lt"/>
              </a:rPr>
              <a:t>: </a:t>
            </a:r>
            <a:r>
              <a:rPr lang="fr-FR" sz="2000" b="1" kern="0" dirty="0" err="1">
                <a:solidFill>
                  <a:srgbClr val="0070C0"/>
                </a:solidFill>
                <a:latin typeface="+mn-lt"/>
              </a:rPr>
              <a:t>definitie</a:t>
            </a:r>
            <a:r>
              <a:rPr lang="fr-FR" sz="2000" b="1" kern="0" dirty="0">
                <a:solidFill>
                  <a:srgbClr val="0070C0"/>
                </a:solidFill>
                <a:latin typeface="+mn-lt"/>
              </a:rPr>
              <a:t> </a:t>
            </a:r>
          </a:p>
          <a:p>
            <a:pPr algn="just"/>
            <a:endParaRPr lang="fr-FR" b="1" kern="0" dirty="0">
              <a:solidFill>
                <a:srgbClr val="0070C0"/>
              </a:solidFill>
            </a:endParaRPr>
          </a:p>
        </p:txBody>
      </p:sp>
      <p:sp>
        <p:nvSpPr>
          <p:cNvPr id="7" name="Rounded Rectangle 27"/>
          <p:cNvSpPr/>
          <p:nvPr/>
        </p:nvSpPr>
        <p:spPr bwMode="auto">
          <a:xfrm>
            <a:off x="2126632" y="1443133"/>
            <a:ext cx="7992888" cy="2200770"/>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144000" rIns="91440" bIns="180000" numCol="1" rtlCol="0" anchor="ctr" anchorCtr="0" compatLnSpc="1">
            <a:prstTxWarp prst="textNoShape">
              <a:avLst/>
            </a:prstTxWarp>
            <a:spAutoFit/>
          </a:bodyPr>
          <a:lstStyle/>
          <a:p>
            <a:pPr algn="just"/>
            <a:r>
              <a:rPr lang="en-US" dirty="0">
                <a:latin typeface="+mn-lt"/>
              </a:rPr>
              <a:t>De </a:t>
            </a:r>
            <a:r>
              <a:rPr lang="en-US" b="1" dirty="0" err="1">
                <a:solidFill>
                  <a:srgbClr val="FF0000"/>
                </a:solidFill>
                <a:latin typeface="+mn-lt"/>
              </a:rPr>
              <a:t>gevarenzone</a:t>
            </a:r>
            <a:r>
              <a:rPr lang="en-US" b="1" dirty="0">
                <a:solidFill>
                  <a:srgbClr val="FF0000"/>
                </a:solidFill>
                <a:latin typeface="+mn-lt"/>
              </a:rPr>
              <a:t> (GZ)</a:t>
            </a:r>
            <a:r>
              <a:rPr lang="en-US" dirty="0">
                <a:latin typeface="+mn-lt"/>
              </a:rPr>
              <a:t> is de zone </a:t>
            </a:r>
            <a:r>
              <a:rPr lang="en-US" dirty="0" err="1">
                <a:latin typeface="+mn-lt"/>
              </a:rPr>
              <a:t>waarin</a:t>
            </a:r>
            <a:r>
              <a:rPr lang="en-US" dirty="0">
                <a:latin typeface="+mn-lt"/>
              </a:rPr>
              <a:t> </a:t>
            </a:r>
            <a:r>
              <a:rPr lang="en-US" dirty="0" err="1">
                <a:latin typeface="+mn-lt"/>
              </a:rPr>
              <a:t>een</a:t>
            </a:r>
            <a:r>
              <a:rPr lang="en-US" dirty="0">
                <a:latin typeface="+mn-lt"/>
              </a:rPr>
              <a:t> </a:t>
            </a:r>
            <a:r>
              <a:rPr lang="en-US" dirty="0" err="1">
                <a:latin typeface="+mn-lt"/>
              </a:rPr>
              <a:t>werknemer</a:t>
            </a:r>
            <a:r>
              <a:rPr lang="en-US" dirty="0">
                <a:latin typeface="+mn-lt"/>
              </a:rPr>
              <a:t> </a:t>
            </a:r>
            <a:r>
              <a:rPr lang="en-US" dirty="0" err="1">
                <a:latin typeface="+mn-lt"/>
              </a:rPr>
              <a:t>blootstaat</a:t>
            </a:r>
            <a:r>
              <a:rPr lang="en-US" dirty="0">
                <a:latin typeface="+mn-lt"/>
              </a:rPr>
              <a:t> </a:t>
            </a:r>
            <a:r>
              <a:rPr lang="en-US" dirty="0" err="1">
                <a:latin typeface="+mn-lt"/>
              </a:rPr>
              <a:t>aan</a:t>
            </a:r>
            <a:r>
              <a:rPr lang="en-US" dirty="0">
                <a:latin typeface="+mn-lt"/>
              </a:rPr>
              <a:t> de </a:t>
            </a:r>
            <a:r>
              <a:rPr lang="en-US" dirty="0" err="1">
                <a:latin typeface="+mn-lt"/>
              </a:rPr>
              <a:t>risico’s</a:t>
            </a:r>
            <a:r>
              <a:rPr lang="en-US" dirty="0">
                <a:latin typeface="+mn-lt"/>
              </a:rPr>
              <a:t> </a:t>
            </a:r>
            <a:r>
              <a:rPr lang="en-US" dirty="0" err="1">
                <a:latin typeface="+mn-lt"/>
              </a:rPr>
              <a:t>teweeggebracht</a:t>
            </a:r>
            <a:r>
              <a:rPr lang="en-US" dirty="0">
                <a:latin typeface="+mn-lt"/>
              </a:rPr>
              <a:t> door </a:t>
            </a:r>
            <a:r>
              <a:rPr lang="en-US" dirty="0" err="1">
                <a:latin typeface="+mn-lt"/>
              </a:rPr>
              <a:t>spoorvoertuigen</a:t>
            </a:r>
            <a:r>
              <a:rPr lang="en-US" dirty="0">
                <a:latin typeface="+mn-lt"/>
              </a:rPr>
              <a:t> in </a:t>
            </a:r>
            <a:r>
              <a:rPr lang="en-US" dirty="0" err="1">
                <a:latin typeface="+mn-lt"/>
              </a:rPr>
              <a:t>beweging</a:t>
            </a:r>
            <a:r>
              <a:rPr lang="en-US" dirty="0">
                <a:latin typeface="+mn-lt"/>
              </a:rPr>
              <a:t>. </a:t>
            </a:r>
          </a:p>
          <a:p>
            <a:pPr algn="just"/>
            <a:endParaRPr lang="fr-BE" dirty="0">
              <a:latin typeface="+mn-lt"/>
            </a:endParaRPr>
          </a:p>
          <a:p>
            <a:pPr algn="just"/>
            <a:r>
              <a:rPr lang="fr-BE" dirty="0" err="1">
                <a:latin typeface="+mn-lt"/>
              </a:rPr>
              <a:t>Voor</a:t>
            </a:r>
            <a:r>
              <a:rPr lang="fr-BE" dirty="0">
                <a:latin typeface="+mn-lt"/>
              </a:rPr>
              <a:t> </a:t>
            </a:r>
            <a:r>
              <a:rPr lang="fr-BE" dirty="0" err="1">
                <a:latin typeface="+mn-lt"/>
              </a:rPr>
              <a:t>een</a:t>
            </a:r>
            <a:r>
              <a:rPr lang="fr-BE" dirty="0">
                <a:latin typeface="+mn-lt"/>
              </a:rPr>
              <a:t> </a:t>
            </a:r>
            <a:r>
              <a:rPr lang="fr-BE" dirty="0" err="1">
                <a:latin typeface="+mn-lt"/>
              </a:rPr>
              <a:t>spoor</a:t>
            </a:r>
            <a:r>
              <a:rPr lang="fr-BE" dirty="0">
                <a:latin typeface="+mn-lt"/>
              </a:rPr>
              <a:t> </a:t>
            </a:r>
            <a:r>
              <a:rPr lang="fr-BE" dirty="0" err="1">
                <a:latin typeface="+mn-lt"/>
              </a:rPr>
              <a:t>is</a:t>
            </a:r>
            <a:r>
              <a:rPr lang="fr-BE" dirty="0">
                <a:latin typeface="+mn-lt"/>
              </a:rPr>
              <a:t> de </a:t>
            </a:r>
            <a:r>
              <a:rPr lang="fr-BE" dirty="0" err="1">
                <a:latin typeface="+mn-lt"/>
              </a:rPr>
              <a:t>gevarenzone</a:t>
            </a:r>
            <a:r>
              <a:rPr lang="fr-BE" dirty="0">
                <a:latin typeface="+mn-lt"/>
              </a:rPr>
              <a:t> de </a:t>
            </a:r>
            <a:r>
              <a:rPr lang="fr-BE" dirty="0" err="1">
                <a:latin typeface="+mn-lt"/>
              </a:rPr>
              <a:t>ruimte</a:t>
            </a:r>
            <a:r>
              <a:rPr lang="fr-BE" dirty="0">
                <a:latin typeface="+mn-lt"/>
              </a:rPr>
              <a:t> </a:t>
            </a:r>
            <a:r>
              <a:rPr lang="fr-BE" dirty="0" err="1">
                <a:latin typeface="+mn-lt"/>
              </a:rPr>
              <a:t>tussen</a:t>
            </a:r>
            <a:r>
              <a:rPr lang="fr-BE" dirty="0">
                <a:latin typeface="+mn-lt"/>
              </a:rPr>
              <a:t> de </a:t>
            </a:r>
            <a:r>
              <a:rPr lang="fr-BE" dirty="0" err="1">
                <a:latin typeface="+mn-lt"/>
              </a:rPr>
              <a:t>spoorstaven</a:t>
            </a:r>
            <a:r>
              <a:rPr lang="fr-BE" dirty="0">
                <a:latin typeface="+mn-lt"/>
              </a:rPr>
              <a:t> van dit </a:t>
            </a:r>
            <a:r>
              <a:rPr lang="fr-BE" dirty="0" err="1">
                <a:latin typeface="+mn-lt"/>
              </a:rPr>
              <a:t>spoor</a:t>
            </a:r>
            <a:r>
              <a:rPr lang="fr-BE" dirty="0">
                <a:latin typeface="+mn-lt"/>
              </a:rPr>
              <a:t> en </a:t>
            </a:r>
            <a:r>
              <a:rPr lang="fr-BE" dirty="0" err="1">
                <a:latin typeface="+mn-lt"/>
              </a:rPr>
              <a:t>deze</a:t>
            </a:r>
            <a:r>
              <a:rPr lang="fr-BE" dirty="0">
                <a:latin typeface="+mn-lt"/>
              </a:rPr>
              <a:t> </a:t>
            </a:r>
            <a:r>
              <a:rPr lang="fr-BE" dirty="0" err="1">
                <a:latin typeface="+mn-lt"/>
              </a:rPr>
              <a:t>zijdelings</a:t>
            </a:r>
            <a:r>
              <a:rPr lang="fr-BE" dirty="0">
                <a:latin typeface="+mn-lt"/>
              </a:rPr>
              <a:t> </a:t>
            </a:r>
            <a:r>
              <a:rPr lang="fr-BE" dirty="0" err="1">
                <a:latin typeface="+mn-lt"/>
              </a:rPr>
              <a:t>gelegen</a:t>
            </a:r>
            <a:r>
              <a:rPr lang="fr-BE" dirty="0">
                <a:latin typeface="+mn-lt"/>
              </a:rPr>
              <a:t> </a:t>
            </a:r>
            <a:r>
              <a:rPr lang="fr-BE" dirty="0" err="1">
                <a:latin typeface="+mn-lt"/>
              </a:rPr>
              <a:t>langsheen</a:t>
            </a:r>
            <a:r>
              <a:rPr lang="fr-BE" dirty="0">
                <a:latin typeface="+mn-lt"/>
              </a:rPr>
              <a:t> het </a:t>
            </a:r>
            <a:r>
              <a:rPr lang="fr-BE" dirty="0" err="1">
                <a:latin typeface="+mn-lt"/>
              </a:rPr>
              <a:t>spoor</a:t>
            </a:r>
            <a:r>
              <a:rPr lang="fr-BE" dirty="0">
                <a:latin typeface="+mn-lt"/>
              </a:rPr>
              <a:t> </a:t>
            </a:r>
            <a:r>
              <a:rPr lang="fr-BE" dirty="0" err="1">
                <a:latin typeface="+mn-lt"/>
              </a:rPr>
              <a:t>tot</a:t>
            </a:r>
            <a:r>
              <a:rPr lang="fr-BE" dirty="0">
                <a:latin typeface="+mn-lt"/>
              </a:rPr>
              <a:t> op </a:t>
            </a:r>
            <a:r>
              <a:rPr lang="fr-BE" dirty="0" err="1">
                <a:latin typeface="+mn-lt"/>
              </a:rPr>
              <a:t>een</a:t>
            </a:r>
            <a:r>
              <a:rPr lang="fr-BE" dirty="0">
                <a:latin typeface="+mn-lt"/>
              </a:rPr>
              <a:t> </a:t>
            </a:r>
            <a:r>
              <a:rPr lang="fr-BE" b="1" dirty="0" err="1">
                <a:solidFill>
                  <a:srgbClr val="FFC000"/>
                </a:solidFill>
                <a:latin typeface="+mn-lt"/>
              </a:rPr>
              <a:t>veiligheidsafstand</a:t>
            </a:r>
            <a:r>
              <a:rPr lang="fr-BE" b="1" dirty="0">
                <a:solidFill>
                  <a:srgbClr val="FFC000"/>
                </a:solidFill>
                <a:latin typeface="+mn-lt"/>
              </a:rPr>
              <a:t> (VA)</a:t>
            </a:r>
            <a:r>
              <a:rPr lang="fr-BE" dirty="0">
                <a:latin typeface="+mn-lt"/>
              </a:rPr>
              <a:t>, </a:t>
            </a:r>
            <a:r>
              <a:rPr lang="fr-BE" dirty="0" err="1">
                <a:latin typeface="+mn-lt"/>
              </a:rPr>
              <a:t>loodrecht</a:t>
            </a:r>
            <a:r>
              <a:rPr lang="fr-BE" b="1" dirty="0">
                <a:latin typeface="+mn-lt"/>
              </a:rPr>
              <a:t> </a:t>
            </a:r>
            <a:r>
              <a:rPr lang="fr-BE" b="1" dirty="0" err="1">
                <a:latin typeface="+mn-lt"/>
              </a:rPr>
              <a:t>gemeten</a:t>
            </a:r>
            <a:r>
              <a:rPr lang="fr-BE" dirty="0">
                <a:latin typeface="+mn-lt"/>
              </a:rPr>
              <a:t> </a:t>
            </a:r>
            <a:r>
              <a:rPr lang="fr-BE" b="1" dirty="0" err="1">
                <a:latin typeface="+mn-lt"/>
              </a:rPr>
              <a:t>vanaf</a:t>
            </a:r>
            <a:r>
              <a:rPr lang="fr-BE" b="1" dirty="0">
                <a:latin typeface="+mn-lt"/>
              </a:rPr>
              <a:t> de </a:t>
            </a:r>
            <a:r>
              <a:rPr lang="fr-BE" b="1" dirty="0" err="1">
                <a:latin typeface="+mn-lt"/>
              </a:rPr>
              <a:t>buitenkant</a:t>
            </a:r>
            <a:r>
              <a:rPr lang="fr-BE" b="1" dirty="0">
                <a:latin typeface="+mn-lt"/>
              </a:rPr>
              <a:t> van </a:t>
            </a:r>
            <a:r>
              <a:rPr lang="fr-BE" b="1" dirty="0" err="1">
                <a:latin typeface="+mn-lt"/>
              </a:rPr>
              <a:t>elke</a:t>
            </a:r>
            <a:r>
              <a:rPr lang="fr-BE" b="1" dirty="0">
                <a:latin typeface="+mn-lt"/>
              </a:rPr>
              <a:t> </a:t>
            </a:r>
            <a:r>
              <a:rPr lang="fr-BE" b="1" dirty="0" err="1">
                <a:latin typeface="+mn-lt"/>
              </a:rPr>
              <a:t>spoorstaaf</a:t>
            </a:r>
            <a:r>
              <a:rPr lang="fr-BE" b="1" dirty="0">
                <a:latin typeface="+mn-lt"/>
              </a:rPr>
              <a:t>.</a:t>
            </a:r>
            <a:endParaRPr lang="fr-BE" dirty="0">
              <a:latin typeface="+mn-lt"/>
            </a:endParaRPr>
          </a:p>
        </p:txBody>
      </p:sp>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0214" y="3554222"/>
            <a:ext cx="7216130" cy="2703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AutoShape 1"/>
          <p:cNvSpPr>
            <a:spLocks noChangeArrowheads="1"/>
          </p:cNvSpPr>
          <p:nvPr/>
        </p:nvSpPr>
        <p:spPr bwMode="auto">
          <a:xfrm>
            <a:off x="2286472" y="3572086"/>
            <a:ext cx="1440160" cy="705705"/>
          </a:xfrm>
          <a:prstGeom prst="roundRect">
            <a:avLst>
              <a:gd name="adj" fmla="val 16667"/>
            </a:avLst>
          </a:prstGeom>
          <a:solidFill>
            <a:schemeClr val="bg1">
              <a:lumMod val="95000"/>
            </a:schemeClr>
          </a:solidFill>
          <a:ln w="63500">
            <a:solidFill>
              <a:srgbClr val="FF0000"/>
            </a:solidFill>
            <a:round/>
            <a:headEnd/>
            <a:tailEnd/>
          </a:ln>
          <a:effectLst>
            <a:outerShdw blurRad="50800" dist="38100" dir="2700000" algn="tl" rotWithShape="0">
              <a:prstClr val="black">
                <a:alpha val="40000"/>
              </a:prstClr>
            </a:outerShdw>
          </a:effectLst>
          <a:scene3d>
            <a:camera prst="orthographicFront"/>
            <a:lightRig rig="threePt" dir="t"/>
          </a:scene3d>
          <a:sp3d>
            <a:bevelT w="114300" prst="artDeco"/>
          </a:sp3d>
        </p:spPr>
        <p:txBody>
          <a:bodyPr vert="horz" wrap="square" lIns="36000" tIns="72000" rIns="36000" bIns="72000" numCol="1" anchor="ctr" anchorCtr="0" compatLnSpc="1">
            <a:prstTxWarp prst="textNoShape">
              <a:avLst/>
            </a:prstTxWarp>
            <a:spAutoFit/>
          </a:bodyPr>
          <a:lstStyle/>
          <a:p>
            <a:pPr lvl="0"/>
            <a:r>
              <a:rPr lang="fr-BE" sz="1600" b="1" dirty="0">
                <a:latin typeface="Arial" pitchFamily="34" charset="0"/>
                <a:ea typeface="Times New Roman" pitchFamily="18" charset="0"/>
                <a:cs typeface="Times New Roman" pitchFamily="18" charset="0"/>
              </a:rPr>
              <a:t>v </a:t>
            </a:r>
            <a:r>
              <a:rPr lang="fr-BE" sz="1600" b="1" dirty="0">
                <a:latin typeface="Arial" pitchFamily="34" charset="0"/>
                <a:ea typeface="Times New Roman" pitchFamily="18" charset="0"/>
                <a:cs typeface="Arial" pitchFamily="34" charset="0"/>
              </a:rPr>
              <a:t>≤</a:t>
            </a:r>
            <a:r>
              <a:rPr lang="fr-BE" sz="1600" b="1" dirty="0">
                <a:latin typeface="Arial" pitchFamily="34" charset="0"/>
                <a:ea typeface="Times New Roman" pitchFamily="18" charset="0"/>
                <a:cs typeface="Times New Roman" pitchFamily="18" charset="0"/>
              </a:rPr>
              <a:t> 160 km/h</a:t>
            </a:r>
          </a:p>
          <a:p>
            <a:pPr lvl="0"/>
            <a:r>
              <a:rPr lang="fr-BE" sz="1600" b="1" dirty="0">
                <a:solidFill>
                  <a:srgbClr val="FFC000"/>
                </a:solidFill>
                <a:latin typeface="Arial" pitchFamily="34" charset="0"/>
                <a:ea typeface="Times New Roman" pitchFamily="18" charset="0"/>
                <a:cs typeface="Times New Roman" pitchFamily="18" charset="0"/>
              </a:rPr>
              <a:t>VA</a:t>
            </a:r>
            <a:r>
              <a:rPr lang="fr-BE" sz="1600" b="1" dirty="0">
                <a:latin typeface="Arial" pitchFamily="34" charset="0"/>
                <a:ea typeface="Times New Roman" pitchFamily="18" charset="0"/>
                <a:cs typeface="Times New Roman" pitchFamily="18" charset="0"/>
              </a:rPr>
              <a:t> = 1,50 m</a:t>
            </a:r>
          </a:p>
        </p:txBody>
      </p:sp>
      <p:sp>
        <p:nvSpPr>
          <p:cNvPr id="11" name="AutoShape 1"/>
          <p:cNvSpPr>
            <a:spLocks noChangeArrowheads="1"/>
          </p:cNvSpPr>
          <p:nvPr/>
        </p:nvSpPr>
        <p:spPr bwMode="auto">
          <a:xfrm>
            <a:off x="8328248" y="3572085"/>
            <a:ext cx="1440000" cy="705705"/>
          </a:xfrm>
          <a:prstGeom prst="roundRect">
            <a:avLst>
              <a:gd name="adj" fmla="val 16667"/>
            </a:avLst>
          </a:prstGeom>
          <a:solidFill>
            <a:schemeClr val="bg1">
              <a:lumMod val="95000"/>
            </a:schemeClr>
          </a:solidFill>
          <a:ln w="63500">
            <a:solidFill>
              <a:srgbClr val="FF0000"/>
            </a:solidFill>
            <a:round/>
            <a:headEnd/>
            <a:tailEnd/>
          </a:ln>
          <a:effectLst>
            <a:outerShdw blurRad="50800" dist="38100" dir="2700000" algn="tl" rotWithShape="0">
              <a:prstClr val="black">
                <a:alpha val="40000"/>
              </a:prstClr>
            </a:outerShdw>
          </a:effectLst>
          <a:scene3d>
            <a:camera prst="orthographicFront"/>
            <a:lightRig rig="threePt" dir="t"/>
          </a:scene3d>
          <a:sp3d>
            <a:bevelT w="114300" prst="artDeco"/>
          </a:sp3d>
        </p:spPr>
        <p:txBody>
          <a:bodyPr vert="horz" wrap="square" lIns="36000" tIns="72000" rIns="36000" bIns="72000" numCol="1" anchor="ctr" anchorCtr="0" compatLnSpc="1">
            <a:prstTxWarp prst="textNoShape">
              <a:avLst/>
            </a:prstTxWarp>
            <a:spAutoFit/>
          </a:bodyPr>
          <a:lstStyle/>
          <a:p>
            <a:pPr lvl="0"/>
            <a:r>
              <a:rPr lang="fr-BE" sz="1600" b="1" dirty="0">
                <a:latin typeface="Arial" pitchFamily="34" charset="0"/>
                <a:ea typeface="Times New Roman" pitchFamily="18" charset="0"/>
                <a:cs typeface="Times New Roman" pitchFamily="18" charset="0"/>
              </a:rPr>
              <a:t>v </a:t>
            </a:r>
            <a:r>
              <a:rPr lang="fr-BE" sz="1600" b="1" dirty="0">
                <a:latin typeface="Arial" pitchFamily="34" charset="0"/>
                <a:ea typeface="Times New Roman" pitchFamily="18" charset="0"/>
                <a:cs typeface="Arial" pitchFamily="34" charset="0"/>
              </a:rPr>
              <a:t>&gt;</a:t>
            </a:r>
            <a:r>
              <a:rPr lang="fr-BE" sz="1600" b="1" dirty="0">
                <a:latin typeface="Arial" pitchFamily="34" charset="0"/>
                <a:ea typeface="Times New Roman" pitchFamily="18" charset="0"/>
                <a:cs typeface="Times New Roman" pitchFamily="18" charset="0"/>
              </a:rPr>
              <a:t> 160 km/h</a:t>
            </a:r>
          </a:p>
          <a:p>
            <a:pPr lvl="0"/>
            <a:r>
              <a:rPr lang="fr-BE" sz="1600" b="1" dirty="0">
                <a:solidFill>
                  <a:srgbClr val="FFC000"/>
                </a:solidFill>
                <a:latin typeface="Arial" pitchFamily="34" charset="0"/>
                <a:ea typeface="Times New Roman" pitchFamily="18" charset="0"/>
                <a:cs typeface="Times New Roman" pitchFamily="18" charset="0"/>
              </a:rPr>
              <a:t>VA</a:t>
            </a:r>
            <a:r>
              <a:rPr lang="fr-BE" sz="1600" b="1" dirty="0">
                <a:latin typeface="Arial" pitchFamily="34" charset="0"/>
                <a:ea typeface="Times New Roman" pitchFamily="18" charset="0"/>
                <a:cs typeface="Times New Roman" pitchFamily="18" charset="0"/>
              </a:rPr>
              <a:t> = 2,00 m</a:t>
            </a:r>
          </a:p>
        </p:txBody>
      </p:sp>
      <p:pic>
        <p:nvPicPr>
          <p:cNvPr id="12" name="Picture 11"/>
          <p:cNvPicPr>
            <a:picLocks noChangeAspect="1"/>
          </p:cNvPicPr>
          <p:nvPr/>
        </p:nvPicPr>
        <p:blipFill>
          <a:blip r:embed="rId4"/>
          <a:stretch>
            <a:fillRect/>
          </a:stretch>
        </p:blipFill>
        <p:spPr>
          <a:xfrm>
            <a:off x="8688765" y="3884254"/>
            <a:ext cx="841321" cy="841321"/>
          </a:xfrm>
          <a:prstGeom prst="rect">
            <a:avLst/>
          </a:prstGeom>
        </p:spPr>
      </p:pic>
      <p:pic>
        <p:nvPicPr>
          <p:cNvPr id="13" name="Picture 96"/>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2573492" y="3881277"/>
            <a:ext cx="838202" cy="844298"/>
          </a:xfrm>
          <a:prstGeom prst="rect">
            <a:avLst/>
          </a:prstGeom>
        </p:spPr>
      </p:pic>
    </p:spTree>
    <p:extLst>
      <p:ext uri="{BB962C8B-B14F-4D97-AF65-F5344CB8AC3E}">
        <p14:creationId xmlns:p14="http://schemas.microsoft.com/office/powerpoint/2010/main" val="2009928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8"/>
          </p:nvPr>
        </p:nvSpPr>
        <p:spPr/>
        <p:txBody>
          <a:bodyPr/>
          <a:lstStyle/>
          <a:p>
            <a:endParaRPr lang="fr-BE" dirty="0"/>
          </a:p>
        </p:txBody>
      </p:sp>
      <p:graphicFrame>
        <p:nvGraphicFramePr>
          <p:cNvPr id="8" name="Table 7"/>
          <p:cNvGraphicFramePr>
            <a:graphicFrameLocks noGrp="1"/>
          </p:cNvGraphicFramePr>
          <p:nvPr>
            <p:extLst>
              <p:ext uri="{D42A27DB-BD31-4B8C-83A1-F6EECF244321}">
                <p14:modId xmlns:p14="http://schemas.microsoft.com/office/powerpoint/2010/main" val="1027035664"/>
              </p:ext>
            </p:extLst>
          </p:nvPr>
        </p:nvGraphicFramePr>
        <p:xfrm>
          <a:off x="2088174" y="1410717"/>
          <a:ext cx="7559675" cy="2720202"/>
        </p:xfrm>
        <a:graphic>
          <a:graphicData uri="http://schemas.openxmlformats.org/drawingml/2006/table">
            <a:tbl>
              <a:tblPr firstRow="1" bandRow="1">
                <a:tableStyleId>{2D5ABB26-0587-4C30-8999-92F81FD0307C}</a:tableStyleId>
              </a:tblPr>
              <a:tblGrid>
                <a:gridCol w="1968667">
                  <a:extLst>
                    <a:ext uri="{9D8B030D-6E8A-4147-A177-3AD203B41FA5}">
                      <a16:colId xmlns:a16="http://schemas.microsoft.com/office/drawing/2014/main" val="20000"/>
                    </a:ext>
                  </a:extLst>
                </a:gridCol>
                <a:gridCol w="1496185">
                  <a:extLst>
                    <a:ext uri="{9D8B030D-6E8A-4147-A177-3AD203B41FA5}">
                      <a16:colId xmlns:a16="http://schemas.microsoft.com/office/drawing/2014/main" val="20001"/>
                    </a:ext>
                  </a:extLst>
                </a:gridCol>
                <a:gridCol w="4094823">
                  <a:extLst>
                    <a:ext uri="{9D8B030D-6E8A-4147-A177-3AD203B41FA5}">
                      <a16:colId xmlns:a16="http://schemas.microsoft.com/office/drawing/2014/main" val="20002"/>
                    </a:ext>
                  </a:extLst>
                </a:gridCol>
              </a:tblGrid>
              <a:tr h="290091">
                <a:tc gridSpan="3">
                  <a:txBody>
                    <a:bodyPr/>
                    <a:lstStyle/>
                    <a:p>
                      <a:pPr algn="ctr"/>
                      <a:r>
                        <a:rPr lang="fr-FR" b="1" noProof="0" dirty="0" err="1"/>
                        <a:t>Basisgegevens</a:t>
                      </a:r>
                      <a:endParaRPr lang="fr-FR" b="1"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dirty="0"/>
                    </a:p>
                  </a:txBody>
                  <a:tcPr/>
                </a:tc>
                <a:tc hMerge="1">
                  <a:txBody>
                    <a:bodyPr/>
                    <a:lstStyle/>
                    <a:p>
                      <a:endParaRPr lang="fr-BE"/>
                    </a:p>
                  </a:txBody>
                  <a:tcPr/>
                </a:tc>
                <a:extLst>
                  <a:ext uri="{0D108BD9-81ED-4DB2-BD59-A6C34878D82A}">
                    <a16:rowId xmlns:a16="http://schemas.microsoft.com/office/drawing/2014/main" val="10000"/>
                  </a:ext>
                </a:extLst>
              </a:tr>
              <a:tr h="421150">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200" b="1" dirty="0">
                          <a:latin typeface="+mn-lt"/>
                          <a:ea typeface="Times New Roman"/>
                          <a:cs typeface="Times New Roman"/>
                          <a:sym typeface="Wingdings"/>
                        </a:rPr>
                        <a:t></a:t>
                      </a:r>
                      <a:r>
                        <a:rPr lang="en-US" sz="1200" b="0" baseline="0" dirty="0">
                          <a:latin typeface="+mn-lt"/>
                          <a:ea typeface="Times New Roman"/>
                          <a:cs typeface="Times New Roman"/>
                          <a:sym typeface="Wingdings"/>
                        </a:rPr>
                        <a:t>  </a:t>
                      </a:r>
                      <a:r>
                        <a:rPr lang="en-US" sz="1200" b="0" baseline="0" dirty="0" err="1">
                          <a:latin typeface="+mn-lt"/>
                          <a:ea typeface="Times New Roman"/>
                          <a:cs typeface="Times New Roman"/>
                          <a:sym typeface="Wingdings"/>
                        </a:rPr>
                        <a:t>Eenheid</a:t>
                      </a:r>
                      <a:r>
                        <a:rPr lang="en-US" sz="1200" b="0" baseline="0" dirty="0">
                          <a:latin typeface="+mn-lt"/>
                          <a:ea typeface="Times New Roman"/>
                          <a:cs typeface="Times New Roman"/>
                          <a:sym typeface="Wingdings"/>
                        </a:rPr>
                        <a:t> 61 Risico’s </a:t>
                      </a:r>
                      <a:r>
                        <a:rPr lang="en-US" sz="1200" b="0" baseline="0" dirty="0" err="1">
                          <a:latin typeface="+mn-lt"/>
                          <a:ea typeface="Times New Roman"/>
                          <a:cs typeface="Times New Roman"/>
                          <a:sym typeface="Wingdings"/>
                        </a:rPr>
                        <a:t>teweeggebracht</a:t>
                      </a:r>
                      <a:r>
                        <a:rPr lang="en-US" sz="1200" b="0" baseline="0" dirty="0">
                          <a:latin typeface="+mn-lt"/>
                          <a:ea typeface="Times New Roman"/>
                          <a:cs typeface="Times New Roman"/>
                          <a:sym typeface="Wingdings"/>
                        </a:rPr>
                        <a:t> door </a:t>
                      </a:r>
                      <a:r>
                        <a:rPr lang="en-US" sz="1200" b="0" baseline="0" dirty="0" err="1">
                          <a:latin typeface="+mn-lt"/>
                          <a:ea typeface="Times New Roman"/>
                          <a:cs typeface="Times New Roman"/>
                          <a:sym typeface="Wingdings"/>
                        </a:rPr>
                        <a:t>spoorvoertuigen</a:t>
                      </a:r>
                      <a:r>
                        <a:rPr lang="en-US" sz="1200" b="0" baseline="0" dirty="0">
                          <a:latin typeface="+mn-lt"/>
                          <a:ea typeface="Times New Roman"/>
                          <a:cs typeface="Times New Roman"/>
                          <a:sym typeface="Wingdings"/>
                        </a:rPr>
                        <a:t> in beweing_V3.0</a:t>
                      </a:r>
                      <a:r>
                        <a:rPr lang="en-US" sz="1200" dirty="0"/>
                        <a:t>.pptx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hMerge="1">
                  <a:txBody>
                    <a:bodyPr/>
                    <a:lstStyle/>
                    <a:p>
                      <a:endParaRPr lang="fr-BE"/>
                    </a:p>
                  </a:txBody>
                  <a:tcPr/>
                </a:tc>
                <a:extLst>
                  <a:ext uri="{0D108BD9-81ED-4DB2-BD59-A6C34878D82A}">
                    <a16:rowId xmlns:a16="http://schemas.microsoft.com/office/drawing/2014/main" val="10001"/>
                  </a:ext>
                </a:extLst>
              </a:tr>
              <a:tr h="1220682">
                <a:tc>
                  <a:txBody>
                    <a:bodyPr/>
                    <a:lstStyle/>
                    <a:p>
                      <a:pPr algn="l"/>
                      <a:r>
                        <a:rPr lang="fr-FR" sz="1200" b="1" noProof="0" dirty="0" err="1"/>
                        <a:t>Werkgroep</a:t>
                      </a:r>
                      <a:endParaRPr lang="fr-FR" sz="1200" b="1"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I-AM.111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baseline="0" dirty="0"/>
                        <a:t>Campet Simon</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baseline="0" dirty="0"/>
                        <a:t>Festjens Ilse </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baseline="0" dirty="0"/>
                        <a:t>Laurent Alexis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60040">
                <a:tc>
                  <a:txBody>
                    <a:bodyPr/>
                    <a:lstStyle/>
                    <a:p>
                      <a:pPr algn="l"/>
                      <a:r>
                        <a:rPr lang="fr-FR" sz="1200" b="1" kern="1200" noProof="0" dirty="0" err="1">
                          <a:solidFill>
                            <a:schemeClr val="tx1"/>
                          </a:solidFill>
                          <a:latin typeface="+mn-lt"/>
                          <a:ea typeface="+mn-ea"/>
                          <a:cs typeface="+mn-cs"/>
                        </a:rPr>
                        <a:t>Eigenaar</a:t>
                      </a:r>
                      <a:r>
                        <a:rPr lang="fr-FR" sz="1200" b="1" kern="1200" noProof="0" dirty="0">
                          <a:solidFill>
                            <a:schemeClr val="tx1"/>
                          </a:solidFill>
                          <a:latin typeface="+mn-lt"/>
                          <a:ea typeface="+mn-ea"/>
                          <a:cs typeface="+mn-cs"/>
                        </a:rPr>
                        <a:t> van de </a:t>
                      </a:r>
                      <a:r>
                        <a:rPr lang="fr-FR" sz="1200" b="1" kern="1200" noProof="0" dirty="0" err="1">
                          <a:solidFill>
                            <a:schemeClr val="tx1"/>
                          </a:solidFill>
                          <a:latin typeface="+mn-lt"/>
                          <a:ea typeface="+mn-ea"/>
                          <a:cs typeface="+mn-cs"/>
                        </a:rPr>
                        <a:t>inhoud</a:t>
                      </a:r>
                      <a:endParaRPr lang="fr-FR" sz="1200" b="1" kern="1200" noProof="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t>I-AM.111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21150">
                <a:tc>
                  <a:txBody>
                    <a:bodyPr/>
                    <a:lstStyle/>
                    <a:p>
                      <a:pPr algn="l"/>
                      <a:r>
                        <a:rPr lang="fr-FR" sz="1200" b="1" kern="1200" noProof="0" dirty="0" err="1">
                          <a:solidFill>
                            <a:schemeClr val="tx1"/>
                          </a:solidFill>
                          <a:latin typeface="+mn-lt"/>
                          <a:ea typeface="+mn-ea"/>
                          <a:cs typeface="+mn-cs"/>
                        </a:rPr>
                        <a:t>Eigenaar</a:t>
                      </a:r>
                      <a:r>
                        <a:rPr lang="fr-FR" sz="1200" b="1" kern="1200" noProof="0" dirty="0">
                          <a:solidFill>
                            <a:schemeClr val="tx1"/>
                          </a:solidFill>
                          <a:latin typeface="+mn-lt"/>
                          <a:ea typeface="+mn-ea"/>
                          <a:cs typeface="+mn-cs"/>
                        </a:rPr>
                        <a:t> van de </a:t>
                      </a:r>
                      <a:r>
                        <a:rPr lang="fr-FR" sz="1200" b="1" kern="1200" noProof="0" dirty="0" err="1">
                          <a:solidFill>
                            <a:schemeClr val="tx1"/>
                          </a:solidFill>
                          <a:latin typeface="+mn-lt"/>
                          <a:ea typeface="+mn-ea"/>
                          <a:cs typeface="+mn-cs"/>
                        </a:rPr>
                        <a:t>layout</a:t>
                      </a:r>
                      <a:endParaRPr lang="fr-FR" sz="1200" b="1" kern="1200" noProof="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en-US" sz="1200" dirty="0"/>
                        <a:t>I-AM.114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BE"/>
                    </a:p>
                  </a:txBody>
                  <a:tcPr/>
                </a:tc>
                <a:extLst>
                  <a:ext uri="{0D108BD9-81ED-4DB2-BD59-A6C34878D82A}">
                    <a16:rowId xmlns:a16="http://schemas.microsoft.com/office/drawing/2014/main" val="10005"/>
                  </a:ext>
                </a:extLst>
              </a:tr>
            </a:tbl>
          </a:graphicData>
        </a:graphic>
      </p:graphicFrame>
      <p:sp>
        <p:nvSpPr>
          <p:cNvPr id="11" name="Espace réservé du numéro de diapositive 10"/>
          <p:cNvSpPr>
            <a:spLocks noGrp="1"/>
          </p:cNvSpPr>
          <p:nvPr>
            <p:ph type="sldNum" sz="quarter" idx="4"/>
          </p:nvPr>
        </p:nvSpPr>
        <p:spPr/>
        <p:txBody>
          <a:bodyPr/>
          <a:lstStyle/>
          <a:p>
            <a:fld id="{070B80B4-B953-6547-A044-6E303DFD4AF3}" type="slidenum">
              <a:rPr lang="nl-BE" smtClean="0"/>
              <a:pPr/>
              <a:t>2</a:t>
            </a:fld>
            <a:endParaRPr lang="nl-BE" dirty="0"/>
          </a:p>
        </p:txBody>
      </p:sp>
      <p:sp>
        <p:nvSpPr>
          <p:cNvPr id="6" name="TextBox 7"/>
          <p:cNvSpPr txBox="1"/>
          <p:nvPr/>
        </p:nvSpPr>
        <p:spPr>
          <a:xfrm>
            <a:off x="2088174" y="5661248"/>
            <a:ext cx="7559675" cy="276999"/>
          </a:xfrm>
          <a:prstGeom prst="rect">
            <a:avLst/>
          </a:prstGeom>
          <a:solidFill>
            <a:schemeClr val="bg1">
              <a:lumMod val="85000"/>
            </a:schemeClr>
          </a:solidFill>
          <a:ln>
            <a:solidFill>
              <a:schemeClr val="tx1"/>
            </a:solidFill>
          </a:ln>
        </p:spPr>
        <p:txBody>
          <a:bodyPr>
            <a:spAutoFit/>
          </a:bodyPr>
          <a:lstStyle/>
          <a:p>
            <a:pPr eaLnBrk="0" hangingPunct="0">
              <a:buSzPct val="100000"/>
              <a:defRPr/>
            </a:pPr>
            <a:r>
              <a:rPr lang="fr-FR" sz="1200" b="1" dirty="0">
                <a:solidFill>
                  <a:srgbClr val="000000"/>
                </a:solidFill>
              </a:rPr>
              <a:t>Dit document </a:t>
            </a:r>
            <a:r>
              <a:rPr lang="fr-FR" sz="1200" b="1" dirty="0" err="1">
                <a:solidFill>
                  <a:srgbClr val="000000"/>
                </a:solidFill>
              </a:rPr>
              <a:t>is</a:t>
            </a:r>
            <a:r>
              <a:rPr lang="fr-FR" sz="1200" b="1" dirty="0">
                <a:solidFill>
                  <a:srgbClr val="000000"/>
                </a:solidFill>
              </a:rPr>
              <a:t> </a:t>
            </a:r>
            <a:r>
              <a:rPr lang="fr-FR" sz="1200" b="1" dirty="0" err="1">
                <a:solidFill>
                  <a:srgbClr val="000000"/>
                </a:solidFill>
              </a:rPr>
              <a:t>eigendom</a:t>
            </a:r>
            <a:r>
              <a:rPr lang="fr-FR" sz="1200" b="1" dirty="0">
                <a:solidFill>
                  <a:srgbClr val="000000"/>
                </a:solidFill>
              </a:rPr>
              <a:t> van INFRABEL.</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re 1"/>
          <p:cNvSpPr txBox="1">
            <a:spLocks/>
          </p:cNvSpPr>
          <p:nvPr/>
        </p:nvSpPr>
        <p:spPr bwMode="auto">
          <a:xfrm>
            <a:off x="817586" y="333616"/>
            <a:ext cx="8086725" cy="865188"/>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algn="l" fontAlgn="auto">
              <a:spcBef>
                <a:spcPts val="0"/>
              </a:spcBef>
              <a:spcAft>
                <a:spcPts val="0"/>
              </a:spcAft>
              <a:defRPr/>
            </a:pPr>
            <a:r>
              <a:rPr lang="fr-FR" sz="2000" b="1" kern="0" dirty="0">
                <a:solidFill>
                  <a:srgbClr val="0070C0"/>
                </a:solidFill>
                <a:latin typeface="+mn-lt"/>
                <a:ea typeface="+mj-ea"/>
                <a:cs typeface="Arial"/>
              </a:rPr>
              <a:t>3.2 </a:t>
            </a:r>
            <a:r>
              <a:rPr lang="fr-FR" sz="2000" b="1" kern="0" dirty="0" err="1">
                <a:solidFill>
                  <a:srgbClr val="0070C0"/>
                </a:solidFill>
                <a:latin typeface="+mn-lt"/>
                <a:ea typeface="+mj-ea"/>
                <a:cs typeface="Arial"/>
              </a:rPr>
              <a:t>Uitwijkplaats</a:t>
            </a:r>
            <a:r>
              <a:rPr lang="fr-FR" sz="2000" b="1" kern="0" dirty="0">
                <a:solidFill>
                  <a:srgbClr val="0070C0"/>
                </a:solidFill>
                <a:latin typeface="+mn-lt"/>
                <a:ea typeface="+mj-ea"/>
                <a:cs typeface="Arial"/>
              </a:rPr>
              <a:t>: </a:t>
            </a:r>
            <a:r>
              <a:rPr lang="fr-FR" sz="2000" b="1" kern="0" dirty="0" err="1">
                <a:solidFill>
                  <a:srgbClr val="0070C0"/>
                </a:solidFill>
                <a:latin typeface="+mn-lt"/>
                <a:ea typeface="+mj-ea"/>
                <a:cs typeface="Arial"/>
              </a:rPr>
              <a:t>definitie</a:t>
            </a:r>
            <a:endParaRPr lang="fr-FR" sz="2000" b="1" kern="0" dirty="0">
              <a:solidFill>
                <a:srgbClr val="0070C0"/>
              </a:solidFill>
              <a:latin typeface="+mn-lt"/>
              <a:ea typeface="+mj-ea"/>
              <a:cs typeface="Arial"/>
            </a:endParaRPr>
          </a:p>
        </p:txBody>
      </p:sp>
      <p:pic>
        <p:nvPicPr>
          <p:cNvPr id="37" name="Picture 2"/>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150579" y="3911305"/>
            <a:ext cx="2393751" cy="1656184"/>
          </a:xfrm>
          <a:prstGeom prst="rect">
            <a:avLst/>
          </a:prstGeom>
          <a:noFill/>
          <a:ln w="9525">
            <a:noFill/>
            <a:miter lim="800000"/>
            <a:headEnd/>
            <a:tailEnd/>
          </a:ln>
        </p:spPr>
      </p:pic>
      <p:sp>
        <p:nvSpPr>
          <p:cNvPr id="38" name="Rectangle 15"/>
          <p:cNvSpPr/>
          <p:nvPr/>
        </p:nvSpPr>
        <p:spPr bwMode="auto">
          <a:xfrm>
            <a:off x="5938433" y="3755637"/>
            <a:ext cx="2376264" cy="1800200"/>
          </a:xfrm>
          <a:prstGeom prst="rect">
            <a:avLst/>
          </a:prstGeom>
          <a:solidFill>
            <a:srgbClr val="FFFFFF">
              <a:alpha val="30000"/>
            </a:srgbClr>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defRPr/>
            </a:pPr>
            <a:endParaRPr lang="en-US" kern="0">
              <a:solidFill>
                <a:srgbClr val="000000"/>
              </a:solidFill>
            </a:endParaRPr>
          </a:p>
        </p:txBody>
      </p:sp>
      <p:sp>
        <p:nvSpPr>
          <p:cNvPr id="41" name="Rounded Rectangle 38"/>
          <p:cNvSpPr/>
          <p:nvPr/>
        </p:nvSpPr>
        <p:spPr bwMode="auto">
          <a:xfrm>
            <a:off x="817586" y="1167087"/>
            <a:ext cx="5566445" cy="2860358"/>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just" fontAlgn="auto">
              <a:spcBef>
                <a:spcPts val="0"/>
              </a:spcBef>
              <a:spcAft>
                <a:spcPts val="0"/>
              </a:spcAft>
              <a:defRPr/>
            </a:pPr>
            <a:r>
              <a:rPr lang="fr-FR" kern="0" dirty="0" err="1">
                <a:solidFill>
                  <a:sysClr val="windowText" lastClr="000000"/>
                </a:solidFill>
                <a:latin typeface="+mn-lt"/>
              </a:rPr>
              <a:t>Een</a:t>
            </a:r>
            <a:r>
              <a:rPr lang="fr-FR" kern="0" dirty="0">
                <a:solidFill>
                  <a:sysClr val="windowText" lastClr="000000"/>
                </a:solidFill>
                <a:latin typeface="+mn-lt"/>
              </a:rPr>
              <a:t> </a:t>
            </a:r>
            <a:r>
              <a:rPr lang="fr-FR" b="1" kern="0" dirty="0" err="1">
                <a:solidFill>
                  <a:sysClr val="windowText" lastClr="000000"/>
                </a:solidFill>
                <a:latin typeface="+mn-lt"/>
              </a:rPr>
              <a:t>uitwijkplaats</a:t>
            </a:r>
            <a:r>
              <a:rPr lang="fr-FR" kern="0" dirty="0">
                <a:solidFill>
                  <a:sysClr val="windowText" lastClr="000000"/>
                </a:solidFill>
                <a:latin typeface="+mn-lt"/>
              </a:rPr>
              <a:t> </a:t>
            </a:r>
            <a:r>
              <a:rPr lang="fr-FR" kern="0" dirty="0" err="1">
                <a:solidFill>
                  <a:sysClr val="windowText" lastClr="000000"/>
                </a:solidFill>
                <a:latin typeface="+mn-lt"/>
              </a:rPr>
              <a:t>is</a:t>
            </a:r>
            <a:r>
              <a:rPr lang="fr-FR" kern="0" dirty="0">
                <a:solidFill>
                  <a:sysClr val="windowText" lastClr="000000"/>
                </a:solidFill>
                <a:latin typeface="+mn-lt"/>
              </a:rPr>
              <a:t> :</a:t>
            </a:r>
          </a:p>
          <a:p>
            <a:pPr algn="just" fontAlgn="auto">
              <a:spcBef>
                <a:spcPts val="0"/>
              </a:spcBef>
              <a:spcAft>
                <a:spcPts val="0"/>
              </a:spcAft>
              <a:defRPr/>
            </a:pPr>
            <a:endParaRPr lang="fr-FR" kern="0" dirty="0">
              <a:solidFill>
                <a:sysClr val="windowText" lastClr="000000"/>
              </a:solidFill>
              <a:latin typeface="+mn-lt"/>
            </a:endParaRPr>
          </a:p>
          <a:p>
            <a:pPr marL="542925" indent="-542925" algn="just" fontAlgn="auto">
              <a:spcBef>
                <a:spcPts val="0"/>
              </a:spcBef>
              <a:spcAft>
                <a:spcPts val="0"/>
              </a:spcAft>
              <a:buFont typeface="Arial" pitchFamily="34" charset="0"/>
              <a:buChar char="-"/>
              <a:defRPr/>
            </a:pPr>
            <a:r>
              <a:rPr lang="nl-NL" kern="0" dirty="0">
                <a:solidFill>
                  <a:sysClr val="windowText" lastClr="000000"/>
                </a:solidFill>
                <a:latin typeface="+mn-lt"/>
              </a:rPr>
              <a:t>een veilige plaats</a:t>
            </a:r>
            <a:r>
              <a:rPr lang="fr-FR" kern="0" dirty="0">
                <a:solidFill>
                  <a:sysClr val="windowText" lastClr="000000"/>
                </a:solidFill>
                <a:latin typeface="+mn-lt"/>
              </a:rPr>
              <a:t> = </a:t>
            </a:r>
            <a:r>
              <a:rPr lang="fr-FR" kern="0" dirty="0" err="1">
                <a:solidFill>
                  <a:sysClr val="windowText" lastClr="000000"/>
                </a:solidFill>
                <a:latin typeface="+mn-lt"/>
              </a:rPr>
              <a:t>buiten</a:t>
            </a:r>
            <a:r>
              <a:rPr lang="fr-FR" kern="0" dirty="0">
                <a:solidFill>
                  <a:sysClr val="windowText" lastClr="000000"/>
                </a:solidFill>
                <a:latin typeface="+mn-lt"/>
              </a:rPr>
              <a:t> </a:t>
            </a:r>
            <a:r>
              <a:rPr lang="fr-FR" kern="0" dirty="0" err="1">
                <a:solidFill>
                  <a:sysClr val="windowText" lastClr="000000"/>
                </a:solidFill>
                <a:latin typeface="+mn-lt"/>
              </a:rPr>
              <a:t>elke</a:t>
            </a:r>
            <a:r>
              <a:rPr lang="fr-FR" kern="0" dirty="0">
                <a:solidFill>
                  <a:sysClr val="windowText" lastClr="000000"/>
                </a:solidFill>
                <a:latin typeface="+mn-lt"/>
              </a:rPr>
              <a:t> </a:t>
            </a:r>
            <a:r>
              <a:rPr lang="fr-FR" kern="0" dirty="0" err="1">
                <a:solidFill>
                  <a:sysClr val="windowText" lastClr="000000"/>
                </a:solidFill>
                <a:latin typeface="+mn-lt"/>
              </a:rPr>
              <a:t>gevarenzone</a:t>
            </a:r>
            <a:r>
              <a:rPr lang="fr-FR" kern="0" dirty="0">
                <a:solidFill>
                  <a:sysClr val="windowText" lastClr="000000"/>
                </a:solidFill>
                <a:latin typeface="+mn-lt"/>
              </a:rPr>
              <a:t> ;</a:t>
            </a:r>
          </a:p>
          <a:p>
            <a:pPr marL="542925" indent="-542925" algn="just" fontAlgn="auto">
              <a:spcBef>
                <a:spcPts val="0"/>
              </a:spcBef>
              <a:spcAft>
                <a:spcPts val="0"/>
              </a:spcAft>
              <a:buFont typeface="Arial" pitchFamily="34" charset="0"/>
              <a:buChar char="-"/>
              <a:defRPr/>
            </a:pPr>
            <a:endParaRPr lang="fr-FR" kern="0" dirty="0">
              <a:solidFill>
                <a:sysClr val="windowText" lastClr="000000"/>
              </a:solidFill>
              <a:latin typeface="+mn-lt"/>
            </a:endParaRPr>
          </a:p>
          <a:p>
            <a:pPr marL="542925" indent="-542925" algn="just" fontAlgn="auto">
              <a:spcBef>
                <a:spcPts val="0"/>
              </a:spcBef>
              <a:spcAft>
                <a:spcPts val="0"/>
              </a:spcAft>
              <a:buFont typeface="Arial" pitchFamily="34" charset="0"/>
              <a:buChar char="-"/>
              <a:defRPr/>
            </a:pPr>
            <a:r>
              <a:rPr lang="nl-NL" kern="0" dirty="0">
                <a:solidFill>
                  <a:sysClr val="windowText" lastClr="000000"/>
                </a:solidFill>
                <a:latin typeface="+mn-lt"/>
              </a:rPr>
              <a:t>die vooraf wordt bepaald </a:t>
            </a:r>
            <a:r>
              <a:rPr lang="fr-FR" kern="0" dirty="0">
                <a:solidFill>
                  <a:sysClr val="windowText" lastClr="000000"/>
                </a:solidFill>
                <a:latin typeface="+mn-lt"/>
              </a:rPr>
              <a:t>;</a:t>
            </a:r>
          </a:p>
          <a:p>
            <a:pPr marL="542925" indent="-542925" algn="just" fontAlgn="auto">
              <a:spcBef>
                <a:spcPts val="0"/>
              </a:spcBef>
              <a:spcAft>
                <a:spcPts val="0"/>
              </a:spcAft>
              <a:buFont typeface="Arial" pitchFamily="34" charset="0"/>
              <a:buChar char="-"/>
              <a:defRPr/>
            </a:pPr>
            <a:endParaRPr lang="fr-FR" kern="0" dirty="0">
              <a:solidFill>
                <a:sysClr val="windowText" lastClr="000000"/>
              </a:solidFill>
              <a:latin typeface="+mn-lt"/>
            </a:endParaRPr>
          </a:p>
          <a:p>
            <a:pPr marL="542925" indent="-542925" algn="just" fontAlgn="auto">
              <a:spcBef>
                <a:spcPts val="0"/>
              </a:spcBef>
              <a:spcAft>
                <a:spcPts val="0"/>
              </a:spcAft>
              <a:buFont typeface="Arial" pitchFamily="34" charset="0"/>
              <a:buChar char="-"/>
              <a:defRPr/>
            </a:pPr>
            <a:r>
              <a:rPr lang="nl-NL" kern="0" dirty="0">
                <a:solidFill>
                  <a:sysClr val="windowText" lastClr="000000"/>
                </a:solidFill>
                <a:latin typeface="+mn-lt"/>
              </a:rPr>
              <a:t>waar de werknemers zich moeten opstellen tijdens de doortocht van een beweging, samen met hun gereedschap</a:t>
            </a:r>
            <a:r>
              <a:rPr lang="fr-FR" kern="0" dirty="0">
                <a:solidFill>
                  <a:sysClr val="windowText" lastClr="000000"/>
                </a:solidFill>
                <a:latin typeface="+mn-lt"/>
              </a:rPr>
              <a:t>.</a:t>
            </a:r>
          </a:p>
        </p:txBody>
      </p:sp>
      <p:pic>
        <p:nvPicPr>
          <p:cNvPr id="42" name="Picture 16" descr="Ouvrier.jpg"/>
          <p:cNvPicPr>
            <a:picLocks noChangeAspect="1"/>
          </p:cNvPicPr>
          <p:nvPr/>
        </p:nvPicPr>
        <p:blipFill>
          <a:blip r:embed="rId3" cstate="print">
            <a:clrChange>
              <a:clrFrom>
                <a:srgbClr val="FFFFFF"/>
              </a:clrFrom>
              <a:clrTo>
                <a:srgbClr val="FFFFFF">
                  <a:alpha val="0"/>
                </a:srgbClr>
              </a:clrTo>
            </a:clrChange>
          </a:blip>
          <a:stretch>
            <a:fillRect/>
          </a:stretch>
        </p:blipFill>
        <p:spPr>
          <a:xfrm>
            <a:off x="1531588" y="4428317"/>
            <a:ext cx="1017628" cy="1571440"/>
          </a:xfrm>
          <a:prstGeom prst="rect">
            <a:avLst/>
          </a:prstGeom>
          <a:scene3d>
            <a:camera prst="orthographicFront">
              <a:rot lat="0" lon="21599953" rev="0"/>
            </a:camera>
            <a:lightRig rig="threePt" dir="t"/>
          </a:scene3d>
          <a:sp3d/>
        </p:spPr>
      </p:pic>
      <p:pic>
        <p:nvPicPr>
          <p:cNvPr id="43" name="Picture 19" descr="Ouvrier.jpg"/>
          <p:cNvPicPr>
            <a:picLocks noChangeAspect="1"/>
          </p:cNvPicPr>
          <p:nvPr/>
        </p:nvPicPr>
        <p:blipFill>
          <a:blip r:embed="rId3" cstate="print">
            <a:clrChange>
              <a:clrFrom>
                <a:srgbClr val="FFFFFF"/>
              </a:clrFrom>
              <a:clrTo>
                <a:srgbClr val="FFFFFF">
                  <a:alpha val="0"/>
                </a:srgbClr>
              </a:clrTo>
            </a:clrChange>
          </a:blip>
          <a:stretch>
            <a:fillRect/>
          </a:stretch>
        </p:blipFill>
        <p:spPr>
          <a:xfrm flipH="1">
            <a:off x="9436431" y="4380222"/>
            <a:ext cx="1017628" cy="1571440"/>
          </a:xfrm>
          <a:prstGeom prst="rect">
            <a:avLst/>
          </a:prstGeom>
          <a:scene3d>
            <a:camera prst="orthographicFront">
              <a:rot lat="0" lon="21599953" rev="0"/>
            </a:camera>
            <a:lightRig rig="threePt" dir="t"/>
          </a:scene3d>
          <a:sp3d/>
        </p:spPr>
      </p:pic>
      <p:pic>
        <p:nvPicPr>
          <p:cNvPr id="45" name="Picture 2"/>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31588" y="4215356"/>
            <a:ext cx="9000000" cy="1834951"/>
          </a:xfrm>
          <a:prstGeom prst="rect">
            <a:avLst/>
          </a:prstGeom>
          <a:noFill/>
          <a:ln w="9525">
            <a:noFill/>
            <a:miter lim="800000"/>
            <a:headEnd/>
            <a:tailEnd/>
          </a:ln>
        </p:spPr>
      </p:pic>
      <p:pic>
        <p:nvPicPr>
          <p:cNvPr id="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36160" y="1400558"/>
            <a:ext cx="3290422" cy="2114476"/>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2" name="Espace réservé du texte 3"/>
          <p:cNvSpPr>
            <a:spLocks noGrp="1"/>
          </p:cNvSpPr>
          <p:nvPr>
            <p:ph type="body" sz="quarter" idx="18"/>
          </p:nvPr>
        </p:nvSpPr>
        <p:spPr>
          <a:xfrm>
            <a:off x="9673618" y="154525"/>
            <a:ext cx="2237175" cy="464506"/>
          </a:xfrm>
        </p:spPr>
        <p:txBody>
          <a:bodyPr/>
          <a:lstStyle/>
          <a:p>
            <a:r>
              <a:rPr lang="fr-FR" dirty="0"/>
              <a:t>3. </a:t>
            </a:r>
            <a:r>
              <a:rPr lang="fr-FR" dirty="0" err="1"/>
              <a:t>Begrippen</a:t>
            </a:r>
            <a:endParaRPr lang="fr-FR" dirty="0"/>
          </a:p>
          <a:p>
            <a:r>
              <a:rPr lang="fr-FR" dirty="0"/>
              <a:t>3.2 </a:t>
            </a:r>
            <a:r>
              <a:rPr lang="fr-FR" dirty="0" err="1"/>
              <a:t>Uitwijkplaats</a:t>
            </a:r>
            <a:r>
              <a:rPr lang="fr-FR" dirty="0"/>
              <a:t> </a:t>
            </a:r>
          </a:p>
        </p:txBody>
      </p:sp>
    </p:spTree>
    <p:extLst>
      <p:ext uri="{BB962C8B-B14F-4D97-AF65-F5344CB8AC3E}">
        <p14:creationId xmlns:p14="http://schemas.microsoft.com/office/powerpoint/2010/main" val="8962882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re 1"/>
          <p:cNvSpPr txBox="1">
            <a:spLocks/>
          </p:cNvSpPr>
          <p:nvPr/>
        </p:nvSpPr>
        <p:spPr bwMode="auto">
          <a:xfrm>
            <a:off x="817587" y="535370"/>
            <a:ext cx="8086725" cy="865188"/>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algn="l" fontAlgn="auto">
              <a:spcBef>
                <a:spcPts val="0"/>
              </a:spcBef>
              <a:spcAft>
                <a:spcPts val="0"/>
              </a:spcAft>
              <a:defRPr/>
            </a:pPr>
            <a:r>
              <a:rPr lang="fr-FR" sz="2000" b="1" kern="0" dirty="0">
                <a:solidFill>
                  <a:srgbClr val="0070C0"/>
                </a:solidFill>
                <a:latin typeface="+mn-lt"/>
                <a:cs typeface="Arial"/>
              </a:rPr>
              <a:t> </a:t>
            </a:r>
            <a:r>
              <a:rPr lang="fr-FR" sz="2000" b="1" kern="0" dirty="0" err="1">
                <a:solidFill>
                  <a:srgbClr val="0070C0"/>
                </a:solidFill>
                <a:latin typeface="+mn-lt"/>
                <a:cs typeface="Arial"/>
              </a:rPr>
              <a:t>Mogelijke</a:t>
            </a:r>
            <a:r>
              <a:rPr lang="fr-FR" sz="2000" b="1" kern="0" dirty="0">
                <a:solidFill>
                  <a:srgbClr val="0070C0"/>
                </a:solidFill>
                <a:latin typeface="+mn-lt"/>
                <a:cs typeface="Arial"/>
              </a:rPr>
              <a:t> </a:t>
            </a:r>
            <a:r>
              <a:rPr lang="fr-FR" sz="2000" b="1" kern="0" dirty="0" err="1">
                <a:solidFill>
                  <a:srgbClr val="0070C0"/>
                </a:solidFill>
                <a:latin typeface="+mn-lt"/>
                <a:cs typeface="Arial"/>
              </a:rPr>
              <a:t>uitwijkplaatsen</a:t>
            </a:r>
            <a:endParaRPr lang="fr-FR" sz="2000" b="1" kern="0" dirty="0">
              <a:solidFill>
                <a:srgbClr val="0070C0"/>
              </a:solidFill>
              <a:latin typeface="+mn-lt"/>
              <a:ea typeface="+mj-ea"/>
              <a:cs typeface="Arial"/>
            </a:endParaRPr>
          </a:p>
        </p:txBody>
      </p:sp>
      <p:pic>
        <p:nvPicPr>
          <p:cNvPr id="42" name="Picture 16" descr="Ouvrier.jpg"/>
          <p:cNvPicPr>
            <a:picLocks noChangeAspect="1"/>
          </p:cNvPicPr>
          <p:nvPr/>
        </p:nvPicPr>
        <p:blipFill>
          <a:blip r:embed="rId2" cstate="print">
            <a:clrChange>
              <a:clrFrom>
                <a:srgbClr val="FFFFFF"/>
              </a:clrFrom>
              <a:clrTo>
                <a:srgbClr val="FFFFFF">
                  <a:alpha val="0"/>
                </a:srgbClr>
              </a:clrTo>
            </a:clrChange>
          </a:blip>
          <a:stretch>
            <a:fillRect/>
          </a:stretch>
        </p:blipFill>
        <p:spPr>
          <a:xfrm>
            <a:off x="2783632" y="2123245"/>
            <a:ext cx="1017628" cy="1571440"/>
          </a:xfrm>
          <a:prstGeom prst="rect">
            <a:avLst/>
          </a:prstGeom>
          <a:scene3d>
            <a:camera prst="orthographicFront">
              <a:rot lat="0" lon="21599953" rev="0"/>
            </a:camera>
            <a:lightRig rig="threePt" dir="t"/>
          </a:scene3d>
          <a:sp3d/>
        </p:spPr>
      </p:pic>
      <p:pic>
        <p:nvPicPr>
          <p:cNvPr id="43" name="Picture 19" descr="Ouvrier.jpg"/>
          <p:cNvPicPr>
            <a:picLocks noChangeAspect="1"/>
          </p:cNvPicPr>
          <p:nvPr/>
        </p:nvPicPr>
        <p:blipFill>
          <a:blip r:embed="rId2" cstate="print">
            <a:clrChange>
              <a:clrFrom>
                <a:srgbClr val="FFFFFF"/>
              </a:clrFrom>
              <a:clrTo>
                <a:srgbClr val="FFFFFF">
                  <a:alpha val="0"/>
                </a:srgbClr>
              </a:clrTo>
            </a:clrChange>
          </a:blip>
          <a:stretch>
            <a:fillRect/>
          </a:stretch>
        </p:blipFill>
        <p:spPr>
          <a:xfrm flipH="1">
            <a:off x="10251158" y="1991489"/>
            <a:ext cx="1017628" cy="1571440"/>
          </a:xfrm>
          <a:prstGeom prst="rect">
            <a:avLst/>
          </a:prstGeom>
          <a:scene3d>
            <a:camera prst="orthographicFront">
              <a:rot lat="0" lon="21599953" rev="0"/>
            </a:camera>
            <a:lightRig rig="threePt" dir="t"/>
          </a:scene3d>
          <a:sp3d/>
        </p:spPr>
      </p:pic>
      <p:pic>
        <p:nvPicPr>
          <p:cNvPr id="45" name="Picture 2"/>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582672" y="1859734"/>
            <a:ext cx="9000000" cy="1834951"/>
          </a:xfrm>
          <a:prstGeom prst="rect">
            <a:avLst/>
          </a:prstGeom>
          <a:noFill/>
          <a:ln w="9525">
            <a:noFill/>
            <a:miter lim="800000"/>
            <a:headEnd/>
            <a:tailEnd/>
          </a:ln>
        </p:spPr>
      </p:pic>
      <p:sp>
        <p:nvSpPr>
          <p:cNvPr id="12" name="TextBox 29"/>
          <p:cNvSpPr txBox="1">
            <a:spLocks noChangeArrowheads="1"/>
          </p:cNvSpPr>
          <p:nvPr/>
        </p:nvSpPr>
        <p:spPr bwMode="auto">
          <a:xfrm>
            <a:off x="467544" y="1801847"/>
            <a:ext cx="7992888" cy="3170099"/>
          </a:xfrm>
          <a:prstGeom prst="rect">
            <a:avLst/>
          </a:prstGeom>
          <a:noFill/>
          <a:ln w="9525">
            <a:noFill/>
            <a:miter lim="800000"/>
            <a:headEnd/>
            <a:tailEnd/>
          </a:ln>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dirty="0" err="1">
                <a:ln>
                  <a:noFill/>
                </a:ln>
                <a:solidFill>
                  <a:sysClr val="windowText" lastClr="000000"/>
                </a:solidFill>
                <a:effectLst/>
                <a:uLnTx/>
                <a:uFillTx/>
                <a:latin typeface="+mn-lt"/>
              </a:rPr>
              <a:t>Mogelijke</a:t>
            </a:r>
            <a:r>
              <a:rPr kumimoji="0" lang="fr-FR" sz="2000" b="0" i="0" u="none" strike="noStrike" kern="0" cap="none" spc="0" normalizeH="0" baseline="0" noProof="0" dirty="0">
                <a:ln>
                  <a:noFill/>
                </a:ln>
                <a:solidFill>
                  <a:sysClr val="windowText" lastClr="000000"/>
                </a:solidFill>
                <a:effectLst/>
                <a:uLnTx/>
                <a:uFillTx/>
                <a:latin typeface="+mn-lt"/>
              </a:rPr>
              <a:t> </a:t>
            </a:r>
            <a:r>
              <a:rPr kumimoji="0" lang="fr-FR" sz="2000" b="0" i="0" u="none" strike="noStrike" kern="0" cap="none" spc="0" normalizeH="0" baseline="0" noProof="0" dirty="0" err="1">
                <a:ln>
                  <a:noFill/>
                </a:ln>
                <a:solidFill>
                  <a:sysClr val="windowText" lastClr="000000"/>
                </a:solidFill>
                <a:effectLst/>
                <a:uLnTx/>
                <a:uFillTx/>
                <a:latin typeface="+mn-lt"/>
              </a:rPr>
              <a:t>uitwijkplaatsen</a:t>
            </a:r>
            <a:r>
              <a:rPr kumimoji="0" lang="fr-FR" sz="2000" b="0" i="0" u="none" strike="noStrike" kern="0" cap="none" spc="0" normalizeH="0" baseline="0" noProof="0" dirty="0">
                <a:ln>
                  <a:noFill/>
                </a:ln>
                <a:solidFill>
                  <a:sysClr val="windowText" lastClr="000000"/>
                </a:solidFill>
                <a:effectLst/>
                <a:uLnTx/>
                <a:uFillTx/>
                <a:latin typeface="+mn-lt"/>
              </a:rPr>
              <a:t> </a:t>
            </a:r>
            <a:r>
              <a:rPr kumimoji="0" lang="fr-FR" sz="1800" b="0" i="0" u="none" strike="noStrike" kern="0" cap="none" spc="0" normalizeH="0" baseline="0" noProof="0" dirty="0">
                <a:ln>
                  <a:noFill/>
                </a:ln>
                <a:solidFill>
                  <a:sysClr val="windowText" lastClr="000000"/>
                </a:solidFill>
                <a:effectLst/>
                <a:uLnTx/>
                <a:uFillTx/>
              </a:rPr>
              <a:t>:</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Text" lastClr="000000"/>
              </a:solidFill>
              <a:effectLst/>
              <a:uLnTx/>
              <a:uFillTx/>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Text" lastClr="000000"/>
              </a:solidFill>
              <a:effectLst/>
              <a:uLnTx/>
              <a:uFillTx/>
            </a:endParaRPr>
          </a:p>
          <a:p>
            <a:pPr marL="542925" marR="0" lvl="0" indent="-542925" algn="just" defTabSz="914400" eaLnBrk="1" fontAlgn="auto" latinLnBrk="0" hangingPunct="1">
              <a:lnSpc>
                <a:spcPct val="100000"/>
              </a:lnSpc>
              <a:spcBef>
                <a:spcPts val="0"/>
              </a:spcBef>
              <a:spcAft>
                <a:spcPts val="0"/>
              </a:spcAft>
              <a:buClrTx/>
              <a:buSzTx/>
              <a:buFont typeface="Arial" pitchFamily="34" charset="0"/>
              <a:buChar char="-"/>
              <a:tabLst/>
              <a:defRPr/>
            </a:pPr>
            <a:r>
              <a:rPr kumimoji="0" lang="fr-FR" sz="1800" b="0" i="0" u="none" strike="noStrike" kern="0" cap="none" spc="0" normalizeH="0" baseline="0" noProof="0" dirty="0" err="1">
                <a:ln>
                  <a:noFill/>
                </a:ln>
                <a:solidFill>
                  <a:sysClr val="windowText" lastClr="000000"/>
                </a:solidFill>
                <a:effectLst/>
                <a:uLnTx/>
                <a:uFillTx/>
                <a:latin typeface="+mn-lt"/>
              </a:rPr>
              <a:t>zijpad</a:t>
            </a:r>
            <a:endParaRPr kumimoji="0" lang="fr-FR" sz="1800" b="0" i="0" u="none" strike="noStrike" kern="0" cap="none" spc="0" normalizeH="0" baseline="0" noProof="0" dirty="0">
              <a:ln>
                <a:noFill/>
              </a:ln>
              <a:solidFill>
                <a:sysClr val="windowText" lastClr="000000"/>
              </a:solidFill>
              <a:effectLst/>
              <a:uLnTx/>
              <a:uFillTx/>
              <a:latin typeface="+mn-lt"/>
            </a:endParaRPr>
          </a:p>
          <a:p>
            <a:pPr marL="542925" marR="0" lvl="0" indent="-542925" algn="just" defTabSz="914400" eaLnBrk="1" fontAlgn="auto" latinLnBrk="0" hangingPunct="1">
              <a:lnSpc>
                <a:spcPct val="100000"/>
              </a:lnSpc>
              <a:spcBef>
                <a:spcPts val="0"/>
              </a:spcBef>
              <a:spcAft>
                <a:spcPts val="0"/>
              </a:spcAft>
              <a:buClrTx/>
              <a:buSzTx/>
              <a:buFont typeface="Arial" pitchFamily="34" charset="0"/>
              <a:buChar char="-"/>
              <a:tabLst/>
              <a:defRPr/>
            </a:pPr>
            <a:endParaRPr kumimoji="0" lang="fr-FR" sz="1800" b="0" i="0" u="none" strike="noStrike" kern="0" cap="none" spc="0" normalizeH="0" baseline="0" noProof="0" dirty="0">
              <a:ln>
                <a:noFill/>
              </a:ln>
              <a:solidFill>
                <a:sysClr val="windowText" lastClr="000000"/>
              </a:solidFill>
              <a:effectLst/>
              <a:uLnTx/>
              <a:uFillTx/>
            </a:endParaRPr>
          </a:p>
          <a:p>
            <a:pPr marL="542925" marR="0" lvl="0" indent="-542925" algn="just" defTabSz="914400" eaLnBrk="1" fontAlgn="auto" latinLnBrk="0" hangingPunct="1">
              <a:lnSpc>
                <a:spcPct val="100000"/>
              </a:lnSpc>
              <a:spcBef>
                <a:spcPts val="0"/>
              </a:spcBef>
              <a:spcAft>
                <a:spcPts val="0"/>
              </a:spcAft>
              <a:buClrTx/>
              <a:buSzTx/>
              <a:buFont typeface="Arial" pitchFamily="34" charset="0"/>
              <a:buChar char="-"/>
              <a:tabLst/>
              <a:defRPr/>
            </a:pPr>
            <a:endParaRPr kumimoji="0" lang="fr-FR" sz="1800" b="0" i="0" u="none" strike="noStrike" kern="0" cap="none" spc="0" normalizeH="0" baseline="0" noProof="0" dirty="0">
              <a:ln>
                <a:noFill/>
              </a:ln>
              <a:solidFill>
                <a:sysClr val="windowText" lastClr="000000"/>
              </a:solidFill>
              <a:effectLst/>
              <a:uLnTx/>
              <a:uFillTx/>
            </a:endParaRPr>
          </a:p>
          <a:p>
            <a:pPr marL="542925" marR="0" lvl="0" indent="-542925" algn="just" defTabSz="914400" eaLnBrk="1" fontAlgn="auto" latinLnBrk="0" hangingPunct="1">
              <a:lnSpc>
                <a:spcPct val="100000"/>
              </a:lnSpc>
              <a:spcBef>
                <a:spcPts val="0"/>
              </a:spcBef>
              <a:spcAft>
                <a:spcPts val="0"/>
              </a:spcAft>
              <a:buClrTx/>
              <a:buSzTx/>
              <a:buFont typeface="Arial" pitchFamily="34" charset="0"/>
              <a:buChar char="-"/>
              <a:tabLst/>
              <a:defRPr/>
            </a:pPr>
            <a:endParaRPr kumimoji="0" lang="fr-FR" sz="1800" b="0" i="0" u="none" strike="noStrike" kern="0" cap="none" spc="0" normalizeH="0" baseline="0" noProof="0" dirty="0">
              <a:ln>
                <a:noFill/>
              </a:ln>
              <a:solidFill>
                <a:sysClr val="windowText" lastClr="000000"/>
              </a:solidFill>
              <a:effectLst/>
              <a:uLnTx/>
              <a:uFillTx/>
            </a:endParaRPr>
          </a:p>
          <a:p>
            <a:pPr marL="542925" marR="0" lvl="0" indent="-542925" algn="just" defTabSz="914400" eaLnBrk="1" fontAlgn="auto" latinLnBrk="0" hangingPunct="1">
              <a:lnSpc>
                <a:spcPct val="100000"/>
              </a:lnSpc>
              <a:spcBef>
                <a:spcPts val="0"/>
              </a:spcBef>
              <a:spcAft>
                <a:spcPts val="0"/>
              </a:spcAft>
              <a:buClrTx/>
              <a:buSzTx/>
              <a:buFont typeface="Arial" pitchFamily="34" charset="0"/>
              <a:buChar char="-"/>
              <a:tabLst/>
              <a:defRPr/>
            </a:pPr>
            <a:endParaRPr kumimoji="0" lang="fr-FR" sz="1800" b="0" i="0" u="none" strike="noStrike" kern="0" cap="none" spc="0" normalizeH="0" baseline="0" noProof="0" dirty="0">
              <a:ln>
                <a:noFill/>
              </a:ln>
              <a:solidFill>
                <a:sysClr val="windowText" lastClr="000000"/>
              </a:solidFill>
              <a:effectLst/>
              <a:uLnTx/>
              <a:uFillTx/>
            </a:endParaRPr>
          </a:p>
          <a:p>
            <a:pPr marL="542925" marR="0" lvl="0" indent="-542925" algn="just" defTabSz="914400" eaLnBrk="1" fontAlgn="auto" latinLnBrk="0" hangingPunct="1">
              <a:lnSpc>
                <a:spcPct val="100000"/>
              </a:lnSpc>
              <a:spcBef>
                <a:spcPts val="0"/>
              </a:spcBef>
              <a:spcAft>
                <a:spcPts val="0"/>
              </a:spcAft>
              <a:buClrTx/>
              <a:buSzTx/>
              <a:buFont typeface="Arial" pitchFamily="34" charset="0"/>
              <a:buChar char="-"/>
              <a:tabLst/>
              <a:defRPr/>
            </a:pPr>
            <a:endParaRPr kumimoji="0" lang="fr-FR" sz="1800" b="0" i="0" u="none" strike="noStrike" kern="0" cap="none" spc="0" normalizeH="0" baseline="0" noProof="0" dirty="0">
              <a:ln>
                <a:noFill/>
              </a:ln>
              <a:solidFill>
                <a:sysClr val="windowText" lastClr="000000"/>
              </a:solidFill>
              <a:effectLst/>
              <a:uLnTx/>
              <a:uFillTx/>
            </a:endParaRPr>
          </a:p>
          <a:p>
            <a:pPr marL="542925" marR="0" lvl="0" indent="-542925" algn="just" defTabSz="914400" eaLnBrk="1" fontAlgn="auto" latinLnBrk="0" hangingPunct="1">
              <a:lnSpc>
                <a:spcPct val="100000"/>
              </a:lnSpc>
              <a:spcBef>
                <a:spcPts val="0"/>
              </a:spcBef>
              <a:spcAft>
                <a:spcPts val="0"/>
              </a:spcAft>
              <a:buClrTx/>
              <a:buSzTx/>
              <a:buFont typeface="Arial" pitchFamily="34" charset="0"/>
              <a:buChar char="-"/>
              <a:tabLst/>
              <a:defRPr/>
            </a:pPr>
            <a:endParaRPr kumimoji="0" lang="fr-FR" sz="1800" b="0" i="0" u="none" strike="noStrike" kern="0" cap="none" spc="0" normalizeH="0" baseline="0" noProof="0" dirty="0">
              <a:ln>
                <a:noFill/>
              </a:ln>
              <a:solidFill>
                <a:sysClr val="windowText" lastClr="000000"/>
              </a:solidFill>
              <a:effectLst/>
              <a:uLnTx/>
              <a:uFillTx/>
            </a:endParaRPr>
          </a:p>
          <a:p>
            <a:pPr marL="542925" marR="0" lvl="0" indent="-542925" algn="just" defTabSz="914400" eaLnBrk="1" fontAlgn="auto" latinLnBrk="0" hangingPunct="1">
              <a:lnSpc>
                <a:spcPct val="100000"/>
              </a:lnSpc>
              <a:spcBef>
                <a:spcPts val="0"/>
              </a:spcBef>
              <a:spcAft>
                <a:spcPts val="0"/>
              </a:spcAft>
              <a:buClrTx/>
              <a:buSzTx/>
              <a:buFont typeface="Arial" pitchFamily="34" charset="0"/>
              <a:buChar char="-"/>
              <a:tabLst/>
              <a:defRPr/>
            </a:pPr>
            <a:r>
              <a:rPr kumimoji="0" lang="fr-FR" sz="1800" b="0" i="0" u="none" strike="noStrike" kern="0" cap="none" spc="0" normalizeH="0" baseline="0" noProof="0" dirty="0" err="1">
                <a:ln>
                  <a:noFill/>
                </a:ln>
                <a:solidFill>
                  <a:sysClr val="windowText" lastClr="000000"/>
                </a:solidFill>
                <a:effectLst/>
                <a:uLnTx/>
                <a:uFillTx/>
                <a:latin typeface="+mn-lt"/>
              </a:rPr>
              <a:t>verkeerspad</a:t>
            </a:r>
            <a:endParaRPr kumimoji="0" lang="fr-FR" sz="1800" b="0" i="0" u="none" strike="noStrike" kern="0" cap="none" spc="0" normalizeH="0" baseline="0" noProof="0" dirty="0">
              <a:ln>
                <a:noFill/>
              </a:ln>
              <a:solidFill>
                <a:sysClr val="windowText" lastClr="000000"/>
              </a:solidFill>
              <a:effectLst/>
              <a:uLnTx/>
              <a:uFillTx/>
              <a:latin typeface="+mn-lt"/>
            </a:endParaRPr>
          </a:p>
        </p:txBody>
      </p:sp>
      <p:pic>
        <p:nvPicPr>
          <p:cNvPr id="13" name="Picture 13"/>
          <p:cNvPicPr/>
          <p:nvPr/>
        </p:nvPicPr>
        <p:blipFill>
          <a:blip r:embed="rId4" cstate="screen">
            <a:extLst>
              <a:ext uri="{28A0092B-C50C-407E-A947-70E740481C1C}">
                <a14:useLocalDpi xmlns:a14="http://schemas.microsoft.com/office/drawing/2010/main"/>
              </a:ext>
            </a:extLst>
          </a:blip>
          <a:srcRect/>
          <a:stretch>
            <a:fillRect/>
          </a:stretch>
        </p:blipFill>
        <p:spPr bwMode="auto">
          <a:xfrm>
            <a:off x="3923928" y="4027947"/>
            <a:ext cx="3941179" cy="1561293"/>
          </a:xfrm>
          <a:prstGeom prst="rect">
            <a:avLst/>
          </a:prstGeom>
          <a:ln>
            <a:noFill/>
          </a:ln>
          <a:effectLst/>
        </p:spPr>
      </p:pic>
      <p:sp>
        <p:nvSpPr>
          <p:cNvPr id="14" name="Rounded Rectangle 19"/>
          <p:cNvSpPr/>
          <p:nvPr/>
        </p:nvSpPr>
        <p:spPr bwMode="auto">
          <a:xfrm>
            <a:off x="467544" y="1628800"/>
            <a:ext cx="11245080" cy="4320480"/>
          </a:xfrm>
          <a:prstGeom prst="roundRect">
            <a:avLst>
              <a:gd name="adj" fmla="val 7143"/>
            </a:avLst>
          </a:prstGeom>
          <a:noFill/>
          <a:ln w="31750" cap="flat" cmpd="sng" algn="ctr">
            <a:solidFill>
              <a:srgbClr val="0070C0"/>
            </a:solidFill>
            <a:prstDash val="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cs typeface="Arial" charset="0"/>
            </a:endParaRPr>
          </a:p>
        </p:txBody>
      </p:sp>
      <p:sp>
        <p:nvSpPr>
          <p:cNvPr id="11" name="Espace réservé du texte 3"/>
          <p:cNvSpPr txBox="1">
            <a:spLocks/>
          </p:cNvSpPr>
          <p:nvPr/>
        </p:nvSpPr>
        <p:spPr>
          <a:xfrm>
            <a:off x="9673618" y="154524"/>
            <a:ext cx="2237175" cy="635199"/>
          </a:xfrm>
          <a:prstGeom prst="rect">
            <a:avLst/>
          </a:prstGeom>
        </p:spPr>
        <p:txBody>
          <a:bodyPr/>
          <a:lstStyle>
            <a:lvl1pPr marL="0" indent="0" algn="r" defTabSz="685800" rtl="0" eaLnBrk="1" latinLnBrk="0" hangingPunct="1">
              <a:lnSpc>
                <a:spcPct val="90000"/>
              </a:lnSpc>
              <a:spcBef>
                <a:spcPts val="750"/>
              </a:spcBef>
              <a:buFont typeface="Arial" panose="020B0604020202020204" pitchFamily="34" charset="0"/>
              <a:buNone/>
              <a:defRPr sz="1200" kern="1200" baseline="0">
                <a:solidFill>
                  <a:schemeClr val="accent2"/>
                </a:solidFill>
                <a:latin typeface="Calibri" panose="020F0502020204030204" pitchFamily="34" charset="0"/>
                <a:ea typeface="+mn-ea"/>
                <a:cs typeface="Calibri" panose="020F050202020403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pPr>
            <a:r>
              <a:rPr lang="fr-FR" dirty="0"/>
              <a:t>3. </a:t>
            </a:r>
            <a:r>
              <a:rPr lang="fr-FR" dirty="0" err="1"/>
              <a:t>Begrippen</a:t>
            </a:r>
            <a:endParaRPr lang="fr-FR" dirty="0"/>
          </a:p>
          <a:p>
            <a:pPr fontAlgn="auto">
              <a:spcAft>
                <a:spcPts val="0"/>
              </a:spcAft>
            </a:pPr>
            <a:r>
              <a:rPr lang="fr-FR" dirty="0"/>
              <a:t>3.2 </a:t>
            </a:r>
            <a:r>
              <a:rPr lang="fr-FR" dirty="0" err="1"/>
              <a:t>Uitwijkplaats</a:t>
            </a:r>
            <a:endParaRPr lang="fr-FR" dirty="0"/>
          </a:p>
          <a:p>
            <a:pPr fontAlgn="auto">
              <a:spcAft>
                <a:spcPts val="0"/>
              </a:spcAft>
            </a:pPr>
            <a:endParaRPr lang="fr-FR" dirty="0"/>
          </a:p>
        </p:txBody>
      </p:sp>
    </p:spTree>
    <p:extLst>
      <p:ext uri="{BB962C8B-B14F-4D97-AF65-F5344CB8AC3E}">
        <p14:creationId xmlns:p14="http://schemas.microsoft.com/office/powerpoint/2010/main" val="14332546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861287" y="3802443"/>
            <a:ext cx="3999323" cy="2645893"/>
          </a:xfrm>
          <a:prstGeom prst="rect">
            <a:avLst/>
          </a:prstGeom>
        </p:spPr>
      </p:pic>
      <p:sp>
        <p:nvSpPr>
          <p:cNvPr id="22" name="Titre 1"/>
          <p:cNvSpPr txBox="1">
            <a:spLocks/>
          </p:cNvSpPr>
          <p:nvPr/>
        </p:nvSpPr>
        <p:spPr bwMode="auto">
          <a:xfrm>
            <a:off x="817587" y="535370"/>
            <a:ext cx="8086725" cy="865188"/>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algn="l" fontAlgn="auto">
              <a:spcBef>
                <a:spcPts val="0"/>
              </a:spcBef>
              <a:spcAft>
                <a:spcPts val="0"/>
              </a:spcAft>
              <a:defRPr/>
            </a:pPr>
            <a:r>
              <a:rPr lang="fr-FR" sz="2000" b="1" kern="0" dirty="0" err="1">
                <a:solidFill>
                  <a:srgbClr val="0070C0"/>
                </a:solidFill>
                <a:latin typeface="+mn-lt"/>
                <a:cs typeface="Arial"/>
              </a:rPr>
              <a:t>Mogelijke</a:t>
            </a:r>
            <a:r>
              <a:rPr lang="fr-FR" sz="2000" b="1" kern="0" dirty="0">
                <a:solidFill>
                  <a:srgbClr val="0070C0"/>
                </a:solidFill>
                <a:latin typeface="+mn-lt"/>
                <a:cs typeface="Arial"/>
              </a:rPr>
              <a:t> </a:t>
            </a:r>
            <a:r>
              <a:rPr lang="fr-FR" sz="2000" b="1" kern="0" dirty="0" err="1">
                <a:solidFill>
                  <a:srgbClr val="0070C0"/>
                </a:solidFill>
                <a:latin typeface="+mn-lt"/>
                <a:cs typeface="Arial"/>
              </a:rPr>
              <a:t>uitwijkplaatsen</a:t>
            </a:r>
            <a:endParaRPr lang="fr-FR" sz="2000" b="1" kern="0" dirty="0">
              <a:solidFill>
                <a:srgbClr val="0070C0"/>
              </a:solidFill>
              <a:latin typeface="+mn-lt"/>
              <a:ea typeface="+mj-ea"/>
              <a:cs typeface="Arial"/>
            </a:endParaRPr>
          </a:p>
        </p:txBody>
      </p:sp>
      <p:sp>
        <p:nvSpPr>
          <p:cNvPr id="12" name="TextBox 29"/>
          <p:cNvSpPr txBox="1">
            <a:spLocks noChangeArrowheads="1"/>
          </p:cNvSpPr>
          <p:nvPr/>
        </p:nvSpPr>
        <p:spPr bwMode="auto">
          <a:xfrm>
            <a:off x="817587" y="1489677"/>
            <a:ext cx="7992888" cy="3170099"/>
          </a:xfrm>
          <a:prstGeom prst="rect">
            <a:avLst/>
          </a:prstGeom>
          <a:noFill/>
          <a:ln w="9525">
            <a:noFill/>
            <a:miter lim="800000"/>
            <a:headEnd/>
            <a:tailEnd/>
          </a:ln>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dirty="0" err="1">
                <a:ln>
                  <a:noFill/>
                </a:ln>
                <a:solidFill>
                  <a:sysClr val="windowText" lastClr="000000"/>
                </a:solidFill>
                <a:effectLst/>
                <a:uLnTx/>
                <a:uFillTx/>
                <a:latin typeface="+mn-lt"/>
              </a:rPr>
              <a:t>Mogelijke</a:t>
            </a:r>
            <a:r>
              <a:rPr kumimoji="0" lang="fr-FR" sz="2000" b="0" i="0" u="none" strike="noStrike" kern="0" cap="none" spc="0" normalizeH="0" baseline="0" noProof="0" dirty="0">
                <a:ln>
                  <a:noFill/>
                </a:ln>
                <a:solidFill>
                  <a:sysClr val="windowText" lastClr="000000"/>
                </a:solidFill>
                <a:effectLst/>
                <a:uLnTx/>
                <a:uFillTx/>
                <a:latin typeface="+mn-lt"/>
              </a:rPr>
              <a:t> </a:t>
            </a:r>
            <a:r>
              <a:rPr kumimoji="0" lang="fr-FR" sz="2000" b="0" i="0" u="none" strike="noStrike" kern="0" cap="none" spc="0" normalizeH="0" baseline="0" noProof="0" dirty="0" err="1">
                <a:ln>
                  <a:noFill/>
                </a:ln>
                <a:solidFill>
                  <a:sysClr val="windowText" lastClr="000000"/>
                </a:solidFill>
                <a:effectLst/>
                <a:uLnTx/>
                <a:uFillTx/>
                <a:latin typeface="+mn-lt"/>
              </a:rPr>
              <a:t>uitwijkplaatsen</a:t>
            </a:r>
            <a:r>
              <a:rPr kumimoji="0" lang="fr-FR" sz="2000" b="0" i="0" u="none" strike="noStrike" kern="0" cap="none" spc="0" normalizeH="0" baseline="0" noProof="0" dirty="0">
                <a:ln>
                  <a:noFill/>
                </a:ln>
                <a:solidFill>
                  <a:sysClr val="windowText" lastClr="000000"/>
                </a:solidFill>
                <a:effectLst/>
                <a:uLnTx/>
                <a:uFillTx/>
                <a:latin typeface="+mn-lt"/>
              </a:rPr>
              <a:t> </a:t>
            </a:r>
            <a:r>
              <a:rPr kumimoji="0" lang="fr-FR" sz="1800" b="0" i="0" u="none" strike="noStrike" kern="0" cap="none" spc="0" normalizeH="0" baseline="0" noProof="0" dirty="0">
                <a:ln>
                  <a:noFill/>
                </a:ln>
                <a:solidFill>
                  <a:sysClr val="windowText" lastClr="000000"/>
                </a:solidFill>
                <a:effectLst/>
                <a:uLnTx/>
                <a:uFillTx/>
              </a:rPr>
              <a:t>:</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Text" lastClr="000000"/>
              </a:solidFill>
              <a:effectLst/>
              <a:uLnTx/>
              <a:uFillTx/>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Text" lastClr="000000"/>
              </a:solidFill>
              <a:effectLst/>
              <a:uLnTx/>
              <a:uFillTx/>
            </a:endParaRPr>
          </a:p>
          <a:p>
            <a:pPr marL="542925" marR="0" lvl="0" indent="-542925" algn="just" defTabSz="914400" eaLnBrk="1" fontAlgn="auto" latinLnBrk="0" hangingPunct="1">
              <a:lnSpc>
                <a:spcPct val="100000"/>
              </a:lnSpc>
              <a:spcBef>
                <a:spcPts val="0"/>
              </a:spcBef>
              <a:spcAft>
                <a:spcPts val="0"/>
              </a:spcAft>
              <a:buClrTx/>
              <a:buSzTx/>
              <a:buFont typeface="Arial" pitchFamily="34" charset="0"/>
              <a:buChar char="-"/>
              <a:tabLst/>
              <a:defRPr/>
            </a:pPr>
            <a:r>
              <a:rPr kumimoji="0" lang="fr-FR" sz="1800" b="0" i="0" u="none" strike="noStrike" kern="0" cap="none" spc="0" normalizeH="0" baseline="0" noProof="0" dirty="0" err="1">
                <a:ln>
                  <a:noFill/>
                </a:ln>
                <a:solidFill>
                  <a:sysClr val="windowText" lastClr="000000"/>
                </a:solidFill>
                <a:effectLst/>
                <a:uLnTx/>
                <a:uFillTx/>
                <a:latin typeface="+mn-lt"/>
              </a:rPr>
              <a:t>nis</a:t>
            </a:r>
            <a:endParaRPr kumimoji="0" lang="fr-FR" sz="1800" b="0" i="0" u="none" strike="noStrike" kern="0" cap="none" spc="0" normalizeH="0" baseline="0" noProof="0" dirty="0">
              <a:ln>
                <a:noFill/>
              </a:ln>
              <a:solidFill>
                <a:sysClr val="windowText" lastClr="000000"/>
              </a:solidFill>
              <a:effectLst/>
              <a:uLnTx/>
              <a:uFillTx/>
              <a:latin typeface="+mn-lt"/>
            </a:endParaRPr>
          </a:p>
          <a:p>
            <a:pPr marL="542925" marR="0" lvl="0" indent="-542925" algn="just" defTabSz="914400" eaLnBrk="1" fontAlgn="auto" latinLnBrk="0" hangingPunct="1">
              <a:lnSpc>
                <a:spcPct val="100000"/>
              </a:lnSpc>
              <a:spcBef>
                <a:spcPts val="0"/>
              </a:spcBef>
              <a:spcAft>
                <a:spcPts val="0"/>
              </a:spcAft>
              <a:buClrTx/>
              <a:buSzTx/>
              <a:buFont typeface="Arial" pitchFamily="34" charset="0"/>
              <a:buChar char="-"/>
              <a:tabLst/>
              <a:defRPr/>
            </a:pPr>
            <a:endParaRPr kumimoji="0" lang="fr-FR" sz="1800" b="0" i="0" u="none" strike="noStrike" kern="0" cap="none" spc="0" normalizeH="0" baseline="0" noProof="0" dirty="0">
              <a:ln>
                <a:noFill/>
              </a:ln>
              <a:solidFill>
                <a:sysClr val="windowText" lastClr="000000"/>
              </a:solidFill>
              <a:effectLst/>
              <a:uLnTx/>
              <a:uFillTx/>
            </a:endParaRPr>
          </a:p>
          <a:p>
            <a:pPr marL="542925" marR="0" lvl="0" indent="-542925" algn="just" defTabSz="914400" eaLnBrk="1" fontAlgn="auto" latinLnBrk="0" hangingPunct="1">
              <a:lnSpc>
                <a:spcPct val="100000"/>
              </a:lnSpc>
              <a:spcBef>
                <a:spcPts val="0"/>
              </a:spcBef>
              <a:spcAft>
                <a:spcPts val="0"/>
              </a:spcAft>
              <a:buClrTx/>
              <a:buSzTx/>
              <a:buFont typeface="Arial" pitchFamily="34" charset="0"/>
              <a:buChar char="-"/>
              <a:tabLst/>
              <a:defRPr/>
            </a:pPr>
            <a:endParaRPr kumimoji="0" lang="fr-FR" sz="1800" b="0" i="0" u="none" strike="noStrike" kern="0" cap="none" spc="0" normalizeH="0" baseline="0" noProof="0" dirty="0">
              <a:ln>
                <a:noFill/>
              </a:ln>
              <a:solidFill>
                <a:sysClr val="windowText" lastClr="000000"/>
              </a:solidFill>
              <a:effectLst/>
              <a:uLnTx/>
              <a:uFillTx/>
            </a:endParaRPr>
          </a:p>
          <a:p>
            <a:pPr marL="542925" marR="0" lvl="0" indent="-542925" algn="just" defTabSz="914400" eaLnBrk="1" fontAlgn="auto" latinLnBrk="0" hangingPunct="1">
              <a:lnSpc>
                <a:spcPct val="100000"/>
              </a:lnSpc>
              <a:spcBef>
                <a:spcPts val="0"/>
              </a:spcBef>
              <a:spcAft>
                <a:spcPts val="0"/>
              </a:spcAft>
              <a:buClrTx/>
              <a:buSzTx/>
              <a:buFont typeface="Arial" pitchFamily="34" charset="0"/>
              <a:buChar char="-"/>
              <a:tabLst/>
              <a:defRPr/>
            </a:pPr>
            <a:endParaRPr kumimoji="0" lang="fr-FR" sz="1800" b="0" i="0" u="none" strike="noStrike" kern="0" cap="none" spc="0" normalizeH="0" baseline="0" noProof="0" dirty="0">
              <a:ln>
                <a:noFill/>
              </a:ln>
              <a:solidFill>
                <a:sysClr val="windowText" lastClr="000000"/>
              </a:solidFill>
              <a:effectLst/>
              <a:uLnTx/>
              <a:uFillTx/>
            </a:endParaRPr>
          </a:p>
          <a:p>
            <a:pPr marL="542925" marR="0" lvl="0" indent="-542925" algn="just" defTabSz="914400" eaLnBrk="1" fontAlgn="auto" latinLnBrk="0" hangingPunct="1">
              <a:lnSpc>
                <a:spcPct val="100000"/>
              </a:lnSpc>
              <a:spcBef>
                <a:spcPts val="0"/>
              </a:spcBef>
              <a:spcAft>
                <a:spcPts val="0"/>
              </a:spcAft>
              <a:buClrTx/>
              <a:buSzTx/>
              <a:buFont typeface="Arial" pitchFamily="34" charset="0"/>
              <a:buChar char="-"/>
              <a:tabLst/>
              <a:defRPr/>
            </a:pPr>
            <a:endParaRPr kumimoji="0" lang="fr-FR" sz="1800" b="0" i="0" u="none" strike="noStrike" kern="0" cap="none" spc="0" normalizeH="0" baseline="0" noProof="0" dirty="0">
              <a:ln>
                <a:noFill/>
              </a:ln>
              <a:solidFill>
                <a:sysClr val="windowText" lastClr="000000"/>
              </a:solidFill>
              <a:effectLst/>
              <a:uLnTx/>
              <a:uFillTx/>
            </a:endParaRPr>
          </a:p>
          <a:p>
            <a:pPr marL="542925" marR="0" lvl="0" indent="-542925" algn="just" defTabSz="914400" eaLnBrk="1" fontAlgn="auto" latinLnBrk="0" hangingPunct="1">
              <a:lnSpc>
                <a:spcPct val="100000"/>
              </a:lnSpc>
              <a:spcBef>
                <a:spcPts val="0"/>
              </a:spcBef>
              <a:spcAft>
                <a:spcPts val="0"/>
              </a:spcAft>
              <a:buClrTx/>
              <a:buSzTx/>
              <a:buFont typeface="Arial" pitchFamily="34" charset="0"/>
              <a:buChar char="-"/>
              <a:tabLst/>
              <a:defRPr/>
            </a:pPr>
            <a:endParaRPr kumimoji="0" lang="fr-FR" sz="1800" b="0" i="0" u="none" strike="noStrike" kern="0" cap="none" spc="0" normalizeH="0" baseline="0" noProof="0" dirty="0">
              <a:ln>
                <a:noFill/>
              </a:ln>
              <a:solidFill>
                <a:sysClr val="windowText" lastClr="000000"/>
              </a:solidFill>
              <a:effectLst/>
              <a:uLnTx/>
              <a:uFillTx/>
            </a:endParaRPr>
          </a:p>
          <a:p>
            <a:pPr marL="542925" marR="0" lvl="0" indent="-542925" algn="just" defTabSz="914400" eaLnBrk="1" fontAlgn="auto" latinLnBrk="0" hangingPunct="1">
              <a:lnSpc>
                <a:spcPct val="100000"/>
              </a:lnSpc>
              <a:spcBef>
                <a:spcPts val="0"/>
              </a:spcBef>
              <a:spcAft>
                <a:spcPts val="0"/>
              </a:spcAft>
              <a:buClrTx/>
              <a:buSzTx/>
              <a:buFont typeface="Arial" pitchFamily="34" charset="0"/>
              <a:buChar char="-"/>
              <a:tabLst/>
              <a:defRPr/>
            </a:pPr>
            <a:endParaRPr kumimoji="0" lang="fr-FR" sz="1800" b="0" i="0" u="none" strike="noStrike" kern="0" cap="none" spc="0" normalizeH="0" baseline="0" noProof="0" dirty="0">
              <a:ln>
                <a:noFill/>
              </a:ln>
              <a:solidFill>
                <a:sysClr val="windowText" lastClr="000000"/>
              </a:solidFill>
              <a:effectLst/>
              <a:uLnTx/>
              <a:uFillTx/>
            </a:endParaRPr>
          </a:p>
          <a:p>
            <a:pPr marL="542925" marR="0" lvl="0" indent="-542925" algn="just" defTabSz="914400" eaLnBrk="1" fontAlgn="auto" latinLnBrk="0" hangingPunct="1">
              <a:lnSpc>
                <a:spcPct val="100000"/>
              </a:lnSpc>
              <a:spcBef>
                <a:spcPts val="0"/>
              </a:spcBef>
              <a:spcAft>
                <a:spcPts val="0"/>
              </a:spcAft>
              <a:buClrTx/>
              <a:buSzTx/>
              <a:buFont typeface="Arial" pitchFamily="34" charset="0"/>
              <a:buChar char="-"/>
              <a:tabLst/>
              <a:defRPr/>
            </a:pPr>
            <a:r>
              <a:rPr kumimoji="0" lang="fr-FR" sz="1800" b="0" i="0" u="none" strike="noStrike" kern="0" cap="none" spc="0" normalizeH="0" baseline="0" noProof="0" dirty="0" err="1">
                <a:ln>
                  <a:noFill/>
                </a:ln>
                <a:solidFill>
                  <a:sysClr val="windowText" lastClr="000000"/>
                </a:solidFill>
                <a:effectLst/>
                <a:uLnTx/>
                <a:uFillTx/>
                <a:latin typeface="+mn-lt"/>
              </a:rPr>
              <a:t>schuilplaats</a:t>
            </a:r>
            <a:endParaRPr kumimoji="0" lang="fr-FR" sz="1800" b="0" i="0" u="none" strike="noStrike" kern="0" cap="none" spc="0" normalizeH="0" baseline="0" noProof="0" dirty="0">
              <a:ln>
                <a:noFill/>
              </a:ln>
              <a:solidFill>
                <a:sysClr val="windowText" lastClr="000000"/>
              </a:solidFill>
              <a:effectLst/>
              <a:uLnTx/>
              <a:uFillTx/>
              <a:latin typeface="+mn-lt"/>
            </a:endParaRPr>
          </a:p>
        </p:txBody>
      </p:sp>
      <p:sp>
        <p:nvSpPr>
          <p:cNvPr id="14" name="Rounded Rectangle 19"/>
          <p:cNvSpPr/>
          <p:nvPr/>
        </p:nvSpPr>
        <p:spPr bwMode="auto">
          <a:xfrm>
            <a:off x="467544" y="1400558"/>
            <a:ext cx="11245080" cy="5196794"/>
          </a:xfrm>
          <a:prstGeom prst="roundRect">
            <a:avLst>
              <a:gd name="adj" fmla="val 7143"/>
            </a:avLst>
          </a:prstGeom>
          <a:noFill/>
          <a:ln w="31750" cap="flat" cmpd="sng" algn="ctr">
            <a:solidFill>
              <a:srgbClr val="0070C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cs typeface="Arial" charset="0"/>
            </a:endParaRPr>
          </a:p>
        </p:txBody>
      </p:sp>
      <p:pic>
        <p:nvPicPr>
          <p:cNvPr id="2" name="Picture 1"/>
          <p:cNvPicPr>
            <a:picLocks noChangeAspect="1"/>
          </p:cNvPicPr>
          <p:nvPr/>
        </p:nvPicPr>
        <p:blipFill>
          <a:blip r:embed="rId3"/>
          <a:stretch>
            <a:fillRect/>
          </a:stretch>
        </p:blipFill>
        <p:spPr>
          <a:xfrm>
            <a:off x="3122945" y="1893490"/>
            <a:ext cx="3382171" cy="1789595"/>
          </a:xfrm>
          <a:prstGeom prst="rect">
            <a:avLst/>
          </a:prstGeom>
        </p:spPr>
      </p:pic>
      <p:sp>
        <p:nvSpPr>
          <p:cNvPr id="8" name="Espace réservé du texte 3"/>
          <p:cNvSpPr txBox="1">
            <a:spLocks/>
          </p:cNvSpPr>
          <p:nvPr/>
        </p:nvSpPr>
        <p:spPr>
          <a:xfrm>
            <a:off x="9673618" y="154524"/>
            <a:ext cx="2237175" cy="635199"/>
          </a:xfrm>
          <a:prstGeom prst="rect">
            <a:avLst/>
          </a:prstGeom>
        </p:spPr>
        <p:txBody>
          <a:bodyPr/>
          <a:lstStyle>
            <a:lvl1pPr marL="0" indent="0" algn="r" defTabSz="685800" rtl="0" eaLnBrk="1" latinLnBrk="0" hangingPunct="1">
              <a:lnSpc>
                <a:spcPct val="90000"/>
              </a:lnSpc>
              <a:spcBef>
                <a:spcPts val="750"/>
              </a:spcBef>
              <a:buFont typeface="Arial" panose="020B0604020202020204" pitchFamily="34" charset="0"/>
              <a:buNone/>
              <a:defRPr sz="1200" kern="1200" baseline="0">
                <a:solidFill>
                  <a:schemeClr val="accent2"/>
                </a:solidFill>
                <a:latin typeface="Calibri" panose="020F0502020204030204" pitchFamily="34" charset="0"/>
                <a:ea typeface="+mn-ea"/>
                <a:cs typeface="Calibri" panose="020F050202020403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pPr>
            <a:r>
              <a:rPr lang="fr-FR" dirty="0"/>
              <a:t>3. </a:t>
            </a:r>
            <a:r>
              <a:rPr lang="fr-FR" dirty="0" err="1"/>
              <a:t>Begrippen</a:t>
            </a:r>
            <a:endParaRPr lang="fr-FR" dirty="0"/>
          </a:p>
          <a:p>
            <a:pPr fontAlgn="auto">
              <a:spcAft>
                <a:spcPts val="0"/>
              </a:spcAft>
            </a:pPr>
            <a:r>
              <a:rPr lang="fr-FR" dirty="0"/>
              <a:t>3.2 </a:t>
            </a:r>
            <a:r>
              <a:rPr lang="fr-FR" dirty="0" err="1"/>
              <a:t>Uitwijkplaats</a:t>
            </a:r>
            <a:endParaRPr lang="fr-FR" dirty="0"/>
          </a:p>
          <a:p>
            <a:pPr fontAlgn="auto">
              <a:spcAft>
                <a:spcPts val="0"/>
              </a:spcAft>
            </a:pPr>
            <a:endParaRPr lang="fr-FR" dirty="0"/>
          </a:p>
        </p:txBody>
      </p:sp>
    </p:spTree>
    <p:extLst>
      <p:ext uri="{BB962C8B-B14F-4D97-AF65-F5344CB8AC3E}">
        <p14:creationId xmlns:p14="http://schemas.microsoft.com/office/powerpoint/2010/main" val="1321620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re 1"/>
          <p:cNvSpPr txBox="1">
            <a:spLocks/>
          </p:cNvSpPr>
          <p:nvPr/>
        </p:nvSpPr>
        <p:spPr bwMode="auto">
          <a:xfrm>
            <a:off x="817587" y="535370"/>
            <a:ext cx="8086725" cy="865188"/>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algn="l" fontAlgn="auto">
              <a:spcBef>
                <a:spcPts val="0"/>
              </a:spcBef>
              <a:spcAft>
                <a:spcPts val="0"/>
              </a:spcAft>
              <a:defRPr/>
            </a:pPr>
            <a:r>
              <a:rPr lang="fr-FR" sz="2000" b="1" kern="0" dirty="0" err="1">
                <a:solidFill>
                  <a:srgbClr val="0070C0"/>
                </a:solidFill>
                <a:latin typeface="+mn-lt"/>
                <a:cs typeface="Arial"/>
              </a:rPr>
              <a:t>Mogelijke</a:t>
            </a:r>
            <a:r>
              <a:rPr lang="fr-FR" sz="2000" b="1" kern="0" dirty="0">
                <a:solidFill>
                  <a:srgbClr val="0070C0"/>
                </a:solidFill>
                <a:latin typeface="+mn-lt"/>
                <a:cs typeface="Arial"/>
              </a:rPr>
              <a:t> </a:t>
            </a:r>
            <a:r>
              <a:rPr lang="fr-FR" sz="2000" b="1" kern="0" dirty="0" err="1">
                <a:solidFill>
                  <a:srgbClr val="0070C0"/>
                </a:solidFill>
                <a:latin typeface="+mn-lt"/>
                <a:cs typeface="Arial"/>
              </a:rPr>
              <a:t>uitwijkplaatsen</a:t>
            </a:r>
            <a:r>
              <a:rPr lang="fr-FR" sz="2000" b="1" kern="0" dirty="0">
                <a:solidFill>
                  <a:srgbClr val="0070C0"/>
                </a:solidFill>
                <a:latin typeface="+mn-lt"/>
                <a:cs typeface="Arial"/>
              </a:rPr>
              <a:t> - </a:t>
            </a:r>
            <a:r>
              <a:rPr lang="fr-FR" sz="2000" b="1" kern="0" dirty="0" err="1">
                <a:solidFill>
                  <a:srgbClr val="0070C0"/>
                </a:solidFill>
                <a:latin typeface="+mn-lt"/>
                <a:cs typeface="Arial"/>
              </a:rPr>
              <a:t>tussenspoor</a:t>
            </a:r>
            <a:endParaRPr lang="fr-FR" sz="2000" b="1" kern="0" dirty="0">
              <a:solidFill>
                <a:srgbClr val="0070C0"/>
              </a:solidFill>
              <a:latin typeface="+mn-lt"/>
              <a:ea typeface="+mj-ea"/>
              <a:cs typeface="Arial"/>
            </a:endParaRPr>
          </a:p>
        </p:txBody>
      </p:sp>
      <p:sp>
        <p:nvSpPr>
          <p:cNvPr id="8" name="TextBox 29"/>
          <p:cNvSpPr txBox="1">
            <a:spLocks noChangeArrowheads="1"/>
          </p:cNvSpPr>
          <p:nvPr/>
        </p:nvSpPr>
        <p:spPr bwMode="auto">
          <a:xfrm>
            <a:off x="554663" y="1400558"/>
            <a:ext cx="10738818" cy="3170099"/>
          </a:xfrm>
          <a:prstGeom prst="rect">
            <a:avLst/>
          </a:prstGeom>
          <a:noFill/>
          <a:ln w="9525">
            <a:noFill/>
            <a:miter lim="800000"/>
            <a:headEnd/>
            <a:tailEnd/>
          </a:ln>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nl-NL" b="0" i="0" u="none" strike="noStrike" kern="0" cap="none" spc="0" normalizeH="0" baseline="0" noProof="0" dirty="0">
                <a:ln>
                  <a:noFill/>
                </a:ln>
                <a:solidFill>
                  <a:srgbClr val="000000"/>
                </a:solidFill>
                <a:effectLst/>
                <a:uLnTx/>
                <a:uFillTx/>
                <a:latin typeface="+mn-lt"/>
              </a:rPr>
              <a:t>Een tussenspoor kan als uitwijkplaats dienen enkel en alleen wanneer :</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fr-BE" b="0" i="0" u="none" strike="noStrike" kern="0" cap="none" spc="0" normalizeH="0" baseline="0" noProof="0" dirty="0">
              <a:ln>
                <a:noFill/>
              </a:ln>
              <a:solidFill>
                <a:srgbClr val="000000"/>
              </a:solidFill>
              <a:effectLst/>
              <a:uLnTx/>
              <a:uFillTx/>
              <a:latin typeface="+mn-lt"/>
            </a:endParaRPr>
          </a:p>
          <a:p>
            <a:pPr marL="542925" marR="0" lvl="0" indent="-542925" algn="just" defTabSz="914400" eaLnBrk="1" fontAlgn="auto" latinLnBrk="0" hangingPunct="1">
              <a:lnSpc>
                <a:spcPct val="100000"/>
              </a:lnSpc>
              <a:spcBef>
                <a:spcPts val="0"/>
              </a:spcBef>
              <a:spcAft>
                <a:spcPts val="0"/>
              </a:spcAft>
              <a:buClrTx/>
              <a:buSzTx/>
              <a:buFont typeface="Arial" pitchFamily="34" charset="0"/>
              <a:buChar char="-"/>
              <a:tabLst/>
              <a:defRPr/>
            </a:pPr>
            <a:r>
              <a:rPr kumimoji="0" lang="fr-BE" b="0" i="0" u="none" strike="noStrike" kern="0" cap="none" spc="0" normalizeH="0" baseline="0" noProof="0" dirty="0">
                <a:ln>
                  <a:noFill/>
                </a:ln>
                <a:solidFill>
                  <a:srgbClr val="FF0000"/>
                </a:solidFill>
                <a:effectLst/>
                <a:uLnTx/>
                <a:uFillTx/>
                <a:latin typeface="+mn-lt"/>
              </a:rPr>
              <a:t>v ≤ 160 km/h;</a:t>
            </a:r>
          </a:p>
          <a:p>
            <a:pPr marL="542925" marR="0" lvl="0" indent="-542925" algn="just" defTabSz="914400" eaLnBrk="1" fontAlgn="auto" latinLnBrk="0" hangingPunct="1">
              <a:lnSpc>
                <a:spcPct val="100000"/>
              </a:lnSpc>
              <a:spcBef>
                <a:spcPts val="0"/>
              </a:spcBef>
              <a:spcAft>
                <a:spcPts val="0"/>
              </a:spcAft>
              <a:buClrTx/>
              <a:buSzTx/>
              <a:buFont typeface="Arial" pitchFamily="34" charset="0"/>
              <a:buChar char="-"/>
              <a:tabLst/>
              <a:defRPr/>
            </a:pPr>
            <a:endParaRPr kumimoji="0" lang="fr-BE" b="0" i="0" u="none" strike="noStrike" kern="0" cap="none" spc="0" normalizeH="0" baseline="0" noProof="0" dirty="0">
              <a:ln>
                <a:noFill/>
              </a:ln>
              <a:solidFill>
                <a:srgbClr val="000000"/>
              </a:solidFill>
              <a:effectLst/>
              <a:uLnTx/>
              <a:uFillTx/>
              <a:latin typeface="+mn-lt"/>
            </a:endParaRPr>
          </a:p>
          <a:p>
            <a:pPr marL="542925" marR="0" lvl="0" indent="-542925" algn="just" defTabSz="914400" eaLnBrk="1" fontAlgn="auto" latinLnBrk="0" hangingPunct="1">
              <a:lnSpc>
                <a:spcPct val="100000"/>
              </a:lnSpc>
              <a:spcBef>
                <a:spcPts val="0"/>
              </a:spcBef>
              <a:spcAft>
                <a:spcPts val="0"/>
              </a:spcAft>
              <a:buClrTx/>
              <a:buSzTx/>
              <a:buFont typeface="Arial" pitchFamily="34" charset="0"/>
              <a:buChar char="-"/>
              <a:tabLst/>
              <a:defRPr/>
            </a:pPr>
            <a:r>
              <a:rPr kumimoji="0" lang="nl-NL" b="0" i="0" u="none" strike="noStrike" kern="0" cap="none" spc="0" normalizeH="0" baseline="0" noProof="0" dirty="0">
                <a:ln>
                  <a:noFill/>
                </a:ln>
                <a:solidFill>
                  <a:sysClr val="windowText" lastClr="000000"/>
                </a:solidFill>
                <a:effectLst/>
                <a:uLnTx/>
                <a:uFillTx/>
                <a:latin typeface="+mn-lt"/>
              </a:rPr>
              <a:t>het </a:t>
            </a:r>
            <a:r>
              <a:rPr kumimoji="0" lang="nl-NL" b="1" i="0" u="none" strike="noStrike" kern="0" cap="none" spc="0" normalizeH="0" baseline="0" noProof="0" dirty="0">
                <a:ln>
                  <a:noFill/>
                </a:ln>
                <a:solidFill>
                  <a:sysClr val="windowText" lastClr="000000"/>
                </a:solidFill>
                <a:effectLst/>
                <a:uLnTx/>
                <a:uFillTx/>
                <a:latin typeface="+mn-lt"/>
              </a:rPr>
              <a:t>voldoende</a:t>
            </a:r>
            <a:r>
              <a:rPr kumimoji="0" lang="nl-NL" b="0" i="0" u="none" strike="noStrike" kern="0" cap="none" spc="0" normalizeH="0" baseline="0" noProof="0" dirty="0">
                <a:ln>
                  <a:noFill/>
                </a:ln>
                <a:solidFill>
                  <a:sysClr val="windowText" lastClr="000000"/>
                </a:solidFill>
                <a:effectLst/>
                <a:uLnTx/>
                <a:uFillTx/>
                <a:latin typeface="+mn-lt"/>
              </a:rPr>
              <a:t> </a:t>
            </a:r>
            <a:r>
              <a:rPr kumimoji="0" lang="nl-NL" b="1" i="0" u="none" strike="noStrike" kern="0" cap="none" spc="0" normalizeH="0" baseline="0" noProof="0" dirty="0">
                <a:ln>
                  <a:noFill/>
                </a:ln>
                <a:solidFill>
                  <a:sysClr val="windowText" lastClr="000000"/>
                </a:solidFill>
                <a:effectLst/>
                <a:uLnTx/>
                <a:uFillTx/>
                <a:latin typeface="+mn-lt"/>
              </a:rPr>
              <a:t>breed </a:t>
            </a:r>
            <a:r>
              <a:rPr kumimoji="0" lang="nl-NL" b="0" i="0" u="none" strike="noStrike" kern="0" cap="none" spc="0" normalizeH="0" baseline="0" noProof="0" dirty="0">
                <a:ln>
                  <a:noFill/>
                </a:ln>
                <a:solidFill>
                  <a:sysClr val="windowText" lastClr="000000"/>
                </a:solidFill>
                <a:effectLst/>
                <a:uLnTx/>
                <a:uFillTx/>
                <a:latin typeface="+mn-lt"/>
              </a:rPr>
              <a:t>is, te weten </a:t>
            </a:r>
            <a:r>
              <a:rPr kumimoji="0" lang="nl-NL" b="0" i="0" u="sng" strike="noStrike" kern="0" cap="none" spc="0" normalizeH="0" baseline="0" noProof="0" dirty="0">
                <a:ln>
                  <a:noFill/>
                </a:ln>
                <a:solidFill>
                  <a:sysClr val="windowText" lastClr="000000"/>
                </a:solidFill>
                <a:effectLst/>
                <a:uLnTx/>
                <a:uFillTx/>
                <a:latin typeface="+mn-lt"/>
              </a:rPr>
              <a:t>minimum 4,50 m</a:t>
            </a:r>
            <a:r>
              <a:rPr kumimoji="0" lang="nl-NL" b="0" i="0" u="none" strike="noStrike" kern="0" cap="none" spc="0" normalizeH="0" baseline="0" noProof="0" dirty="0">
                <a:ln>
                  <a:noFill/>
                </a:ln>
                <a:solidFill>
                  <a:sysClr val="windowText" lastClr="000000"/>
                </a:solidFill>
                <a:effectLst/>
                <a:uLnTx/>
                <a:uFillTx/>
                <a:latin typeface="+mn-lt"/>
              </a:rPr>
              <a:t> met :</a:t>
            </a:r>
            <a:endParaRPr kumimoji="0" lang="en-US" b="0" i="0" u="none" strike="noStrike" kern="0" cap="none" spc="0" normalizeH="0" baseline="0" noProof="0" dirty="0">
              <a:ln>
                <a:noFill/>
              </a:ln>
              <a:solidFill>
                <a:sysClr val="windowText" lastClr="000000"/>
              </a:solidFill>
              <a:effectLst/>
              <a:uLnTx/>
              <a:uFillTx/>
              <a:latin typeface="+mn-lt"/>
            </a:endParaRPr>
          </a:p>
          <a:p>
            <a:pPr marL="542925" marR="0" lvl="0" indent="-542925" algn="just" defTabSz="914400" eaLnBrk="1" fontAlgn="auto" latinLnBrk="0" hangingPunct="1">
              <a:lnSpc>
                <a:spcPct val="100000"/>
              </a:lnSpc>
              <a:spcBef>
                <a:spcPts val="0"/>
              </a:spcBef>
              <a:spcAft>
                <a:spcPts val="0"/>
              </a:spcAft>
              <a:buClrTx/>
              <a:buSzTx/>
              <a:buFontTx/>
              <a:buNone/>
              <a:tabLst/>
              <a:defRPr/>
            </a:pPr>
            <a:endParaRPr kumimoji="0" lang="fr-BE" b="0" i="0" u="none" strike="noStrike" kern="0" cap="none" spc="0" normalizeH="0" baseline="0" noProof="0" dirty="0">
              <a:ln>
                <a:noFill/>
              </a:ln>
              <a:solidFill>
                <a:srgbClr val="000000"/>
              </a:solidFill>
              <a:effectLst/>
              <a:uLnTx/>
              <a:uFillTx/>
              <a:latin typeface="+mn-lt"/>
            </a:endParaRPr>
          </a:p>
          <a:p>
            <a:pPr marL="1000125" marR="0" lvl="1" indent="-457200" algn="just" defTabSz="914400" eaLnBrk="1" fontAlgn="auto" latinLnBrk="0" hangingPunct="1">
              <a:lnSpc>
                <a:spcPct val="100000"/>
              </a:lnSpc>
              <a:spcBef>
                <a:spcPts val="0"/>
              </a:spcBef>
              <a:spcAft>
                <a:spcPts val="0"/>
              </a:spcAft>
              <a:buClrTx/>
              <a:buSzTx/>
              <a:buFont typeface="Arial" pitchFamily="34" charset="0"/>
              <a:buChar char="•"/>
              <a:tabLst/>
              <a:defRPr/>
            </a:pPr>
            <a:r>
              <a:rPr kumimoji="0" lang="nl-NL" b="0" i="0" u="none" strike="noStrike" kern="0" cap="none" spc="0" normalizeH="0" baseline="0" noProof="0" dirty="0">
                <a:ln>
                  <a:noFill/>
                </a:ln>
                <a:solidFill>
                  <a:sysClr val="windowText" lastClr="000000"/>
                </a:solidFill>
                <a:effectLst/>
                <a:uLnTx/>
                <a:uFillTx/>
                <a:latin typeface="+mn-lt"/>
              </a:rPr>
              <a:t>een uitwijkplaats van </a:t>
            </a:r>
            <a:r>
              <a:rPr kumimoji="0" lang="nl-NL" b="1" i="0" u="none" strike="noStrike" kern="0" cap="none" spc="0" normalizeH="0" baseline="0" noProof="0" dirty="0">
                <a:ln>
                  <a:noFill/>
                </a:ln>
                <a:solidFill>
                  <a:sysClr val="windowText" lastClr="000000"/>
                </a:solidFill>
                <a:effectLst/>
                <a:uLnTx/>
                <a:uFillTx/>
                <a:latin typeface="+mn-lt"/>
              </a:rPr>
              <a:t>minimum 1,50 m breed </a:t>
            </a:r>
            <a:r>
              <a:rPr kumimoji="0" lang="fr-BE" b="0" i="0" u="none" strike="noStrike" kern="0" cap="none" spc="0" normalizeH="0" baseline="0" noProof="0" dirty="0">
                <a:ln>
                  <a:noFill/>
                </a:ln>
                <a:solidFill>
                  <a:srgbClr val="000000"/>
                </a:solidFill>
                <a:effectLst/>
                <a:uLnTx/>
                <a:uFillTx/>
                <a:latin typeface="+mn-lt"/>
              </a:rPr>
              <a:t>;</a:t>
            </a:r>
            <a:endParaRPr kumimoji="0" lang="fr-BE" b="1" i="0" u="none" strike="noStrike" kern="0" cap="none" spc="0" normalizeH="0" baseline="0" noProof="0" dirty="0">
              <a:ln>
                <a:noFill/>
              </a:ln>
              <a:solidFill>
                <a:srgbClr val="000000"/>
              </a:solidFill>
              <a:effectLst/>
              <a:uLnTx/>
              <a:uFillTx/>
              <a:latin typeface="+mn-lt"/>
            </a:endParaRPr>
          </a:p>
          <a:p>
            <a:pPr marL="1000125" marR="0" lvl="1" indent="-457200" algn="just" defTabSz="914400" eaLnBrk="1" fontAlgn="auto" latinLnBrk="0" hangingPunct="1">
              <a:lnSpc>
                <a:spcPct val="100000"/>
              </a:lnSpc>
              <a:spcBef>
                <a:spcPts val="0"/>
              </a:spcBef>
              <a:spcAft>
                <a:spcPts val="0"/>
              </a:spcAft>
              <a:buClrTx/>
              <a:buSzTx/>
              <a:buFont typeface="Arial" pitchFamily="34" charset="0"/>
              <a:buChar char="•"/>
              <a:tabLst/>
              <a:defRPr/>
            </a:pPr>
            <a:endParaRPr kumimoji="0" lang="fr-BE" b="1" i="0" u="none" strike="noStrike" kern="0" cap="none" spc="0" normalizeH="0" baseline="0" noProof="0" dirty="0">
              <a:ln>
                <a:noFill/>
              </a:ln>
              <a:solidFill>
                <a:srgbClr val="000000"/>
              </a:solidFill>
              <a:effectLst/>
              <a:uLnTx/>
              <a:uFillTx/>
              <a:latin typeface="+mn-lt"/>
            </a:endParaRPr>
          </a:p>
          <a:p>
            <a:pPr marL="1000125" marR="0" lvl="1" indent="-457200" algn="just" defTabSz="914400" eaLnBrk="1" fontAlgn="auto" latinLnBrk="0" hangingPunct="1">
              <a:lnSpc>
                <a:spcPct val="100000"/>
              </a:lnSpc>
              <a:spcBef>
                <a:spcPts val="0"/>
              </a:spcBef>
              <a:spcAft>
                <a:spcPts val="0"/>
              </a:spcAft>
              <a:buClrTx/>
              <a:buSzTx/>
              <a:buFont typeface="Arial" pitchFamily="34" charset="0"/>
              <a:buChar char="•"/>
              <a:tabLst/>
              <a:defRPr/>
            </a:pPr>
            <a:r>
              <a:rPr kumimoji="0" lang="nl-NL" b="1" i="0" u="none" strike="noStrike" kern="0" cap="none" spc="0" normalizeH="0" baseline="0" noProof="0" dirty="0">
                <a:ln>
                  <a:noFill/>
                </a:ln>
                <a:solidFill>
                  <a:sysClr val="windowText" lastClr="000000"/>
                </a:solidFill>
                <a:effectLst/>
                <a:uLnTx/>
                <a:uFillTx/>
                <a:latin typeface="+mn-lt"/>
              </a:rPr>
              <a:t>de veiligheidsafstand</a:t>
            </a:r>
            <a:r>
              <a:rPr kumimoji="0" lang="nl-NL" b="0" i="0" u="none" strike="noStrike" kern="0" cap="none" spc="0" normalizeH="0" baseline="0" noProof="0" dirty="0">
                <a:ln>
                  <a:noFill/>
                </a:ln>
                <a:solidFill>
                  <a:sysClr val="windowText" lastClr="000000"/>
                </a:solidFill>
                <a:effectLst/>
                <a:uLnTx/>
                <a:uFillTx/>
                <a:latin typeface="+mn-lt"/>
              </a:rPr>
              <a:t> op beide kanten van de uitwijkplaats ;</a:t>
            </a:r>
          </a:p>
          <a:p>
            <a:pPr marL="1000125" marR="0" lvl="1" indent="-457200" algn="just" defTabSz="914400" eaLnBrk="1" fontAlgn="auto" latinLnBrk="0" hangingPunct="1">
              <a:lnSpc>
                <a:spcPct val="100000"/>
              </a:lnSpc>
              <a:spcBef>
                <a:spcPts val="0"/>
              </a:spcBef>
              <a:spcAft>
                <a:spcPts val="0"/>
              </a:spcAft>
              <a:buClrTx/>
              <a:buSzTx/>
              <a:buFont typeface="Arial" pitchFamily="34" charset="0"/>
              <a:buChar char="•"/>
              <a:tabLst/>
              <a:defRPr/>
            </a:pPr>
            <a:endParaRPr kumimoji="0" lang="nl-NL" b="0" i="0" u="none" strike="noStrike" kern="0" cap="none" spc="0" normalizeH="0" baseline="0" noProof="0" dirty="0">
              <a:ln>
                <a:noFill/>
              </a:ln>
              <a:solidFill>
                <a:srgbClr val="000000"/>
              </a:solidFill>
              <a:effectLst/>
              <a:uLnTx/>
              <a:uFillTx/>
              <a:latin typeface="+mn-lt"/>
            </a:endParaRPr>
          </a:p>
          <a:p>
            <a:pPr marL="1000125" marR="0" lvl="1" indent="-457200" algn="just" defTabSz="914400" eaLnBrk="1" fontAlgn="auto" latinLnBrk="0" hangingPunct="1">
              <a:lnSpc>
                <a:spcPct val="100000"/>
              </a:lnSpc>
              <a:spcBef>
                <a:spcPts val="0"/>
              </a:spcBef>
              <a:spcAft>
                <a:spcPts val="0"/>
              </a:spcAft>
              <a:buClrTx/>
              <a:buSzTx/>
              <a:buFontTx/>
              <a:buNone/>
              <a:tabLst/>
              <a:defRPr/>
            </a:pPr>
            <a:r>
              <a:rPr kumimoji="0" lang="nl-NL" b="0" i="0" u="none" strike="noStrike" kern="0" cap="none" spc="0" normalizeH="0" baseline="0" noProof="0" dirty="0">
                <a:ln>
                  <a:noFill/>
                </a:ln>
                <a:solidFill>
                  <a:srgbClr val="000000"/>
                </a:solidFill>
                <a:effectLst/>
                <a:uLnTx/>
                <a:uFillTx/>
                <a:latin typeface="+mn-lt"/>
              </a:rPr>
              <a:t>inbegrepen.</a:t>
            </a:r>
            <a:endParaRPr kumimoji="0" lang="fr-FR" sz="2000" b="0" i="0" u="none" strike="noStrike" kern="0" cap="none" spc="0" normalizeH="0" baseline="0" noProof="0" dirty="0">
              <a:ln>
                <a:noFill/>
              </a:ln>
              <a:solidFill>
                <a:sysClr val="windowText" lastClr="000000"/>
              </a:solidFill>
              <a:effectLst/>
              <a:uLnTx/>
              <a:uFillTx/>
              <a:latin typeface="+mn-lt"/>
            </a:endParaRPr>
          </a:p>
        </p:txBody>
      </p:sp>
      <p:sp>
        <p:nvSpPr>
          <p:cNvPr id="9" name="Rounded Rectangle 19"/>
          <p:cNvSpPr/>
          <p:nvPr/>
        </p:nvSpPr>
        <p:spPr bwMode="auto">
          <a:xfrm>
            <a:off x="467544" y="1400557"/>
            <a:ext cx="11029056" cy="3202147"/>
          </a:xfrm>
          <a:prstGeom prst="roundRect">
            <a:avLst>
              <a:gd name="adj" fmla="val 7143"/>
            </a:avLst>
          </a:prstGeom>
          <a:noFill/>
          <a:ln w="31750" cap="flat" cmpd="sng" algn="ctr">
            <a:solidFill>
              <a:srgbClr val="0070C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cs typeface="Arial" charset="0"/>
            </a:endParaRPr>
          </a:p>
        </p:txBody>
      </p:sp>
      <p:sp>
        <p:nvSpPr>
          <p:cNvPr id="7" name="Espace réservé du texte 3"/>
          <p:cNvSpPr txBox="1">
            <a:spLocks/>
          </p:cNvSpPr>
          <p:nvPr/>
        </p:nvSpPr>
        <p:spPr>
          <a:xfrm>
            <a:off x="9673618" y="154524"/>
            <a:ext cx="2237175" cy="635199"/>
          </a:xfrm>
          <a:prstGeom prst="rect">
            <a:avLst/>
          </a:prstGeom>
        </p:spPr>
        <p:txBody>
          <a:bodyPr/>
          <a:lstStyle>
            <a:lvl1pPr marL="0" indent="0" algn="r" defTabSz="685800" rtl="0" eaLnBrk="1" latinLnBrk="0" hangingPunct="1">
              <a:lnSpc>
                <a:spcPct val="90000"/>
              </a:lnSpc>
              <a:spcBef>
                <a:spcPts val="750"/>
              </a:spcBef>
              <a:buFont typeface="Arial" panose="020B0604020202020204" pitchFamily="34" charset="0"/>
              <a:buNone/>
              <a:defRPr sz="1200" kern="1200" baseline="0">
                <a:solidFill>
                  <a:schemeClr val="accent2"/>
                </a:solidFill>
                <a:latin typeface="Calibri" panose="020F0502020204030204" pitchFamily="34" charset="0"/>
                <a:ea typeface="+mn-ea"/>
                <a:cs typeface="Calibri" panose="020F050202020403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pPr>
            <a:r>
              <a:rPr lang="fr-FR" dirty="0"/>
              <a:t>3. </a:t>
            </a:r>
            <a:r>
              <a:rPr lang="fr-FR" dirty="0" err="1"/>
              <a:t>Begrippen</a:t>
            </a:r>
            <a:endParaRPr lang="fr-FR" dirty="0"/>
          </a:p>
          <a:p>
            <a:pPr fontAlgn="auto">
              <a:spcAft>
                <a:spcPts val="0"/>
              </a:spcAft>
            </a:pPr>
            <a:r>
              <a:rPr lang="fr-FR" dirty="0"/>
              <a:t>3.2 </a:t>
            </a:r>
            <a:r>
              <a:rPr lang="fr-FR" dirty="0" err="1"/>
              <a:t>Uitwijkplaats</a:t>
            </a:r>
            <a:endParaRPr lang="fr-FR" dirty="0"/>
          </a:p>
          <a:p>
            <a:pPr fontAlgn="auto">
              <a:spcAft>
                <a:spcPts val="0"/>
              </a:spcAft>
            </a:pPr>
            <a:endParaRPr lang="fr-FR" dirty="0"/>
          </a:p>
        </p:txBody>
      </p:sp>
      <p:grpSp>
        <p:nvGrpSpPr>
          <p:cNvPr id="15" name="Group 14">
            <a:extLst>
              <a:ext uri="{FF2B5EF4-FFF2-40B4-BE49-F238E27FC236}">
                <a16:creationId xmlns:a16="http://schemas.microsoft.com/office/drawing/2014/main" id="{19655515-FA0C-467E-B709-256F1F3397D2}"/>
              </a:ext>
            </a:extLst>
          </p:cNvPr>
          <p:cNvGrpSpPr/>
          <p:nvPr/>
        </p:nvGrpSpPr>
        <p:grpSpPr>
          <a:xfrm>
            <a:off x="1559496" y="4892807"/>
            <a:ext cx="8208912" cy="1810669"/>
            <a:chOff x="1559496" y="4892807"/>
            <a:chExt cx="8208912" cy="1810669"/>
          </a:xfrm>
        </p:grpSpPr>
        <p:pic>
          <p:nvPicPr>
            <p:cNvPr id="4" name="Picture 3"/>
            <p:cNvPicPr>
              <a:picLocks noChangeAspect="1"/>
            </p:cNvPicPr>
            <p:nvPr/>
          </p:nvPicPr>
          <p:blipFill>
            <a:blip r:embed="rId2"/>
            <a:stretch>
              <a:fillRect/>
            </a:stretch>
          </p:blipFill>
          <p:spPr>
            <a:xfrm>
              <a:off x="1559496" y="4892807"/>
              <a:ext cx="8169348" cy="1810669"/>
            </a:xfrm>
            <a:prstGeom prst="rect">
              <a:avLst/>
            </a:prstGeom>
          </p:spPr>
        </p:pic>
        <p:sp>
          <p:nvSpPr>
            <p:cNvPr id="5" name="Rectangle 4">
              <a:extLst>
                <a:ext uri="{FF2B5EF4-FFF2-40B4-BE49-F238E27FC236}">
                  <a16:creationId xmlns:a16="http://schemas.microsoft.com/office/drawing/2014/main" id="{615283B6-C030-4261-B830-312F31D234F4}"/>
                </a:ext>
              </a:extLst>
            </p:cNvPr>
            <p:cNvSpPr/>
            <p:nvPr/>
          </p:nvSpPr>
          <p:spPr>
            <a:xfrm>
              <a:off x="1559496" y="5229200"/>
              <a:ext cx="864096"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B1F4B1AF-6ED4-448D-8205-AF3864C53AFC}"/>
                </a:ext>
              </a:extLst>
            </p:cNvPr>
            <p:cNvSpPr/>
            <p:nvPr/>
          </p:nvSpPr>
          <p:spPr>
            <a:xfrm>
              <a:off x="8904312" y="5229200"/>
              <a:ext cx="864096" cy="93610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 name="Rectangle 11">
              <a:extLst>
                <a:ext uri="{FF2B5EF4-FFF2-40B4-BE49-F238E27FC236}">
                  <a16:creationId xmlns:a16="http://schemas.microsoft.com/office/drawing/2014/main" id="{DBF77893-D338-4343-A894-391ADD557726}"/>
                </a:ext>
              </a:extLst>
            </p:cNvPr>
            <p:cNvSpPr/>
            <p:nvPr/>
          </p:nvSpPr>
          <p:spPr>
            <a:xfrm>
              <a:off x="5015880" y="5229200"/>
              <a:ext cx="1296144" cy="93610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cxnSp>
          <p:nvCxnSpPr>
            <p:cNvPr id="14" name="Straight Connector 13">
              <a:extLst>
                <a:ext uri="{FF2B5EF4-FFF2-40B4-BE49-F238E27FC236}">
                  <a16:creationId xmlns:a16="http://schemas.microsoft.com/office/drawing/2014/main" id="{17CDA332-9A83-4F5F-84D2-F458AB9532CC}"/>
                </a:ext>
              </a:extLst>
            </p:cNvPr>
            <p:cNvCxnSpPr/>
            <p:nvPr/>
          </p:nvCxnSpPr>
          <p:spPr>
            <a:xfrm>
              <a:off x="5015880" y="5157192"/>
              <a:ext cx="0" cy="1152128"/>
            </a:xfrm>
            <a:prstGeom prst="line">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9AFE18-209E-4F10-86EF-B540C05644D5}"/>
                </a:ext>
              </a:extLst>
            </p:cNvPr>
            <p:cNvCxnSpPr/>
            <p:nvPr/>
          </p:nvCxnSpPr>
          <p:spPr>
            <a:xfrm>
              <a:off x="6307803" y="5157192"/>
              <a:ext cx="0" cy="1152128"/>
            </a:xfrm>
            <a:prstGeom prst="line">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EA26A710-56C9-405F-93EB-F8EA02B51BFF}"/>
                </a:ext>
              </a:extLst>
            </p:cNvPr>
            <p:cNvPicPr>
              <a:picLocks noChangeAspect="1"/>
            </p:cNvPicPr>
            <p:nvPr/>
          </p:nvPicPr>
          <p:blipFill>
            <a:blip r:embed="rId3"/>
            <a:stretch>
              <a:fillRect/>
            </a:stretch>
          </p:blipFill>
          <p:spPr>
            <a:xfrm flipH="1">
              <a:off x="5322711" y="5254678"/>
              <a:ext cx="682481" cy="957155"/>
            </a:xfrm>
            <a:prstGeom prst="rect">
              <a:avLst/>
            </a:prstGeom>
          </p:spPr>
        </p:pic>
        <p:pic>
          <p:nvPicPr>
            <p:cNvPr id="17" name="Picture 16">
              <a:extLst>
                <a:ext uri="{FF2B5EF4-FFF2-40B4-BE49-F238E27FC236}">
                  <a16:creationId xmlns:a16="http://schemas.microsoft.com/office/drawing/2014/main" id="{40ED429E-28CB-4755-94A4-49EDACB92EEE}"/>
                </a:ext>
              </a:extLst>
            </p:cNvPr>
            <p:cNvPicPr>
              <a:picLocks noChangeAspect="1"/>
            </p:cNvPicPr>
            <p:nvPr/>
          </p:nvPicPr>
          <p:blipFill>
            <a:blip r:embed="rId3"/>
            <a:stretch>
              <a:fillRect/>
            </a:stretch>
          </p:blipFill>
          <p:spPr>
            <a:xfrm flipH="1">
              <a:off x="8861196" y="5255067"/>
              <a:ext cx="682481" cy="957155"/>
            </a:xfrm>
            <a:prstGeom prst="rect">
              <a:avLst/>
            </a:prstGeom>
          </p:spPr>
        </p:pic>
        <p:pic>
          <p:nvPicPr>
            <p:cNvPr id="18" name="Picture 17">
              <a:extLst>
                <a:ext uri="{FF2B5EF4-FFF2-40B4-BE49-F238E27FC236}">
                  <a16:creationId xmlns:a16="http://schemas.microsoft.com/office/drawing/2014/main" id="{A170D578-70C7-4E99-9572-EDCEF2E18E43}"/>
                </a:ext>
              </a:extLst>
            </p:cNvPr>
            <p:cNvPicPr>
              <a:picLocks noChangeAspect="1"/>
            </p:cNvPicPr>
            <p:nvPr/>
          </p:nvPicPr>
          <p:blipFill>
            <a:blip r:embed="rId3"/>
            <a:stretch>
              <a:fillRect/>
            </a:stretch>
          </p:blipFill>
          <p:spPr>
            <a:xfrm>
              <a:off x="1640381" y="5254677"/>
              <a:ext cx="778991" cy="957155"/>
            </a:xfrm>
            <a:prstGeom prst="rect">
              <a:avLst/>
            </a:prstGeom>
          </p:spPr>
        </p:pic>
      </p:grpSp>
    </p:spTree>
    <p:extLst>
      <p:ext uri="{BB962C8B-B14F-4D97-AF65-F5344CB8AC3E}">
        <p14:creationId xmlns:p14="http://schemas.microsoft.com/office/powerpoint/2010/main" val="13849184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re 1"/>
          <p:cNvSpPr txBox="1">
            <a:spLocks/>
          </p:cNvSpPr>
          <p:nvPr/>
        </p:nvSpPr>
        <p:spPr bwMode="auto">
          <a:xfrm>
            <a:off x="817587" y="535370"/>
            <a:ext cx="8086725" cy="865188"/>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algn="l" fontAlgn="auto">
              <a:spcBef>
                <a:spcPts val="0"/>
              </a:spcBef>
              <a:spcAft>
                <a:spcPts val="0"/>
              </a:spcAft>
              <a:defRPr/>
            </a:pPr>
            <a:r>
              <a:rPr lang="fr-FR" sz="2000" b="1" kern="0" dirty="0" err="1">
                <a:solidFill>
                  <a:srgbClr val="0070C0"/>
                </a:solidFill>
                <a:latin typeface="+mn-lt"/>
                <a:cs typeface="Arial"/>
              </a:rPr>
              <a:t>Uitwijkplaats</a:t>
            </a:r>
            <a:r>
              <a:rPr lang="fr-FR" sz="2000" b="1" kern="0" dirty="0">
                <a:solidFill>
                  <a:srgbClr val="0070C0"/>
                </a:solidFill>
                <a:latin typeface="+mn-lt"/>
                <a:cs typeface="Arial"/>
              </a:rPr>
              <a:t> - </a:t>
            </a:r>
            <a:r>
              <a:rPr lang="fr-FR" sz="2000" b="1" kern="0" dirty="0" err="1">
                <a:solidFill>
                  <a:srgbClr val="0070C0"/>
                </a:solidFill>
                <a:latin typeface="+mn-lt"/>
                <a:cs typeface="Arial"/>
              </a:rPr>
              <a:t>signalisatie</a:t>
            </a:r>
            <a:endParaRPr lang="fr-FR" sz="2000" b="1" kern="0" dirty="0">
              <a:solidFill>
                <a:srgbClr val="0070C0"/>
              </a:solidFill>
              <a:latin typeface="+mn-lt"/>
              <a:ea typeface="+mj-ea"/>
              <a:cs typeface="Arial"/>
            </a:endParaRPr>
          </a:p>
        </p:txBody>
      </p:sp>
      <p:sp>
        <p:nvSpPr>
          <p:cNvPr id="12" name="TextBox 29"/>
          <p:cNvSpPr txBox="1">
            <a:spLocks noChangeArrowheads="1"/>
          </p:cNvSpPr>
          <p:nvPr/>
        </p:nvSpPr>
        <p:spPr bwMode="auto">
          <a:xfrm>
            <a:off x="623392" y="1916832"/>
            <a:ext cx="10801200" cy="400110"/>
          </a:xfrm>
          <a:prstGeom prst="rect">
            <a:avLst/>
          </a:prstGeom>
          <a:noFill/>
          <a:ln w="9525">
            <a:noFill/>
            <a:miter lim="800000"/>
            <a:headEnd/>
            <a:tailEnd/>
          </a:ln>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fr-FR" sz="2000" b="0" i="0" u="none" strike="noStrike" kern="0" cap="none" spc="0" normalizeH="0" baseline="0" noProof="0" dirty="0" err="1">
                <a:ln>
                  <a:noFill/>
                </a:ln>
                <a:solidFill>
                  <a:sysClr val="windowText" lastClr="000000"/>
                </a:solidFill>
                <a:effectLst/>
                <a:uLnTx/>
                <a:uFillTx/>
                <a:latin typeface="+mn-lt"/>
              </a:rPr>
              <a:t>Afhankelijk</a:t>
            </a:r>
            <a:r>
              <a:rPr kumimoji="0" lang="fr-FR" sz="2000" b="0" i="0" u="none" strike="noStrike" kern="0" cap="none" spc="0" normalizeH="0" baseline="0" noProof="0" dirty="0">
                <a:ln>
                  <a:noFill/>
                </a:ln>
                <a:solidFill>
                  <a:sysClr val="windowText" lastClr="000000"/>
                </a:solidFill>
                <a:effectLst/>
                <a:uLnTx/>
                <a:uFillTx/>
                <a:latin typeface="+mn-lt"/>
              </a:rPr>
              <a:t> van de </a:t>
            </a:r>
            <a:r>
              <a:rPr kumimoji="0" lang="fr-FR" sz="2000" b="0" i="0" u="none" strike="noStrike" kern="0" cap="none" spc="0" normalizeH="0" baseline="0" noProof="0" dirty="0" err="1">
                <a:ln>
                  <a:noFill/>
                </a:ln>
                <a:solidFill>
                  <a:sysClr val="windowText" lastClr="000000"/>
                </a:solidFill>
                <a:effectLst/>
                <a:uLnTx/>
                <a:uFillTx/>
                <a:latin typeface="+mn-lt"/>
              </a:rPr>
              <a:t>soort</a:t>
            </a:r>
            <a:r>
              <a:rPr kumimoji="0" lang="fr-FR" sz="2000" b="0" i="0" u="none" strike="noStrike" kern="0" cap="none" spc="0" normalizeH="0" baseline="0" noProof="0" dirty="0">
                <a:ln>
                  <a:noFill/>
                </a:ln>
                <a:solidFill>
                  <a:sysClr val="windowText" lastClr="000000"/>
                </a:solidFill>
                <a:effectLst/>
                <a:uLnTx/>
                <a:uFillTx/>
                <a:latin typeface="+mn-lt"/>
              </a:rPr>
              <a:t> </a:t>
            </a:r>
            <a:r>
              <a:rPr kumimoji="0" lang="fr-FR" sz="2000" b="0" i="0" u="none" strike="noStrike" kern="0" cap="none" spc="0" normalizeH="0" baseline="0" noProof="0" dirty="0" err="1">
                <a:ln>
                  <a:noFill/>
                </a:ln>
                <a:solidFill>
                  <a:sysClr val="windowText" lastClr="000000"/>
                </a:solidFill>
                <a:effectLst/>
                <a:uLnTx/>
                <a:uFillTx/>
                <a:latin typeface="+mn-lt"/>
              </a:rPr>
              <a:t>uitwijkplaats</a:t>
            </a:r>
            <a:r>
              <a:rPr kumimoji="0" lang="fr-FR" sz="2000" b="0" i="0" u="none" strike="noStrike" kern="0" cap="none" spc="0" normalizeH="0" baseline="0" noProof="0" dirty="0">
                <a:ln>
                  <a:noFill/>
                </a:ln>
                <a:solidFill>
                  <a:sysClr val="windowText" lastClr="000000"/>
                </a:solidFill>
                <a:effectLst/>
                <a:uLnTx/>
                <a:uFillTx/>
                <a:latin typeface="+mn-lt"/>
              </a:rPr>
              <a:t> </a:t>
            </a:r>
            <a:r>
              <a:rPr kumimoji="0" lang="fr-FR" sz="2000" b="0" i="0" u="none" strike="noStrike" kern="0" cap="none" spc="0" normalizeH="0" baseline="0" noProof="0" dirty="0" err="1">
                <a:ln>
                  <a:noFill/>
                </a:ln>
                <a:solidFill>
                  <a:sysClr val="windowText" lastClr="000000"/>
                </a:solidFill>
                <a:effectLst/>
                <a:uLnTx/>
                <a:uFillTx/>
                <a:latin typeface="+mn-lt"/>
              </a:rPr>
              <a:t>gebruiken</a:t>
            </a:r>
            <a:r>
              <a:rPr kumimoji="0" lang="fr-FR" sz="2000" b="0" i="0" u="none" strike="noStrike" kern="0" cap="none" spc="0" normalizeH="0" baseline="0" noProof="0" dirty="0">
                <a:ln>
                  <a:noFill/>
                </a:ln>
                <a:solidFill>
                  <a:sysClr val="windowText" lastClr="000000"/>
                </a:solidFill>
                <a:effectLst/>
                <a:uLnTx/>
                <a:uFillTx/>
                <a:latin typeface="+mn-lt"/>
              </a:rPr>
              <a:t> </a:t>
            </a:r>
            <a:r>
              <a:rPr kumimoji="0" lang="fr-FR" sz="2000" b="0" i="0" u="none" strike="noStrike" kern="0" cap="none" spc="0" normalizeH="0" baseline="0" noProof="0" dirty="0" err="1">
                <a:ln>
                  <a:noFill/>
                </a:ln>
                <a:solidFill>
                  <a:sysClr val="windowText" lastClr="000000"/>
                </a:solidFill>
                <a:effectLst/>
                <a:uLnTx/>
                <a:uFillTx/>
                <a:latin typeface="+mn-lt"/>
              </a:rPr>
              <a:t>we</a:t>
            </a:r>
            <a:r>
              <a:rPr kumimoji="0" lang="fr-FR" sz="2000" b="0" i="0" u="none" strike="noStrike" kern="0" cap="none" spc="0" normalizeH="0" baseline="0" noProof="0" dirty="0">
                <a:ln>
                  <a:noFill/>
                </a:ln>
                <a:solidFill>
                  <a:sysClr val="windowText" lastClr="000000"/>
                </a:solidFill>
                <a:effectLst/>
                <a:uLnTx/>
                <a:uFillTx/>
                <a:latin typeface="+mn-lt"/>
              </a:rPr>
              <a:t> </a:t>
            </a:r>
            <a:r>
              <a:rPr kumimoji="0" lang="fr-FR" sz="2000" b="0" i="0" u="none" strike="noStrike" kern="0" cap="none" spc="0" normalizeH="0" baseline="0" noProof="0" dirty="0" err="1">
                <a:ln>
                  <a:noFill/>
                </a:ln>
                <a:solidFill>
                  <a:sysClr val="windowText" lastClr="000000"/>
                </a:solidFill>
                <a:effectLst/>
                <a:uLnTx/>
                <a:uFillTx/>
                <a:latin typeface="+mn-lt"/>
              </a:rPr>
              <a:t>verschillende</a:t>
            </a:r>
            <a:r>
              <a:rPr kumimoji="0" lang="fr-FR" sz="2000" b="0" i="0" u="none" strike="noStrike" kern="0" cap="none" spc="0" normalizeH="0" baseline="0" noProof="0" dirty="0">
                <a:ln>
                  <a:noFill/>
                </a:ln>
                <a:solidFill>
                  <a:sysClr val="windowText" lastClr="000000"/>
                </a:solidFill>
                <a:effectLst/>
                <a:uLnTx/>
                <a:uFillTx/>
                <a:latin typeface="+mn-lt"/>
              </a:rPr>
              <a:t> </a:t>
            </a:r>
            <a:r>
              <a:rPr kumimoji="0" lang="fr-FR" sz="2000" b="0" i="0" u="none" strike="noStrike" kern="0" cap="none" spc="0" normalizeH="0" baseline="0" noProof="0" dirty="0" err="1">
                <a:ln>
                  <a:noFill/>
                </a:ln>
                <a:solidFill>
                  <a:sysClr val="windowText" lastClr="000000"/>
                </a:solidFill>
                <a:effectLst/>
                <a:uLnTx/>
                <a:uFillTx/>
                <a:latin typeface="+mn-lt"/>
              </a:rPr>
              <a:t>markeringe</a:t>
            </a:r>
            <a:r>
              <a:rPr lang="fr-FR" sz="2000" kern="0" dirty="0">
                <a:solidFill>
                  <a:sysClr val="windowText" lastClr="000000"/>
                </a:solidFill>
                <a:latin typeface="+mn-lt"/>
              </a:rPr>
              <a:t>n</a:t>
            </a:r>
            <a:r>
              <a:rPr kumimoji="0" lang="fr-FR" sz="2000" b="0" i="0" u="none" strike="noStrike" kern="0" cap="none" spc="0" normalizeH="0" baseline="0" noProof="0" dirty="0">
                <a:ln>
                  <a:noFill/>
                </a:ln>
                <a:solidFill>
                  <a:sysClr val="windowText" lastClr="000000"/>
                </a:solidFill>
                <a:effectLst/>
                <a:uLnTx/>
                <a:uFillTx/>
                <a:latin typeface="+mn-lt"/>
              </a:rPr>
              <a:t>:</a:t>
            </a:r>
          </a:p>
        </p:txBody>
      </p:sp>
      <p:sp>
        <p:nvSpPr>
          <p:cNvPr id="14" name="Rounded Rectangle 19"/>
          <p:cNvSpPr/>
          <p:nvPr/>
        </p:nvSpPr>
        <p:spPr bwMode="auto">
          <a:xfrm>
            <a:off x="467544" y="1628800"/>
            <a:ext cx="11245080" cy="4968552"/>
          </a:xfrm>
          <a:prstGeom prst="roundRect">
            <a:avLst>
              <a:gd name="adj" fmla="val 7143"/>
            </a:avLst>
          </a:prstGeom>
          <a:noFill/>
          <a:ln w="31750" cap="flat" cmpd="sng" algn="ctr">
            <a:solidFill>
              <a:srgbClr val="0070C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cs typeface="Arial" charset="0"/>
            </a:endParaRPr>
          </a:p>
        </p:txBody>
      </p:sp>
      <p:sp>
        <p:nvSpPr>
          <p:cNvPr id="10" name="Rounded Rectangle 28"/>
          <p:cNvSpPr/>
          <p:nvPr/>
        </p:nvSpPr>
        <p:spPr bwMode="auto">
          <a:xfrm>
            <a:off x="623392" y="2101498"/>
            <a:ext cx="6264696" cy="4320480"/>
          </a:xfrm>
          <a:prstGeom prst="roundRect">
            <a:avLst/>
          </a:prstGeom>
          <a:no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85000" lnSpcReduction="20000"/>
          </a:bodyPr>
          <a:lstStyle/>
          <a:p>
            <a:pPr marL="361950" lvl="0" indent="-361950" algn="just">
              <a:buFontTx/>
              <a:buChar char="-"/>
            </a:pPr>
            <a:endParaRPr lang="en-US" sz="1600" dirty="0">
              <a:solidFill>
                <a:srgbClr val="000000"/>
              </a:solidFill>
            </a:endParaRPr>
          </a:p>
          <a:p>
            <a:pPr marL="361950" lvl="0" indent="-361950" algn="just">
              <a:buFontTx/>
              <a:buChar char="-"/>
            </a:pPr>
            <a:r>
              <a:rPr lang="en-US" sz="1900" dirty="0">
                <a:solidFill>
                  <a:srgbClr val="000000"/>
                </a:solidFill>
                <a:latin typeface="+mn-lt"/>
              </a:rPr>
              <a:t>op de </a:t>
            </a:r>
            <a:r>
              <a:rPr lang="en-US" sz="1900" dirty="0" err="1">
                <a:solidFill>
                  <a:srgbClr val="000000"/>
                </a:solidFill>
                <a:latin typeface="+mn-lt"/>
              </a:rPr>
              <a:t>grond</a:t>
            </a:r>
            <a:r>
              <a:rPr lang="en-US" sz="1900" dirty="0">
                <a:solidFill>
                  <a:srgbClr val="000000"/>
                </a:solidFill>
                <a:latin typeface="+mn-lt"/>
              </a:rPr>
              <a:t>: 	</a:t>
            </a:r>
            <a:r>
              <a:rPr lang="en-US" sz="1900" dirty="0" err="1">
                <a:solidFill>
                  <a:srgbClr val="000000"/>
                </a:solidFill>
                <a:latin typeface="+mn-lt"/>
              </a:rPr>
              <a:t>gele</a:t>
            </a:r>
            <a:r>
              <a:rPr lang="en-US" sz="1900" dirty="0">
                <a:solidFill>
                  <a:srgbClr val="000000"/>
                </a:solidFill>
                <a:latin typeface="+mn-lt"/>
              </a:rPr>
              <a:t> </a:t>
            </a:r>
            <a:r>
              <a:rPr lang="en-US" sz="1900" dirty="0" err="1">
                <a:solidFill>
                  <a:srgbClr val="000000"/>
                </a:solidFill>
                <a:latin typeface="+mn-lt"/>
              </a:rPr>
              <a:t>verf</a:t>
            </a:r>
            <a:r>
              <a:rPr lang="en-US" sz="1900" dirty="0">
                <a:solidFill>
                  <a:srgbClr val="000000"/>
                </a:solidFill>
                <a:latin typeface="+mn-lt"/>
              </a:rPr>
              <a:t> op de </a:t>
            </a:r>
            <a:r>
              <a:rPr lang="en-US" sz="1900" dirty="0" err="1">
                <a:solidFill>
                  <a:srgbClr val="000000"/>
                </a:solidFill>
                <a:latin typeface="+mn-lt"/>
              </a:rPr>
              <a:t>kasseien</a:t>
            </a:r>
            <a:r>
              <a:rPr lang="en-US" sz="1900" dirty="0">
                <a:solidFill>
                  <a:srgbClr val="000000"/>
                </a:solidFill>
                <a:latin typeface="+mn-lt"/>
              </a:rPr>
              <a:t> of </a:t>
            </a:r>
            <a:r>
              <a:rPr lang="en-US" sz="1900" dirty="0" err="1">
                <a:solidFill>
                  <a:srgbClr val="000000"/>
                </a:solidFill>
                <a:latin typeface="+mn-lt"/>
              </a:rPr>
              <a:t>betonblokken</a:t>
            </a:r>
            <a:endParaRPr lang="en-US" sz="1900" dirty="0">
              <a:solidFill>
                <a:srgbClr val="000000"/>
              </a:solidFill>
              <a:latin typeface="+mn-lt"/>
            </a:endParaRPr>
          </a:p>
          <a:p>
            <a:pPr marL="361950" lvl="0" indent="-361950" algn="just">
              <a:buFontTx/>
              <a:buChar char="-"/>
            </a:pPr>
            <a:endParaRPr lang="en-US" sz="1900" dirty="0">
              <a:solidFill>
                <a:srgbClr val="000000"/>
              </a:solidFill>
              <a:latin typeface="+mn-lt"/>
            </a:endParaRPr>
          </a:p>
          <a:p>
            <a:pPr marL="361950" lvl="0" indent="-361950" algn="just">
              <a:buFontTx/>
              <a:buChar char="-"/>
            </a:pPr>
            <a:endParaRPr lang="en-US" sz="1900" dirty="0">
              <a:solidFill>
                <a:srgbClr val="000000"/>
              </a:solidFill>
              <a:latin typeface="+mn-lt"/>
            </a:endParaRPr>
          </a:p>
          <a:p>
            <a:pPr marL="361950" lvl="0" indent="-361950" algn="just">
              <a:buFontTx/>
              <a:buChar char="-"/>
            </a:pPr>
            <a:endParaRPr lang="en-US" sz="1900" dirty="0">
              <a:solidFill>
                <a:srgbClr val="000000"/>
              </a:solidFill>
              <a:latin typeface="+mn-lt"/>
            </a:endParaRPr>
          </a:p>
          <a:p>
            <a:pPr marL="361950" lvl="0" indent="-361950" algn="just">
              <a:buFontTx/>
              <a:buChar char="-"/>
            </a:pPr>
            <a:endParaRPr lang="en-US" sz="1900" dirty="0">
              <a:solidFill>
                <a:srgbClr val="000000"/>
              </a:solidFill>
              <a:latin typeface="+mn-lt"/>
            </a:endParaRPr>
          </a:p>
          <a:p>
            <a:pPr marL="361950" lvl="0" indent="-361950" algn="just">
              <a:buFontTx/>
              <a:buChar char="-"/>
            </a:pPr>
            <a:endParaRPr lang="en-US" sz="1900" dirty="0">
              <a:solidFill>
                <a:srgbClr val="000000"/>
              </a:solidFill>
              <a:latin typeface="+mn-lt"/>
            </a:endParaRPr>
          </a:p>
          <a:p>
            <a:pPr marL="361950" lvl="0" indent="-361950" algn="just">
              <a:buFontTx/>
              <a:buChar char="-"/>
            </a:pPr>
            <a:endParaRPr lang="en-US" sz="1900" dirty="0">
              <a:solidFill>
                <a:srgbClr val="000000"/>
              </a:solidFill>
              <a:latin typeface="+mn-lt"/>
            </a:endParaRPr>
          </a:p>
          <a:p>
            <a:pPr marL="361950" lvl="0" indent="-361950" algn="just">
              <a:buFontTx/>
              <a:buChar char="-"/>
            </a:pPr>
            <a:endParaRPr lang="en-US" sz="1900" dirty="0">
              <a:solidFill>
                <a:srgbClr val="000000"/>
              </a:solidFill>
              <a:latin typeface="+mn-lt"/>
            </a:endParaRPr>
          </a:p>
          <a:p>
            <a:pPr marL="361950" lvl="0" indent="-361950" algn="just">
              <a:buFontTx/>
              <a:buChar char="-"/>
            </a:pPr>
            <a:r>
              <a:rPr lang="en-US" sz="1900" dirty="0">
                <a:solidFill>
                  <a:srgbClr val="000000"/>
                </a:solidFill>
                <a:latin typeface="+mn-lt"/>
              </a:rPr>
              <a:t>op </a:t>
            </a:r>
            <a:r>
              <a:rPr lang="en-US" sz="1900" dirty="0" err="1">
                <a:solidFill>
                  <a:srgbClr val="000000"/>
                </a:solidFill>
                <a:latin typeface="+mn-lt"/>
              </a:rPr>
              <a:t>perrons</a:t>
            </a:r>
            <a:r>
              <a:rPr lang="en-US" sz="1900" dirty="0">
                <a:solidFill>
                  <a:srgbClr val="000000"/>
                </a:solidFill>
                <a:latin typeface="+mn-lt"/>
              </a:rPr>
              <a:t>: 	</a:t>
            </a:r>
            <a:r>
              <a:rPr lang="en-US" sz="1900" dirty="0" err="1">
                <a:solidFill>
                  <a:srgbClr val="000000"/>
                </a:solidFill>
                <a:latin typeface="+mn-lt"/>
              </a:rPr>
              <a:t>witte</a:t>
            </a:r>
            <a:r>
              <a:rPr lang="en-US" sz="1900" dirty="0">
                <a:solidFill>
                  <a:srgbClr val="000000"/>
                </a:solidFill>
                <a:latin typeface="+mn-lt"/>
              </a:rPr>
              <a:t> </a:t>
            </a:r>
            <a:r>
              <a:rPr lang="en-US" sz="1900" dirty="0" err="1">
                <a:solidFill>
                  <a:srgbClr val="000000"/>
                </a:solidFill>
                <a:latin typeface="+mn-lt"/>
              </a:rPr>
              <a:t>noppentegels</a:t>
            </a:r>
            <a:r>
              <a:rPr lang="en-US" sz="1900" dirty="0">
                <a:solidFill>
                  <a:srgbClr val="000000"/>
                </a:solidFill>
                <a:latin typeface="+mn-lt"/>
              </a:rPr>
              <a:t> of </a:t>
            </a:r>
          </a:p>
          <a:p>
            <a:pPr lvl="0" algn="just"/>
            <a:r>
              <a:rPr lang="en-US" sz="1900" dirty="0">
                <a:solidFill>
                  <a:srgbClr val="000000"/>
                </a:solidFill>
                <a:latin typeface="+mn-lt"/>
              </a:rPr>
              <a:t>		</a:t>
            </a:r>
            <a:r>
              <a:rPr lang="en-US" sz="1900" dirty="0" err="1">
                <a:solidFill>
                  <a:srgbClr val="000000"/>
                </a:solidFill>
                <a:latin typeface="+mn-lt"/>
              </a:rPr>
              <a:t>witte</a:t>
            </a:r>
            <a:r>
              <a:rPr lang="en-US" sz="1900" dirty="0">
                <a:solidFill>
                  <a:srgbClr val="000000"/>
                </a:solidFill>
                <a:latin typeface="+mn-lt"/>
              </a:rPr>
              <a:t>/</a:t>
            </a:r>
            <a:r>
              <a:rPr lang="en-US" sz="1900" dirty="0" err="1">
                <a:solidFill>
                  <a:srgbClr val="000000"/>
                </a:solidFill>
                <a:latin typeface="+mn-lt"/>
              </a:rPr>
              <a:t>gele</a:t>
            </a:r>
            <a:r>
              <a:rPr lang="en-US" sz="1900" dirty="0">
                <a:solidFill>
                  <a:srgbClr val="000000"/>
                </a:solidFill>
                <a:latin typeface="+mn-lt"/>
              </a:rPr>
              <a:t> </a:t>
            </a:r>
            <a:r>
              <a:rPr lang="en-US" sz="1900" dirty="0" err="1">
                <a:solidFill>
                  <a:srgbClr val="000000"/>
                </a:solidFill>
                <a:latin typeface="+mn-lt"/>
              </a:rPr>
              <a:t>lijnen</a:t>
            </a:r>
            <a:r>
              <a:rPr lang="en-US" sz="1900" dirty="0">
                <a:solidFill>
                  <a:srgbClr val="000000"/>
                </a:solidFill>
                <a:latin typeface="+mn-lt"/>
              </a:rPr>
              <a:t>.</a:t>
            </a:r>
          </a:p>
          <a:p>
            <a:pPr marL="361950" lvl="0" indent="-361950" algn="just">
              <a:buFontTx/>
              <a:buChar char="-"/>
            </a:pPr>
            <a:endParaRPr lang="en-US" sz="1900" dirty="0">
              <a:solidFill>
                <a:srgbClr val="000000"/>
              </a:solidFill>
              <a:latin typeface="+mn-lt"/>
            </a:endParaRPr>
          </a:p>
          <a:p>
            <a:pPr marL="361950" lvl="0" indent="-361950" algn="just">
              <a:buFontTx/>
              <a:buChar char="-"/>
            </a:pPr>
            <a:endParaRPr lang="en-US" sz="1900" dirty="0">
              <a:solidFill>
                <a:srgbClr val="000000"/>
              </a:solidFill>
              <a:latin typeface="+mn-lt"/>
            </a:endParaRPr>
          </a:p>
          <a:p>
            <a:pPr marL="361950" lvl="0" indent="-361950" algn="just">
              <a:buFontTx/>
              <a:buChar char="-"/>
            </a:pPr>
            <a:endParaRPr lang="en-US" sz="1900" dirty="0">
              <a:solidFill>
                <a:srgbClr val="000000"/>
              </a:solidFill>
              <a:latin typeface="+mn-lt"/>
            </a:endParaRPr>
          </a:p>
          <a:p>
            <a:pPr marL="361950" lvl="0" indent="-361950" algn="just">
              <a:buFontTx/>
              <a:buChar char="-"/>
            </a:pPr>
            <a:endParaRPr lang="en-US" sz="1900" dirty="0">
              <a:solidFill>
                <a:srgbClr val="000000"/>
              </a:solidFill>
              <a:latin typeface="+mn-lt"/>
            </a:endParaRPr>
          </a:p>
          <a:p>
            <a:pPr marL="361950" lvl="0" indent="-361950" algn="just">
              <a:buFontTx/>
              <a:buChar char="-"/>
            </a:pPr>
            <a:endParaRPr lang="en-US" sz="1900" dirty="0">
              <a:solidFill>
                <a:srgbClr val="000000"/>
              </a:solidFill>
              <a:latin typeface="+mn-lt"/>
            </a:endParaRPr>
          </a:p>
          <a:p>
            <a:pPr marL="361950" lvl="0" indent="-361950" algn="just">
              <a:buFontTx/>
              <a:buChar char="-"/>
            </a:pPr>
            <a:endParaRPr lang="en-US" sz="1900" dirty="0">
              <a:solidFill>
                <a:srgbClr val="000000"/>
              </a:solidFill>
              <a:latin typeface="+mn-lt"/>
            </a:endParaRPr>
          </a:p>
          <a:p>
            <a:pPr marL="361950" lvl="0" indent="-361950" algn="just">
              <a:buFontTx/>
              <a:buChar char="-"/>
            </a:pPr>
            <a:r>
              <a:rPr lang="en-US" sz="1900" dirty="0">
                <a:solidFill>
                  <a:srgbClr val="000000"/>
                </a:solidFill>
                <a:latin typeface="+mn-lt"/>
              </a:rPr>
              <a:t>op de </a:t>
            </a:r>
            <a:r>
              <a:rPr lang="en-US" sz="1900" dirty="0" err="1">
                <a:solidFill>
                  <a:srgbClr val="000000"/>
                </a:solidFill>
                <a:latin typeface="+mn-lt"/>
              </a:rPr>
              <a:t>wanden</a:t>
            </a:r>
            <a:r>
              <a:rPr lang="en-US" sz="1900" dirty="0">
                <a:solidFill>
                  <a:srgbClr val="000000"/>
                </a:solidFill>
                <a:latin typeface="+mn-lt"/>
              </a:rPr>
              <a:t>: 	</a:t>
            </a:r>
            <a:r>
              <a:rPr lang="en-US" sz="1900" dirty="0" err="1">
                <a:solidFill>
                  <a:srgbClr val="000000"/>
                </a:solidFill>
                <a:latin typeface="+mn-lt"/>
              </a:rPr>
              <a:t>witte</a:t>
            </a:r>
            <a:r>
              <a:rPr lang="en-US" sz="1900" dirty="0">
                <a:solidFill>
                  <a:srgbClr val="000000"/>
                </a:solidFill>
                <a:latin typeface="+mn-lt"/>
              </a:rPr>
              <a:t> </a:t>
            </a:r>
            <a:r>
              <a:rPr lang="en-US" sz="1900" dirty="0" err="1">
                <a:solidFill>
                  <a:srgbClr val="000000"/>
                </a:solidFill>
                <a:latin typeface="+mn-lt"/>
              </a:rPr>
              <a:t>verf</a:t>
            </a:r>
            <a:r>
              <a:rPr lang="en-US" sz="1900" dirty="0">
                <a:solidFill>
                  <a:srgbClr val="000000"/>
                </a:solidFill>
                <a:latin typeface="+mn-lt"/>
              </a:rPr>
              <a:t> of </a:t>
            </a:r>
            <a:r>
              <a:rPr lang="en-US" sz="1900" dirty="0" err="1">
                <a:solidFill>
                  <a:srgbClr val="000000"/>
                </a:solidFill>
                <a:latin typeface="+mn-lt"/>
              </a:rPr>
              <a:t>witte</a:t>
            </a:r>
            <a:r>
              <a:rPr lang="en-US" sz="1900" dirty="0">
                <a:solidFill>
                  <a:srgbClr val="000000"/>
                </a:solidFill>
                <a:latin typeface="+mn-lt"/>
              </a:rPr>
              <a:t> plastic </a:t>
            </a:r>
            <a:r>
              <a:rPr lang="en-US" sz="1900" dirty="0" err="1">
                <a:solidFill>
                  <a:srgbClr val="000000"/>
                </a:solidFill>
                <a:latin typeface="+mn-lt"/>
              </a:rPr>
              <a:t>tegels</a:t>
            </a:r>
            <a:r>
              <a:rPr lang="en-US" sz="1900" dirty="0">
                <a:solidFill>
                  <a:srgbClr val="000000"/>
                </a:solidFill>
                <a:latin typeface="+mn-lt"/>
              </a:rPr>
              <a:t>		</a:t>
            </a:r>
          </a:p>
          <a:p>
            <a:pPr marL="361950" lvl="0" indent="-361950" algn="just">
              <a:buFontTx/>
              <a:buChar char="-"/>
            </a:pPr>
            <a:endParaRPr lang="en-US" sz="1900" dirty="0">
              <a:solidFill>
                <a:srgbClr val="000000"/>
              </a:solidFill>
              <a:latin typeface="+mn-lt"/>
            </a:endParaRPr>
          </a:p>
          <a:p>
            <a:pPr marL="361950" lvl="0" indent="-361950" algn="just">
              <a:buFontTx/>
              <a:buChar char="-"/>
            </a:pPr>
            <a:endParaRPr lang="en-US" sz="1600" dirty="0">
              <a:solidFill>
                <a:srgbClr val="000000"/>
              </a:solidFill>
            </a:endParaRPr>
          </a:p>
        </p:txBody>
      </p:sp>
      <p:pic>
        <p:nvPicPr>
          <p:cNvPr id="2" name="Picture 1"/>
          <p:cNvPicPr>
            <a:picLocks noChangeAspect="1"/>
          </p:cNvPicPr>
          <p:nvPr/>
        </p:nvPicPr>
        <p:blipFill>
          <a:blip r:embed="rId2"/>
          <a:stretch>
            <a:fillRect/>
          </a:stretch>
        </p:blipFill>
        <p:spPr>
          <a:xfrm>
            <a:off x="7043936" y="2406229"/>
            <a:ext cx="2292424" cy="1470743"/>
          </a:xfrm>
          <a:prstGeom prst="rect">
            <a:avLst/>
          </a:prstGeom>
        </p:spPr>
      </p:pic>
      <p:pic>
        <p:nvPicPr>
          <p:cNvPr id="3" name="Picture 2"/>
          <p:cNvPicPr>
            <a:picLocks noChangeAspect="1"/>
          </p:cNvPicPr>
          <p:nvPr/>
        </p:nvPicPr>
        <p:blipFill>
          <a:blip r:embed="rId3"/>
          <a:stretch>
            <a:fillRect/>
          </a:stretch>
        </p:blipFill>
        <p:spPr>
          <a:xfrm>
            <a:off x="7158278" y="3997036"/>
            <a:ext cx="2178082" cy="1454467"/>
          </a:xfrm>
          <a:prstGeom prst="rect">
            <a:avLst/>
          </a:prstGeom>
        </p:spPr>
      </p:pic>
      <p:pic>
        <p:nvPicPr>
          <p:cNvPr id="4" name="Picture 3"/>
          <p:cNvPicPr>
            <a:picLocks noChangeAspect="1"/>
          </p:cNvPicPr>
          <p:nvPr/>
        </p:nvPicPr>
        <p:blipFill>
          <a:blip r:embed="rId4"/>
          <a:stretch>
            <a:fillRect/>
          </a:stretch>
        </p:blipFill>
        <p:spPr>
          <a:xfrm>
            <a:off x="6631739" y="5598770"/>
            <a:ext cx="3231160" cy="865707"/>
          </a:xfrm>
          <a:prstGeom prst="rect">
            <a:avLst/>
          </a:prstGeom>
        </p:spPr>
      </p:pic>
      <p:sp>
        <p:nvSpPr>
          <p:cNvPr id="13" name="Espace réservé du texte 3"/>
          <p:cNvSpPr txBox="1">
            <a:spLocks/>
          </p:cNvSpPr>
          <p:nvPr/>
        </p:nvSpPr>
        <p:spPr>
          <a:xfrm>
            <a:off x="9673618" y="154524"/>
            <a:ext cx="2237175" cy="635199"/>
          </a:xfrm>
          <a:prstGeom prst="rect">
            <a:avLst/>
          </a:prstGeom>
        </p:spPr>
        <p:txBody>
          <a:bodyPr/>
          <a:lstStyle>
            <a:lvl1pPr marL="0" indent="0" algn="r" defTabSz="685800" rtl="0" eaLnBrk="1" latinLnBrk="0" hangingPunct="1">
              <a:lnSpc>
                <a:spcPct val="90000"/>
              </a:lnSpc>
              <a:spcBef>
                <a:spcPts val="750"/>
              </a:spcBef>
              <a:buFont typeface="Arial" panose="020B0604020202020204" pitchFamily="34" charset="0"/>
              <a:buNone/>
              <a:defRPr sz="1200" kern="1200" baseline="0">
                <a:solidFill>
                  <a:schemeClr val="accent2"/>
                </a:solidFill>
                <a:latin typeface="Calibri" panose="020F0502020204030204" pitchFamily="34" charset="0"/>
                <a:ea typeface="+mn-ea"/>
                <a:cs typeface="Calibri" panose="020F050202020403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pPr>
            <a:r>
              <a:rPr lang="fr-FR" dirty="0"/>
              <a:t>3. </a:t>
            </a:r>
            <a:r>
              <a:rPr lang="fr-FR" dirty="0" err="1"/>
              <a:t>Begrippen</a:t>
            </a:r>
            <a:endParaRPr lang="fr-FR" dirty="0"/>
          </a:p>
          <a:p>
            <a:pPr fontAlgn="auto">
              <a:spcAft>
                <a:spcPts val="0"/>
              </a:spcAft>
            </a:pPr>
            <a:r>
              <a:rPr lang="fr-FR" dirty="0"/>
              <a:t>3.2 </a:t>
            </a:r>
            <a:r>
              <a:rPr lang="fr-FR" dirty="0" err="1"/>
              <a:t>Uitwijkplaats</a:t>
            </a:r>
            <a:endParaRPr lang="fr-FR" dirty="0"/>
          </a:p>
          <a:p>
            <a:pPr fontAlgn="auto">
              <a:spcAft>
                <a:spcPts val="0"/>
              </a:spcAft>
            </a:pPr>
            <a:endParaRPr lang="fr-FR" dirty="0"/>
          </a:p>
        </p:txBody>
      </p:sp>
    </p:spTree>
    <p:extLst>
      <p:ext uri="{BB962C8B-B14F-4D97-AF65-F5344CB8AC3E}">
        <p14:creationId xmlns:p14="http://schemas.microsoft.com/office/powerpoint/2010/main" val="4618085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28"/>
          <p:cNvSpPr/>
          <p:nvPr/>
        </p:nvSpPr>
        <p:spPr bwMode="auto">
          <a:xfrm>
            <a:off x="623392" y="2101498"/>
            <a:ext cx="6264696" cy="4320480"/>
          </a:xfrm>
          <a:prstGeom prst="roundRect">
            <a:avLst/>
          </a:prstGeom>
          <a:no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a:bodyPr>
          <a:lstStyle/>
          <a:p>
            <a:pPr marL="361950" lvl="0" indent="-361950" algn="just">
              <a:buFontTx/>
              <a:buChar char="-"/>
            </a:pPr>
            <a:endParaRPr lang="en-US" sz="1600" dirty="0">
              <a:solidFill>
                <a:srgbClr val="000000"/>
              </a:solidFill>
            </a:endParaRPr>
          </a:p>
          <a:p>
            <a:pPr marL="361950" lvl="0" indent="-361950" algn="just">
              <a:buFontTx/>
              <a:buChar char="-"/>
            </a:pPr>
            <a:endParaRPr lang="en-US" sz="1600" dirty="0">
              <a:solidFill>
                <a:srgbClr val="000000"/>
              </a:solidFill>
            </a:endParaRPr>
          </a:p>
          <a:p>
            <a:pPr marL="361950" lvl="0" indent="-361950" algn="just">
              <a:buFontTx/>
              <a:buChar char="-"/>
            </a:pPr>
            <a:endParaRPr lang="en-US" sz="1600" dirty="0">
              <a:solidFill>
                <a:srgbClr val="000000"/>
              </a:solidFill>
            </a:endParaRPr>
          </a:p>
        </p:txBody>
      </p:sp>
      <p:sp>
        <p:nvSpPr>
          <p:cNvPr id="11" name="Rounded Rectangle 28"/>
          <p:cNvSpPr/>
          <p:nvPr/>
        </p:nvSpPr>
        <p:spPr bwMode="auto">
          <a:xfrm>
            <a:off x="767407" y="1124744"/>
            <a:ext cx="11089233" cy="2736304"/>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361950" lvl="0" indent="-361950" algn="just"/>
            <a:r>
              <a:rPr lang="nl-NL" dirty="0">
                <a:latin typeface="+mn-lt"/>
              </a:rPr>
              <a:t>De </a:t>
            </a:r>
            <a:r>
              <a:rPr lang="nl-NL" b="1" dirty="0">
                <a:latin typeface="+mn-lt"/>
              </a:rPr>
              <a:t>nissen</a:t>
            </a:r>
            <a:r>
              <a:rPr lang="nl-NL" dirty="0">
                <a:latin typeface="+mn-lt"/>
              </a:rPr>
              <a:t> zijn gekenmerkt door</a:t>
            </a:r>
            <a:r>
              <a:rPr lang="fr-BE" dirty="0">
                <a:solidFill>
                  <a:srgbClr val="000000"/>
                </a:solidFill>
                <a:latin typeface="+mn-lt"/>
              </a:rPr>
              <a:t>:</a:t>
            </a:r>
            <a:endParaRPr lang="en-US" dirty="0">
              <a:solidFill>
                <a:srgbClr val="000000"/>
              </a:solidFill>
              <a:latin typeface="+mn-lt"/>
            </a:endParaRPr>
          </a:p>
          <a:p>
            <a:pPr marL="361950" lvl="0" indent="-361950" algn="just"/>
            <a:r>
              <a:rPr lang="fr-BE" dirty="0">
                <a:solidFill>
                  <a:srgbClr val="000000"/>
                </a:solidFill>
                <a:latin typeface="+mn-lt"/>
              </a:rPr>
              <a:t> </a:t>
            </a:r>
            <a:endParaRPr lang="en-US" dirty="0">
              <a:solidFill>
                <a:srgbClr val="000000"/>
              </a:solidFill>
              <a:latin typeface="+mn-lt"/>
            </a:endParaRPr>
          </a:p>
          <a:p>
            <a:pPr marL="361950" lvl="0" indent="-361950" algn="just">
              <a:buFont typeface="Arial" pitchFamily="34" charset="0"/>
              <a:buChar char="-"/>
            </a:pPr>
            <a:r>
              <a:rPr lang="nl-NL" dirty="0">
                <a:latin typeface="+mn-lt"/>
              </a:rPr>
              <a:t>hun witte boorden</a:t>
            </a:r>
            <a:r>
              <a:rPr lang="fr-BE" dirty="0">
                <a:solidFill>
                  <a:srgbClr val="000000"/>
                </a:solidFill>
                <a:latin typeface="+mn-lt"/>
              </a:rPr>
              <a:t>;</a:t>
            </a:r>
            <a:endParaRPr lang="en-US" dirty="0">
              <a:solidFill>
                <a:srgbClr val="000000"/>
              </a:solidFill>
              <a:latin typeface="+mn-lt"/>
            </a:endParaRPr>
          </a:p>
          <a:p>
            <a:pPr marL="361950" lvl="0" indent="-361950" algn="just">
              <a:buFont typeface="Arial" pitchFamily="34" charset="0"/>
              <a:buChar char="-"/>
            </a:pPr>
            <a:endParaRPr lang="en-US" dirty="0">
              <a:solidFill>
                <a:srgbClr val="000000"/>
              </a:solidFill>
              <a:latin typeface="+mn-lt"/>
            </a:endParaRPr>
          </a:p>
          <a:p>
            <a:pPr marL="361950" lvl="0" indent="-361950" algn="just">
              <a:buFont typeface="Arial" pitchFamily="34" charset="0"/>
              <a:buChar char="-"/>
            </a:pPr>
            <a:r>
              <a:rPr lang="nl-NL" dirty="0">
                <a:latin typeface="+mn-lt"/>
              </a:rPr>
              <a:t>de witte gekeperde lijn die de opeenvolgde nissen in een tunnel verbindt en waarvan het hoogste punt zich in het midden tussen twee nissen bevindt</a:t>
            </a:r>
            <a:r>
              <a:rPr lang="fr-BE" dirty="0">
                <a:solidFill>
                  <a:srgbClr val="000000"/>
                </a:solidFill>
                <a:latin typeface="+mn-lt"/>
              </a:rPr>
              <a:t>.</a:t>
            </a:r>
          </a:p>
          <a:p>
            <a:pPr marL="361950" lvl="0" indent="-361950" algn="just"/>
            <a:endParaRPr lang="fr-BE" dirty="0">
              <a:solidFill>
                <a:srgbClr val="000000"/>
              </a:solidFill>
              <a:latin typeface="+mn-lt"/>
            </a:endParaRPr>
          </a:p>
          <a:p>
            <a:pPr lvl="0" algn="just"/>
            <a:r>
              <a:rPr lang="nl-NL" dirty="0">
                <a:latin typeface="+mn-lt"/>
              </a:rPr>
              <a:t>De </a:t>
            </a:r>
            <a:r>
              <a:rPr lang="nl-NL" b="1" dirty="0">
                <a:latin typeface="+mn-lt"/>
              </a:rPr>
              <a:t>dalende helling van de witte lijn </a:t>
            </a:r>
            <a:r>
              <a:rPr lang="nl-NL" dirty="0">
                <a:latin typeface="+mn-lt"/>
              </a:rPr>
              <a:t>duidt de weg aan die het personeel moet volgen om de dichtstbijzijnde nis te vinden aan dezelfde kant van het betrokken spoor.</a:t>
            </a:r>
            <a:endParaRPr lang="en-US" dirty="0">
              <a:solidFill>
                <a:srgbClr val="000000"/>
              </a:solidFill>
              <a:latin typeface="+mn-lt"/>
            </a:endParaRPr>
          </a:p>
        </p:txBody>
      </p:sp>
      <p:pic>
        <p:nvPicPr>
          <p:cNvPr id="5" name="Picture 4"/>
          <p:cNvPicPr>
            <a:picLocks noChangeAspect="1"/>
          </p:cNvPicPr>
          <p:nvPr/>
        </p:nvPicPr>
        <p:blipFill>
          <a:blip r:embed="rId2"/>
          <a:stretch>
            <a:fillRect/>
          </a:stretch>
        </p:blipFill>
        <p:spPr>
          <a:xfrm>
            <a:off x="623392" y="4258128"/>
            <a:ext cx="11338473" cy="2491704"/>
          </a:xfrm>
          <a:prstGeom prst="rect">
            <a:avLst/>
          </a:prstGeom>
        </p:spPr>
      </p:pic>
      <p:sp>
        <p:nvSpPr>
          <p:cNvPr id="6" name="Espace réservé du texte 3"/>
          <p:cNvSpPr txBox="1">
            <a:spLocks/>
          </p:cNvSpPr>
          <p:nvPr/>
        </p:nvSpPr>
        <p:spPr>
          <a:xfrm>
            <a:off x="9673618" y="154524"/>
            <a:ext cx="2237175" cy="635199"/>
          </a:xfrm>
          <a:prstGeom prst="rect">
            <a:avLst/>
          </a:prstGeom>
        </p:spPr>
        <p:txBody>
          <a:bodyPr/>
          <a:lstStyle>
            <a:lvl1pPr marL="0" indent="0" algn="r" defTabSz="685800" rtl="0" eaLnBrk="1" latinLnBrk="0" hangingPunct="1">
              <a:lnSpc>
                <a:spcPct val="90000"/>
              </a:lnSpc>
              <a:spcBef>
                <a:spcPts val="750"/>
              </a:spcBef>
              <a:buFont typeface="Arial" panose="020B0604020202020204" pitchFamily="34" charset="0"/>
              <a:buNone/>
              <a:defRPr sz="1200" kern="1200" baseline="0">
                <a:solidFill>
                  <a:schemeClr val="accent2"/>
                </a:solidFill>
                <a:latin typeface="Calibri" panose="020F0502020204030204" pitchFamily="34" charset="0"/>
                <a:ea typeface="+mn-ea"/>
                <a:cs typeface="Calibri" panose="020F050202020403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pPr>
            <a:r>
              <a:rPr lang="fr-FR" dirty="0"/>
              <a:t>3. </a:t>
            </a:r>
            <a:r>
              <a:rPr lang="fr-FR" dirty="0" err="1"/>
              <a:t>Begrippen</a:t>
            </a:r>
            <a:endParaRPr lang="fr-FR" dirty="0"/>
          </a:p>
          <a:p>
            <a:pPr fontAlgn="auto">
              <a:spcAft>
                <a:spcPts val="0"/>
              </a:spcAft>
            </a:pPr>
            <a:r>
              <a:rPr lang="fr-FR" dirty="0"/>
              <a:t>3.2 </a:t>
            </a:r>
            <a:r>
              <a:rPr lang="fr-FR" dirty="0" err="1"/>
              <a:t>Uitwijkplaats</a:t>
            </a:r>
            <a:endParaRPr lang="fr-FR" dirty="0"/>
          </a:p>
          <a:p>
            <a:pPr fontAlgn="auto">
              <a:spcAft>
                <a:spcPts val="0"/>
              </a:spcAft>
            </a:pPr>
            <a:endParaRPr lang="fr-FR" dirty="0"/>
          </a:p>
        </p:txBody>
      </p:sp>
    </p:spTree>
    <p:extLst>
      <p:ext uri="{BB962C8B-B14F-4D97-AF65-F5344CB8AC3E}">
        <p14:creationId xmlns:p14="http://schemas.microsoft.com/office/powerpoint/2010/main" val="3343266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28"/>
          <p:cNvSpPr/>
          <p:nvPr/>
        </p:nvSpPr>
        <p:spPr bwMode="auto">
          <a:xfrm>
            <a:off x="623392" y="2101498"/>
            <a:ext cx="6264696" cy="4320480"/>
          </a:xfrm>
          <a:prstGeom prst="roundRect">
            <a:avLst/>
          </a:prstGeom>
          <a:noFill/>
          <a:ln w="317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a:bodyPr>
          <a:lstStyle/>
          <a:p>
            <a:pPr marL="361950" lvl="0" indent="-361950" algn="just">
              <a:buFontTx/>
              <a:buChar char="-"/>
            </a:pPr>
            <a:endParaRPr lang="en-US" sz="1600" dirty="0">
              <a:solidFill>
                <a:srgbClr val="000000"/>
              </a:solidFill>
            </a:endParaRPr>
          </a:p>
          <a:p>
            <a:pPr marL="361950" lvl="0" indent="-361950" algn="just">
              <a:buFontTx/>
              <a:buChar char="-"/>
            </a:pPr>
            <a:endParaRPr lang="en-US" sz="1600" dirty="0">
              <a:solidFill>
                <a:srgbClr val="000000"/>
              </a:solidFill>
            </a:endParaRPr>
          </a:p>
          <a:p>
            <a:pPr marL="361950" lvl="0" indent="-361950" algn="just">
              <a:buFontTx/>
              <a:buChar char="-"/>
            </a:pPr>
            <a:endParaRPr lang="en-US" sz="1600" dirty="0">
              <a:solidFill>
                <a:srgbClr val="000000"/>
              </a:solidFill>
            </a:endParaRPr>
          </a:p>
        </p:txBody>
      </p:sp>
      <p:sp>
        <p:nvSpPr>
          <p:cNvPr id="6" name="Rounded Rectangle 38"/>
          <p:cNvSpPr/>
          <p:nvPr/>
        </p:nvSpPr>
        <p:spPr bwMode="auto">
          <a:xfrm>
            <a:off x="4007768" y="1375064"/>
            <a:ext cx="7572672" cy="1804749"/>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latin typeface="+mn-lt"/>
              </a:rPr>
              <a:t>Op </a:t>
            </a:r>
            <a:r>
              <a:rPr kumimoji="0" lang="en-US" sz="2000" b="0" i="0" u="none" strike="noStrike" kern="0" cap="none" spc="0" normalizeH="0" baseline="0" noProof="0" dirty="0" err="1">
                <a:ln>
                  <a:noFill/>
                </a:ln>
                <a:solidFill>
                  <a:sysClr val="windowText" lastClr="000000"/>
                </a:solidFill>
                <a:effectLst/>
                <a:uLnTx/>
                <a:uFillTx/>
                <a:latin typeface="+mn-lt"/>
              </a:rPr>
              <a:t>sommige</a:t>
            </a:r>
            <a:r>
              <a:rPr kumimoji="0" lang="en-US" sz="2000" b="0" i="0" u="none" strike="noStrike" kern="0" cap="none" spc="0" normalizeH="0" baseline="0" noProof="0" dirty="0">
                <a:ln>
                  <a:noFill/>
                </a:ln>
                <a:solidFill>
                  <a:sysClr val="windowText" lastClr="000000"/>
                </a:solidFill>
                <a:effectLst/>
                <a:uLnTx/>
                <a:uFillTx/>
                <a:latin typeface="+mn-lt"/>
              </a:rPr>
              <a:t> </a:t>
            </a:r>
            <a:r>
              <a:rPr kumimoji="0" lang="en-US" sz="2000" b="0" i="0" u="none" strike="noStrike" kern="0" cap="none" spc="0" normalizeH="0" baseline="0" noProof="0" dirty="0" err="1">
                <a:ln>
                  <a:noFill/>
                </a:ln>
                <a:solidFill>
                  <a:sysClr val="windowText" lastClr="000000"/>
                </a:solidFill>
                <a:effectLst/>
                <a:uLnTx/>
                <a:uFillTx/>
                <a:latin typeface="+mn-lt"/>
              </a:rPr>
              <a:t>plaatsen</a:t>
            </a:r>
            <a:r>
              <a:rPr kumimoji="0" lang="en-US" sz="2000" b="0" i="0" u="none" strike="noStrike" kern="0" cap="none" spc="0" normalizeH="0" baseline="0" noProof="0" dirty="0">
                <a:ln>
                  <a:noFill/>
                </a:ln>
                <a:solidFill>
                  <a:sysClr val="windowText" lastClr="000000"/>
                </a:solidFill>
                <a:effectLst/>
                <a:uLnTx/>
                <a:uFillTx/>
                <a:latin typeface="+mn-lt"/>
              </a:rPr>
              <a:t> </a:t>
            </a:r>
            <a:r>
              <a:rPr kumimoji="0" lang="en-US" sz="2000" b="0" i="0" u="none" strike="noStrike" kern="0" cap="none" spc="0" normalizeH="0" baseline="0" noProof="0" dirty="0" err="1">
                <a:ln>
                  <a:noFill/>
                </a:ln>
                <a:solidFill>
                  <a:sysClr val="windowText" lastClr="000000"/>
                </a:solidFill>
                <a:effectLst/>
                <a:uLnTx/>
                <a:uFillTx/>
                <a:latin typeface="+mn-lt"/>
              </a:rPr>
              <a:t>staat</a:t>
            </a:r>
            <a:r>
              <a:rPr kumimoji="0" lang="en-US" sz="2000" b="0" i="0" u="none" strike="noStrike" kern="0" cap="none" spc="0" normalizeH="0" baseline="0" noProof="0" dirty="0">
                <a:ln>
                  <a:noFill/>
                </a:ln>
                <a:solidFill>
                  <a:sysClr val="windowText" lastClr="000000"/>
                </a:solidFill>
                <a:effectLst/>
                <a:uLnTx/>
                <a:uFillTx/>
                <a:latin typeface="+mn-lt"/>
              </a:rPr>
              <a:t> </a:t>
            </a:r>
            <a:r>
              <a:rPr kumimoji="0" lang="en-US" sz="2000" b="0" i="0" u="none" strike="noStrike" kern="0" cap="none" spc="0" normalizeH="0" baseline="0" noProof="0" dirty="0" err="1">
                <a:ln>
                  <a:noFill/>
                </a:ln>
                <a:solidFill>
                  <a:sysClr val="windowText" lastClr="000000"/>
                </a:solidFill>
                <a:effectLst/>
                <a:uLnTx/>
                <a:uFillTx/>
                <a:latin typeface="+mn-lt"/>
              </a:rPr>
              <a:t>een</a:t>
            </a:r>
            <a:r>
              <a:rPr kumimoji="0" lang="en-US" sz="2000" b="0" i="0" u="none" strike="noStrike" kern="0" cap="none" spc="0" normalizeH="0" baseline="0" noProof="0" dirty="0">
                <a:ln>
                  <a:noFill/>
                </a:ln>
                <a:solidFill>
                  <a:sysClr val="windowText" lastClr="000000"/>
                </a:solidFill>
                <a:effectLst/>
                <a:uLnTx/>
                <a:uFillTx/>
                <a:latin typeface="+mn-lt"/>
              </a:rPr>
              <a:t> </a:t>
            </a:r>
            <a:r>
              <a:rPr kumimoji="0" lang="en-US" sz="2000" b="0" i="0" u="none" strike="noStrike" kern="0" cap="none" spc="0" normalizeH="0" baseline="0" noProof="0" dirty="0" err="1">
                <a:ln>
                  <a:noFill/>
                </a:ln>
                <a:solidFill>
                  <a:sysClr val="windowText" lastClr="000000"/>
                </a:solidFill>
                <a:effectLst/>
                <a:uLnTx/>
                <a:uFillTx/>
                <a:latin typeface="+mn-lt"/>
              </a:rPr>
              <a:t>waarschuwingsbord</a:t>
            </a:r>
            <a:r>
              <a:rPr kumimoji="0" lang="en-US" sz="2000" b="0" i="0" u="none" strike="noStrike" kern="0" cap="none" spc="0" normalizeH="0" baseline="0" noProof="0" dirty="0">
                <a:ln>
                  <a:noFill/>
                </a:ln>
                <a:solidFill>
                  <a:sysClr val="windowText" lastClr="000000"/>
                </a:solidFill>
                <a:effectLst/>
                <a:uLnTx/>
                <a:uFillTx/>
                <a:latin typeface="+mn-lt"/>
              </a:rPr>
              <a:t> "</a:t>
            </a:r>
            <a:r>
              <a:rPr kumimoji="0" lang="en-US" sz="2000" b="0" i="0" u="none" strike="noStrike" kern="0" cap="none" spc="0" normalizeH="0" baseline="0" noProof="0" dirty="0" err="1">
                <a:ln>
                  <a:noFill/>
                </a:ln>
                <a:solidFill>
                  <a:sysClr val="windowText" lastClr="000000"/>
                </a:solidFill>
                <a:effectLst/>
                <a:uLnTx/>
                <a:uFillTx/>
                <a:latin typeface="+mn-lt"/>
              </a:rPr>
              <a:t>Algemeen</a:t>
            </a:r>
            <a:r>
              <a:rPr kumimoji="0" lang="en-US" sz="2000" b="0" i="0" u="none" strike="noStrike" kern="0" cap="none" spc="0" normalizeH="0" noProof="0" dirty="0">
                <a:ln>
                  <a:noFill/>
                </a:ln>
                <a:solidFill>
                  <a:sysClr val="windowText" lastClr="000000"/>
                </a:solidFill>
                <a:effectLst/>
                <a:uLnTx/>
                <a:uFillTx/>
                <a:latin typeface="+mn-lt"/>
              </a:rPr>
              <a:t> </a:t>
            </a:r>
            <a:r>
              <a:rPr kumimoji="0" lang="en-US" sz="2000" b="0" i="0" u="none" strike="noStrike" kern="0" cap="none" spc="0" normalizeH="0" noProof="0" dirty="0" err="1">
                <a:ln>
                  <a:noFill/>
                </a:ln>
                <a:solidFill>
                  <a:sysClr val="windowText" lastClr="000000"/>
                </a:solidFill>
                <a:effectLst/>
                <a:uLnTx/>
                <a:uFillTx/>
                <a:latin typeface="+mn-lt"/>
              </a:rPr>
              <a:t>gevaar</a:t>
            </a:r>
            <a:r>
              <a:rPr kumimoji="0" lang="en-US" sz="2000" b="0" i="0" u="none" strike="noStrike" kern="0" cap="none" spc="0" normalizeH="0" noProof="0" dirty="0">
                <a:ln>
                  <a:noFill/>
                </a:ln>
                <a:solidFill>
                  <a:sysClr val="windowText" lastClr="000000"/>
                </a:solidFill>
                <a:effectLst/>
                <a:uLnTx/>
                <a:uFillTx/>
                <a:latin typeface="+mn-lt"/>
              </a:rPr>
              <a:t>". </a:t>
            </a:r>
            <a:r>
              <a:rPr kumimoji="0" lang="en-US" sz="2000" b="0" i="0" u="none" strike="noStrike" kern="0" cap="none" spc="0" normalizeH="0" noProof="0" dirty="0" err="1">
                <a:ln>
                  <a:noFill/>
                </a:ln>
                <a:solidFill>
                  <a:sysClr val="windowText" lastClr="000000"/>
                </a:solidFill>
                <a:effectLst/>
                <a:uLnTx/>
                <a:uFillTx/>
                <a:latin typeface="+mn-lt"/>
              </a:rPr>
              <a:t>Dat</a:t>
            </a:r>
            <a:r>
              <a:rPr kumimoji="0" lang="en-US" sz="2000" b="0" i="0" u="none" strike="noStrike" kern="0" cap="none" spc="0" normalizeH="0" noProof="0" dirty="0">
                <a:ln>
                  <a:noFill/>
                </a:ln>
                <a:solidFill>
                  <a:sysClr val="windowText" lastClr="000000"/>
                </a:solidFill>
                <a:effectLst/>
                <a:uLnTx/>
                <a:uFillTx/>
                <a:latin typeface="+mn-lt"/>
              </a:rPr>
              <a:t> </a:t>
            </a:r>
            <a:r>
              <a:rPr kumimoji="0" lang="en-US" sz="2000" b="0" i="0" u="none" strike="noStrike" kern="0" cap="none" spc="0" normalizeH="0" noProof="0" dirty="0" err="1">
                <a:ln>
                  <a:noFill/>
                </a:ln>
                <a:solidFill>
                  <a:sysClr val="windowText" lastClr="000000"/>
                </a:solidFill>
                <a:effectLst/>
                <a:uLnTx/>
                <a:uFillTx/>
                <a:latin typeface="+mn-lt"/>
              </a:rPr>
              <a:t>betekent</a:t>
            </a:r>
            <a:r>
              <a:rPr kumimoji="0" lang="en-US" sz="2000" b="0" i="0" u="none" strike="noStrike" kern="0" cap="none" spc="0" normalizeH="0" noProof="0" dirty="0">
                <a:ln>
                  <a:noFill/>
                </a:ln>
                <a:solidFill>
                  <a:sysClr val="windowText" lastClr="000000"/>
                </a:solidFill>
                <a:effectLst/>
                <a:uLnTx/>
                <a:uFillTx/>
                <a:latin typeface="+mn-lt"/>
              </a:rPr>
              <a:t> </a:t>
            </a:r>
            <a:r>
              <a:rPr kumimoji="0" lang="en-US" sz="2000" b="0" i="0" u="none" strike="noStrike" kern="0" cap="none" spc="0" normalizeH="0" noProof="0" dirty="0" err="1">
                <a:ln>
                  <a:noFill/>
                </a:ln>
                <a:solidFill>
                  <a:sysClr val="windowText" lastClr="000000"/>
                </a:solidFill>
                <a:effectLst/>
                <a:uLnTx/>
                <a:uFillTx/>
                <a:latin typeface="+mn-lt"/>
              </a:rPr>
              <a:t>dat</a:t>
            </a:r>
            <a:r>
              <a:rPr kumimoji="0" lang="en-US" sz="2000" b="0" i="0" u="none" strike="noStrike" kern="0" cap="none" spc="0" normalizeH="0" noProof="0" dirty="0">
                <a:ln>
                  <a:noFill/>
                </a:ln>
                <a:solidFill>
                  <a:sysClr val="windowText" lastClr="000000"/>
                </a:solidFill>
                <a:effectLst/>
                <a:uLnTx/>
                <a:uFillTx/>
                <a:latin typeface="+mn-lt"/>
              </a:rPr>
              <a:t> de </a:t>
            </a:r>
            <a:r>
              <a:rPr kumimoji="0" lang="en-US" sz="2000" b="0" i="0" u="none" strike="noStrike" kern="0" cap="none" spc="0" normalizeH="0" noProof="0" dirty="0" err="1">
                <a:ln>
                  <a:noFill/>
                </a:ln>
                <a:solidFill>
                  <a:sysClr val="windowText" lastClr="000000"/>
                </a:solidFill>
                <a:effectLst/>
                <a:uLnTx/>
                <a:uFillTx/>
                <a:latin typeface="+mn-lt"/>
              </a:rPr>
              <a:t>dienstweg</a:t>
            </a:r>
            <a:r>
              <a:rPr kumimoji="0" lang="en-US" sz="2000" b="0" i="0" u="none" strike="noStrike" kern="0" cap="none" spc="0" normalizeH="0" noProof="0" dirty="0">
                <a:ln>
                  <a:noFill/>
                </a:ln>
                <a:solidFill>
                  <a:sysClr val="windowText" lastClr="000000"/>
                </a:solidFill>
                <a:effectLst/>
                <a:uLnTx/>
                <a:uFillTx/>
                <a:latin typeface="+mn-lt"/>
              </a:rPr>
              <a:t> in de </a:t>
            </a:r>
            <a:r>
              <a:rPr kumimoji="0" lang="en-US" sz="2000" b="0" i="0" u="none" strike="noStrike" kern="0" cap="none" spc="0" normalizeH="0" noProof="0" dirty="0" err="1">
                <a:ln>
                  <a:noFill/>
                </a:ln>
                <a:solidFill>
                  <a:sysClr val="windowText" lastClr="000000"/>
                </a:solidFill>
                <a:effectLst/>
                <a:uLnTx/>
                <a:uFillTx/>
                <a:latin typeface="+mn-lt"/>
              </a:rPr>
              <a:t>gevarenzone</a:t>
            </a:r>
            <a:r>
              <a:rPr kumimoji="0" lang="en-US" sz="2000" b="0" i="0" u="none" strike="noStrike" kern="0" cap="none" spc="0" normalizeH="0" noProof="0" dirty="0">
                <a:ln>
                  <a:noFill/>
                </a:ln>
                <a:solidFill>
                  <a:sysClr val="windowText" lastClr="000000"/>
                </a:solidFill>
                <a:effectLst/>
                <a:uLnTx/>
                <a:uFillTx/>
                <a:latin typeface="+mn-lt"/>
              </a:rPr>
              <a:t> </a:t>
            </a:r>
            <a:r>
              <a:rPr kumimoji="0" lang="en-US" sz="2000" b="0" i="0" u="none" strike="noStrike" kern="0" cap="none" spc="0" normalizeH="0" noProof="0" dirty="0" err="1">
                <a:ln>
                  <a:noFill/>
                </a:ln>
                <a:solidFill>
                  <a:sysClr val="windowText" lastClr="000000"/>
                </a:solidFill>
                <a:effectLst/>
                <a:uLnTx/>
                <a:uFillTx/>
                <a:latin typeface="+mn-lt"/>
              </a:rPr>
              <a:t>komt</a:t>
            </a:r>
            <a:r>
              <a:rPr kumimoji="0" lang="en-US" sz="2000" b="0" i="0" u="none" strike="noStrike" kern="0" cap="none" spc="0" normalizeH="0" noProof="0" dirty="0">
                <a:ln>
                  <a:noFill/>
                </a:ln>
                <a:solidFill>
                  <a:sysClr val="windowText" lastClr="000000"/>
                </a:solidFill>
                <a:effectLst/>
                <a:uLnTx/>
                <a:uFillTx/>
                <a:latin typeface="+mn-lt"/>
              </a:rPr>
              <a:t>.  </a:t>
            </a:r>
            <a:r>
              <a:rPr kumimoji="0" lang="en-US" sz="2000" b="0" i="0" u="none" strike="noStrike" kern="0" cap="none" spc="0" normalizeH="0" noProof="0" dirty="0" err="1">
                <a:ln>
                  <a:noFill/>
                </a:ln>
                <a:solidFill>
                  <a:sysClr val="windowText" lastClr="000000"/>
                </a:solidFill>
                <a:effectLst/>
                <a:uLnTx/>
                <a:uFillTx/>
                <a:latin typeface="+mn-lt"/>
              </a:rPr>
              <a:t>Betreed</a:t>
            </a:r>
            <a:r>
              <a:rPr kumimoji="0" lang="en-US" sz="2000" b="0" i="0" u="none" strike="noStrike" kern="0" cap="none" spc="0" normalizeH="0" noProof="0" dirty="0">
                <a:ln>
                  <a:noFill/>
                </a:ln>
                <a:solidFill>
                  <a:sysClr val="windowText" lastClr="000000"/>
                </a:solidFill>
                <a:effectLst/>
                <a:uLnTx/>
                <a:uFillTx/>
                <a:latin typeface="+mn-lt"/>
              </a:rPr>
              <a:t> </a:t>
            </a:r>
            <a:r>
              <a:rPr kumimoji="0" lang="en-US" sz="2000" b="0" i="0" u="none" strike="noStrike" kern="0" cap="none" spc="0" normalizeH="0" noProof="0" dirty="0" err="1">
                <a:ln>
                  <a:noFill/>
                </a:ln>
                <a:solidFill>
                  <a:sysClr val="windowText" lastClr="000000"/>
                </a:solidFill>
                <a:effectLst/>
                <a:uLnTx/>
                <a:uFillTx/>
                <a:latin typeface="+mn-lt"/>
              </a:rPr>
              <a:t>deze</a:t>
            </a:r>
            <a:r>
              <a:rPr kumimoji="0" lang="en-US" sz="2000" b="0" i="0" u="none" strike="noStrike" kern="0" cap="none" spc="0" normalizeH="0" noProof="0" dirty="0">
                <a:ln>
                  <a:noFill/>
                </a:ln>
                <a:solidFill>
                  <a:sysClr val="windowText" lastClr="000000"/>
                </a:solidFill>
                <a:effectLst/>
                <a:uLnTx/>
                <a:uFillTx/>
                <a:latin typeface="+mn-lt"/>
              </a:rPr>
              <a:t> zone </a:t>
            </a:r>
            <a:r>
              <a:rPr kumimoji="0" lang="en-US" sz="2000" b="0" i="0" u="none" strike="noStrike" kern="0" cap="none" spc="0" normalizeH="0" noProof="0" dirty="0" err="1">
                <a:ln>
                  <a:noFill/>
                </a:ln>
                <a:solidFill>
                  <a:sysClr val="windowText" lastClr="000000"/>
                </a:solidFill>
                <a:effectLst/>
                <a:uLnTx/>
                <a:uFillTx/>
                <a:latin typeface="+mn-lt"/>
              </a:rPr>
              <a:t>zeker</a:t>
            </a:r>
            <a:r>
              <a:rPr kumimoji="0" lang="en-US" sz="2000" b="0" i="0" u="none" strike="noStrike" kern="0" cap="none" spc="0" normalizeH="0" noProof="0" dirty="0">
                <a:ln>
                  <a:noFill/>
                </a:ln>
                <a:solidFill>
                  <a:sysClr val="windowText" lastClr="000000"/>
                </a:solidFill>
                <a:effectLst/>
                <a:uLnTx/>
                <a:uFillTx/>
                <a:latin typeface="+mn-lt"/>
              </a:rPr>
              <a:t> </a:t>
            </a:r>
            <a:r>
              <a:rPr kumimoji="0" lang="en-US" sz="2000" b="0" i="0" u="none" strike="noStrike" kern="0" cap="none" spc="0" normalizeH="0" noProof="0" dirty="0" err="1">
                <a:ln>
                  <a:noFill/>
                </a:ln>
                <a:solidFill>
                  <a:sysClr val="windowText" lastClr="000000"/>
                </a:solidFill>
                <a:effectLst/>
                <a:uLnTx/>
                <a:uFillTx/>
                <a:latin typeface="+mn-lt"/>
              </a:rPr>
              <a:t>niet</a:t>
            </a:r>
            <a:r>
              <a:rPr kumimoji="0" lang="en-US" sz="2000" b="0" i="0" u="none" strike="noStrike" kern="0" cap="none" spc="0" normalizeH="0" noProof="0" dirty="0">
                <a:ln>
                  <a:noFill/>
                </a:ln>
                <a:solidFill>
                  <a:sysClr val="windowText" lastClr="000000"/>
                </a:solidFill>
                <a:effectLst/>
                <a:uLnTx/>
                <a:uFillTx/>
                <a:latin typeface="+mn-lt"/>
              </a:rPr>
              <a:t> </a:t>
            </a:r>
            <a:r>
              <a:rPr kumimoji="0" lang="en-US" sz="2000" b="0" i="0" u="none" strike="noStrike" kern="0" cap="none" spc="0" normalizeH="0" noProof="0" dirty="0" err="1">
                <a:ln>
                  <a:noFill/>
                </a:ln>
                <a:solidFill>
                  <a:sysClr val="windowText" lastClr="000000"/>
                </a:solidFill>
                <a:effectLst/>
                <a:uLnTx/>
                <a:uFillTx/>
                <a:latin typeface="+mn-lt"/>
              </a:rPr>
              <a:t>als</a:t>
            </a:r>
            <a:r>
              <a:rPr kumimoji="0" lang="en-US" sz="2000" b="0" i="0" u="none" strike="noStrike" kern="0" cap="none" spc="0" normalizeH="0" noProof="0" dirty="0">
                <a:ln>
                  <a:noFill/>
                </a:ln>
                <a:solidFill>
                  <a:sysClr val="windowText" lastClr="000000"/>
                </a:solidFill>
                <a:effectLst/>
                <a:uLnTx/>
                <a:uFillTx/>
                <a:latin typeface="+mn-lt"/>
              </a:rPr>
              <a:t> </a:t>
            </a:r>
            <a:r>
              <a:rPr kumimoji="0" lang="en-US" sz="2000" b="0" i="0" u="none" strike="noStrike" kern="0" cap="none" spc="0" normalizeH="0" noProof="0" dirty="0" err="1">
                <a:ln>
                  <a:noFill/>
                </a:ln>
                <a:solidFill>
                  <a:sysClr val="windowText" lastClr="000000"/>
                </a:solidFill>
                <a:effectLst/>
                <a:uLnTx/>
                <a:uFillTx/>
                <a:latin typeface="+mn-lt"/>
              </a:rPr>
              <a:t>er</a:t>
            </a:r>
            <a:r>
              <a:rPr kumimoji="0" lang="en-US" sz="2000" b="0" i="0" u="none" strike="noStrike" kern="0" cap="none" spc="0" normalizeH="0" noProof="0" dirty="0">
                <a:ln>
                  <a:noFill/>
                </a:ln>
                <a:solidFill>
                  <a:sysClr val="windowText" lastClr="000000"/>
                </a:solidFill>
                <a:effectLst/>
                <a:uLnTx/>
                <a:uFillTx/>
                <a:latin typeface="+mn-lt"/>
              </a:rPr>
              <a:t> </a:t>
            </a:r>
            <a:r>
              <a:rPr kumimoji="0" lang="en-US" sz="2000" b="0" i="0" u="none" strike="noStrike" kern="0" cap="none" spc="0" normalizeH="0" noProof="0" dirty="0" err="1">
                <a:ln>
                  <a:noFill/>
                </a:ln>
                <a:solidFill>
                  <a:sysClr val="windowText" lastClr="000000"/>
                </a:solidFill>
                <a:effectLst/>
                <a:uLnTx/>
                <a:uFillTx/>
                <a:latin typeface="+mn-lt"/>
              </a:rPr>
              <a:t>een</a:t>
            </a:r>
            <a:r>
              <a:rPr kumimoji="0" lang="en-US" sz="2000" b="0" i="0" u="none" strike="noStrike" kern="0" cap="none" spc="0" normalizeH="0" noProof="0" dirty="0">
                <a:ln>
                  <a:noFill/>
                </a:ln>
                <a:solidFill>
                  <a:sysClr val="windowText" lastClr="000000"/>
                </a:solidFill>
                <a:effectLst/>
                <a:uLnTx/>
                <a:uFillTx/>
                <a:latin typeface="+mn-lt"/>
              </a:rPr>
              <a:t> </a:t>
            </a:r>
            <a:r>
              <a:rPr kumimoji="0" lang="en-US" sz="2000" b="0" i="0" u="none" strike="noStrike" kern="0" cap="none" spc="0" normalizeH="0" noProof="0" dirty="0" err="1">
                <a:ln>
                  <a:noFill/>
                </a:ln>
                <a:solidFill>
                  <a:sysClr val="windowText" lastClr="000000"/>
                </a:solidFill>
                <a:effectLst/>
                <a:uLnTx/>
                <a:uFillTx/>
                <a:latin typeface="+mn-lt"/>
              </a:rPr>
              <a:t>trein</a:t>
            </a:r>
            <a:r>
              <a:rPr kumimoji="0" lang="en-US" sz="2000" b="0" i="0" u="none" strike="noStrike" kern="0" cap="none" spc="0" normalizeH="0" noProof="0" dirty="0">
                <a:ln>
                  <a:noFill/>
                </a:ln>
                <a:solidFill>
                  <a:sysClr val="windowText" lastClr="000000"/>
                </a:solidFill>
                <a:effectLst/>
                <a:uLnTx/>
                <a:uFillTx/>
                <a:latin typeface="+mn-lt"/>
              </a:rPr>
              <a:t> in </a:t>
            </a:r>
            <a:r>
              <a:rPr kumimoji="0" lang="en-US" sz="2000" b="0" i="0" u="none" strike="noStrike" kern="0" cap="none" spc="0" normalizeH="0" noProof="0" dirty="0" err="1">
                <a:ln>
                  <a:noFill/>
                </a:ln>
                <a:solidFill>
                  <a:sysClr val="windowText" lastClr="000000"/>
                </a:solidFill>
                <a:effectLst/>
                <a:uLnTx/>
                <a:uFillTx/>
                <a:latin typeface="+mn-lt"/>
              </a:rPr>
              <a:t>aantocht</a:t>
            </a:r>
            <a:r>
              <a:rPr kumimoji="0" lang="en-US" sz="2000" b="0" i="0" u="none" strike="noStrike" kern="0" cap="none" spc="0" normalizeH="0" noProof="0" dirty="0">
                <a:ln>
                  <a:noFill/>
                </a:ln>
                <a:solidFill>
                  <a:sysClr val="windowText" lastClr="000000"/>
                </a:solidFill>
                <a:effectLst/>
                <a:uLnTx/>
                <a:uFillTx/>
                <a:latin typeface="+mn-lt"/>
              </a:rPr>
              <a:t> is </a:t>
            </a:r>
            <a:r>
              <a:rPr kumimoji="0" lang="en-US" sz="2000" b="0" i="0" u="none" strike="noStrike" kern="0" cap="none" spc="0" normalizeH="0" noProof="0" dirty="0" err="1">
                <a:ln>
                  <a:noFill/>
                </a:ln>
                <a:solidFill>
                  <a:sysClr val="windowText" lastClr="000000"/>
                </a:solidFill>
                <a:effectLst/>
                <a:uLnTx/>
                <a:uFillTx/>
                <a:latin typeface="+mn-lt"/>
              </a:rPr>
              <a:t>en</a:t>
            </a:r>
            <a:r>
              <a:rPr kumimoji="0" lang="en-US" sz="2000" b="0" i="0" u="none" strike="noStrike" kern="0" cap="none" spc="0" normalizeH="0" noProof="0" dirty="0">
                <a:ln>
                  <a:noFill/>
                </a:ln>
                <a:solidFill>
                  <a:sysClr val="windowText" lastClr="000000"/>
                </a:solidFill>
                <a:effectLst/>
                <a:uLnTx/>
                <a:uFillTx/>
                <a:latin typeface="+mn-lt"/>
              </a:rPr>
              <a:t> regel je </a:t>
            </a:r>
            <a:r>
              <a:rPr kumimoji="0" lang="en-US" sz="2000" b="0" i="0" u="none" strike="noStrike" kern="0" cap="none" spc="0" normalizeH="0" noProof="0" dirty="0" err="1">
                <a:ln>
                  <a:noFill/>
                </a:ln>
                <a:solidFill>
                  <a:sysClr val="windowText" lastClr="000000"/>
                </a:solidFill>
                <a:effectLst/>
                <a:uLnTx/>
                <a:uFillTx/>
                <a:latin typeface="+mn-lt"/>
              </a:rPr>
              <a:t>snelheid</a:t>
            </a:r>
            <a:r>
              <a:rPr kumimoji="0" lang="en-US" sz="2000" b="0" i="0" u="none" strike="noStrike" kern="0" cap="none" spc="0" normalizeH="0" noProof="0" dirty="0">
                <a:ln>
                  <a:noFill/>
                </a:ln>
                <a:solidFill>
                  <a:sysClr val="windowText" lastClr="000000"/>
                </a:solidFill>
                <a:effectLst/>
                <a:uLnTx/>
                <a:uFillTx/>
                <a:latin typeface="+mn-lt"/>
              </a:rPr>
              <a:t> </a:t>
            </a:r>
            <a:r>
              <a:rPr kumimoji="0" lang="en-US" sz="2000" b="0" i="0" u="none" strike="noStrike" kern="0" cap="none" spc="0" normalizeH="0" noProof="0" dirty="0" err="1">
                <a:ln>
                  <a:noFill/>
                </a:ln>
                <a:solidFill>
                  <a:sysClr val="windowText" lastClr="000000"/>
                </a:solidFill>
                <a:effectLst/>
                <a:uLnTx/>
                <a:uFillTx/>
                <a:latin typeface="+mn-lt"/>
              </a:rPr>
              <a:t>zodat</a:t>
            </a:r>
            <a:r>
              <a:rPr kumimoji="0" lang="en-US" sz="2000" b="0" i="0" u="none" strike="noStrike" kern="0" cap="none" spc="0" normalizeH="0" noProof="0" dirty="0">
                <a:ln>
                  <a:noFill/>
                </a:ln>
                <a:solidFill>
                  <a:sysClr val="windowText" lastClr="000000"/>
                </a:solidFill>
                <a:effectLst/>
                <a:uLnTx/>
                <a:uFillTx/>
                <a:latin typeface="+mn-lt"/>
              </a:rPr>
              <a:t> je de zone </a:t>
            </a:r>
            <a:r>
              <a:rPr kumimoji="0" lang="en-US" sz="2000" b="0" i="0" u="none" strike="noStrike" kern="0" cap="none" spc="0" normalizeH="0" noProof="0" dirty="0" err="1">
                <a:ln>
                  <a:noFill/>
                </a:ln>
                <a:solidFill>
                  <a:sysClr val="windowText" lastClr="000000"/>
                </a:solidFill>
                <a:effectLst/>
                <a:uLnTx/>
                <a:uFillTx/>
                <a:latin typeface="+mn-lt"/>
              </a:rPr>
              <a:t>kunt</a:t>
            </a:r>
            <a:r>
              <a:rPr kumimoji="0" lang="en-US" sz="2000" b="0" i="0" u="none" strike="noStrike" kern="0" cap="none" spc="0" normalizeH="0" noProof="0" dirty="0">
                <a:ln>
                  <a:noFill/>
                </a:ln>
                <a:solidFill>
                  <a:sysClr val="windowText" lastClr="000000"/>
                </a:solidFill>
                <a:effectLst/>
                <a:uLnTx/>
                <a:uFillTx/>
                <a:latin typeface="+mn-lt"/>
              </a:rPr>
              <a:t> </a:t>
            </a:r>
            <a:r>
              <a:rPr kumimoji="0" lang="en-US" sz="2000" b="0" i="0" u="none" strike="noStrike" kern="0" cap="none" spc="0" normalizeH="0" noProof="0" dirty="0" err="1">
                <a:ln>
                  <a:noFill/>
                </a:ln>
                <a:solidFill>
                  <a:sysClr val="windowText" lastClr="000000"/>
                </a:solidFill>
                <a:effectLst/>
                <a:uLnTx/>
                <a:uFillTx/>
                <a:latin typeface="+mn-lt"/>
              </a:rPr>
              <a:t>verlaten</a:t>
            </a:r>
            <a:r>
              <a:rPr kumimoji="0" lang="en-US" sz="2000" b="0" i="0" u="none" strike="noStrike" kern="0" cap="none" spc="0" normalizeH="0" noProof="0" dirty="0">
                <a:ln>
                  <a:noFill/>
                </a:ln>
                <a:solidFill>
                  <a:sysClr val="windowText" lastClr="000000"/>
                </a:solidFill>
                <a:effectLst/>
                <a:uLnTx/>
                <a:uFillTx/>
                <a:latin typeface="+mn-lt"/>
              </a:rPr>
              <a:t> </a:t>
            </a:r>
            <a:r>
              <a:rPr kumimoji="0" lang="en-US" sz="2000" b="0" i="0" u="none" strike="noStrike" kern="0" cap="none" spc="0" normalizeH="0" noProof="0" dirty="0" err="1">
                <a:ln>
                  <a:noFill/>
                </a:ln>
                <a:solidFill>
                  <a:sysClr val="windowText" lastClr="000000"/>
                </a:solidFill>
                <a:effectLst/>
                <a:uLnTx/>
                <a:uFillTx/>
                <a:latin typeface="+mn-lt"/>
              </a:rPr>
              <a:t>voor</a:t>
            </a:r>
            <a:r>
              <a:rPr kumimoji="0" lang="en-US" sz="2000" b="0" i="0" u="none" strike="noStrike" kern="0" cap="none" spc="0" normalizeH="0" noProof="0" dirty="0">
                <a:ln>
                  <a:noFill/>
                </a:ln>
                <a:solidFill>
                  <a:sysClr val="windowText" lastClr="000000"/>
                </a:solidFill>
                <a:effectLst/>
                <a:uLnTx/>
                <a:uFillTx/>
                <a:latin typeface="+mn-lt"/>
              </a:rPr>
              <a:t> de </a:t>
            </a:r>
            <a:r>
              <a:rPr kumimoji="0" lang="en-US" sz="2000" b="0" i="0" u="none" strike="noStrike" kern="0" cap="none" spc="0" normalizeH="0" noProof="0" dirty="0" err="1">
                <a:ln>
                  <a:noFill/>
                </a:ln>
                <a:solidFill>
                  <a:sysClr val="windowText" lastClr="000000"/>
                </a:solidFill>
                <a:effectLst/>
                <a:uLnTx/>
                <a:uFillTx/>
                <a:latin typeface="+mn-lt"/>
              </a:rPr>
              <a:t>doorrit</a:t>
            </a:r>
            <a:r>
              <a:rPr kumimoji="0" lang="en-US" sz="2000" b="0" i="0" u="none" strike="noStrike" kern="0" cap="none" spc="0" normalizeH="0" noProof="0" dirty="0">
                <a:ln>
                  <a:noFill/>
                </a:ln>
                <a:solidFill>
                  <a:sysClr val="windowText" lastClr="000000"/>
                </a:solidFill>
                <a:effectLst/>
                <a:uLnTx/>
                <a:uFillTx/>
                <a:latin typeface="+mn-lt"/>
              </a:rPr>
              <a:t> van </a:t>
            </a:r>
            <a:r>
              <a:rPr kumimoji="0" lang="en-US" sz="2000" b="0" i="0" u="none" strike="noStrike" kern="0" cap="none" spc="0" normalizeH="0" noProof="0" dirty="0" err="1">
                <a:ln>
                  <a:noFill/>
                </a:ln>
                <a:solidFill>
                  <a:sysClr val="windowText" lastClr="000000"/>
                </a:solidFill>
                <a:effectLst/>
                <a:uLnTx/>
                <a:uFillTx/>
                <a:latin typeface="+mn-lt"/>
              </a:rPr>
              <a:t>een</a:t>
            </a:r>
            <a:r>
              <a:rPr kumimoji="0" lang="en-US" sz="2000" b="0" i="0" u="none" strike="noStrike" kern="0" cap="none" spc="0" normalizeH="0" noProof="0" dirty="0">
                <a:ln>
                  <a:noFill/>
                </a:ln>
                <a:solidFill>
                  <a:sysClr val="windowText" lastClr="000000"/>
                </a:solidFill>
                <a:effectLst/>
                <a:uLnTx/>
                <a:uFillTx/>
                <a:latin typeface="+mn-lt"/>
              </a:rPr>
              <a:t> </a:t>
            </a:r>
            <a:r>
              <a:rPr kumimoji="0" lang="en-US" sz="2000" b="0" i="0" u="none" strike="noStrike" kern="0" cap="none" spc="0" normalizeH="0" noProof="0" dirty="0" err="1">
                <a:ln>
                  <a:noFill/>
                </a:ln>
                <a:solidFill>
                  <a:sysClr val="windowText" lastClr="000000"/>
                </a:solidFill>
                <a:effectLst/>
                <a:uLnTx/>
                <a:uFillTx/>
                <a:latin typeface="+mn-lt"/>
              </a:rPr>
              <a:t>eventueel</a:t>
            </a:r>
            <a:r>
              <a:rPr kumimoji="0" lang="en-US" sz="2000" b="0" i="0" u="none" strike="noStrike" kern="0" cap="none" spc="0" normalizeH="0" noProof="0" dirty="0">
                <a:ln>
                  <a:noFill/>
                </a:ln>
                <a:solidFill>
                  <a:sysClr val="windowText" lastClr="000000"/>
                </a:solidFill>
                <a:effectLst/>
                <a:uLnTx/>
                <a:uFillTx/>
                <a:latin typeface="+mn-lt"/>
              </a:rPr>
              <a:t> plots </a:t>
            </a:r>
            <a:r>
              <a:rPr kumimoji="0" lang="en-US" sz="2000" b="0" i="0" u="none" strike="noStrike" kern="0" cap="none" spc="0" normalizeH="0" noProof="0" dirty="0" err="1">
                <a:ln>
                  <a:noFill/>
                </a:ln>
                <a:solidFill>
                  <a:sysClr val="windowText" lastClr="000000"/>
                </a:solidFill>
                <a:effectLst/>
                <a:uLnTx/>
                <a:uFillTx/>
                <a:latin typeface="+mn-lt"/>
              </a:rPr>
              <a:t>opdagende</a:t>
            </a:r>
            <a:r>
              <a:rPr kumimoji="0" lang="en-US" sz="2000" b="0" i="0" u="none" strike="noStrike" kern="0" cap="none" spc="0" normalizeH="0" noProof="0" dirty="0">
                <a:ln>
                  <a:noFill/>
                </a:ln>
                <a:solidFill>
                  <a:sysClr val="windowText" lastClr="000000"/>
                </a:solidFill>
                <a:effectLst/>
                <a:uLnTx/>
                <a:uFillTx/>
                <a:latin typeface="+mn-lt"/>
              </a:rPr>
              <a:t> </a:t>
            </a:r>
            <a:r>
              <a:rPr kumimoji="0" lang="en-US" sz="2000" b="0" i="0" u="none" strike="noStrike" kern="0" cap="none" spc="0" normalizeH="0" noProof="0" dirty="0" err="1">
                <a:ln>
                  <a:noFill/>
                </a:ln>
                <a:solidFill>
                  <a:sysClr val="windowText" lastClr="000000"/>
                </a:solidFill>
                <a:effectLst/>
                <a:uLnTx/>
                <a:uFillTx/>
                <a:latin typeface="+mn-lt"/>
              </a:rPr>
              <a:t>trein</a:t>
            </a:r>
            <a:r>
              <a:rPr kumimoji="0" lang="en-US" sz="2000" b="0" i="0" u="none" strike="noStrike" kern="0" cap="none" spc="0" normalizeH="0" noProof="0" dirty="0">
                <a:ln>
                  <a:noFill/>
                </a:ln>
                <a:solidFill>
                  <a:sysClr val="windowText" lastClr="000000"/>
                </a:solidFill>
                <a:effectLst/>
                <a:uLnTx/>
                <a:uFillTx/>
                <a:latin typeface="+mn-lt"/>
              </a:rPr>
              <a:t>.</a:t>
            </a:r>
            <a:endParaRPr kumimoji="0" lang="fr-FR" sz="2000" b="0" i="0" u="none" strike="noStrike" kern="0" cap="none" spc="0" normalizeH="0" baseline="0" noProof="0" dirty="0">
              <a:ln>
                <a:noFill/>
              </a:ln>
              <a:solidFill>
                <a:sysClr val="windowText" lastClr="000000"/>
              </a:solidFill>
              <a:effectLst/>
              <a:uLnTx/>
              <a:uFillTx/>
              <a:latin typeface="+mn-lt"/>
            </a:endParaRPr>
          </a:p>
        </p:txBody>
      </p:sp>
      <p:pic>
        <p:nvPicPr>
          <p:cNvPr id="2" name="Picture 1"/>
          <p:cNvPicPr>
            <a:picLocks noChangeAspect="1"/>
          </p:cNvPicPr>
          <p:nvPr/>
        </p:nvPicPr>
        <p:blipFill>
          <a:blip r:embed="rId2"/>
          <a:stretch>
            <a:fillRect/>
          </a:stretch>
        </p:blipFill>
        <p:spPr>
          <a:xfrm>
            <a:off x="2135560" y="1466249"/>
            <a:ext cx="1152128" cy="1270497"/>
          </a:xfrm>
          <a:prstGeom prst="rect">
            <a:avLst/>
          </a:prstGeom>
        </p:spPr>
      </p:pic>
      <p:pic>
        <p:nvPicPr>
          <p:cNvPr id="3" name="Picture 2"/>
          <p:cNvPicPr>
            <a:picLocks noChangeAspect="1"/>
          </p:cNvPicPr>
          <p:nvPr/>
        </p:nvPicPr>
        <p:blipFill>
          <a:blip r:embed="rId3"/>
          <a:stretch>
            <a:fillRect/>
          </a:stretch>
        </p:blipFill>
        <p:spPr>
          <a:xfrm>
            <a:off x="4295800" y="3906247"/>
            <a:ext cx="4320480" cy="2286079"/>
          </a:xfrm>
          <a:prstGeom prst="rect">
            <a:avLst/>
          </a:prstGeom>
        </p:spPr>
      </p:pic>
      <p:sp>
        <p:nvSpPr>
          <p:cNvPr id="8" name="Espace réservé du texte 3"/>
          <p:cNvSpPr txBox="1">
            <a:spLocks noGrp="1"/>
          </p:cNvSpPr>
          <p:nvPr>
            <p:ph type="body" sz="quarter" idx="18"/>
          </p:nvPr>
        </p:nvSpPr>
        <p:spPr>
          <a:prstGeom prst="rect">
            <a:avLst/>
          </a:prstGeom>
        </p:spPr>
        <p:txBody>
          <a:bodyPr/>
          <a:lstStyle>
            <a:lvl1pPr marL="0" indent="0" algn="r" defTabSz="685800" rtl="0" eaLnBrk="1" latinLnBrk="0" hangingPunct="1">
              <a:lnSpc>
                <a:spcPct val="90000"/>
              </a:lnSpc>
              <a:spcBef>
                <a:spcPts val="750"/>
              </a:spcBef>
              <a:buFont typeface="Arial" panose="020B0604020202020204" pitchFamily="34" charset="0"/>
              <a:buNone/>
              <a:defRPr sz="1200" kern="1200" baseline="0">
                <a:solidFill>
                  <a:schemeClr val="accent2"/>
                </a:solidFill>
                <a:latin typeface="Calibri" panose="020F0502020204030204" pitchFamily="34" charset="0"/>
                <a:ea typeface="+mn-ea"/>
                <a:cs typeface="Calibri" panose="020F050202020403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pPr>
            <a:r>
              <a:rPr lang="fr-FR" dirty="0"/>
              <a:t>3. </a:t>
            </a:r>
            <a:r>
              <a:rPr lang="fr-FR" dirty="0" err="1"/>
              <a:t>Begrippen</a:t>
            </a:r>
            <a:endParaRPr lang="fr-FR" dirty="0"/>
          </a:p>
          <a:p>
            <a:pPr fontAlgn="auto">
              <a:spcAft>
                <a:spcPts val="0"/>
              </a:spcAft>
            </a:pPr>
            <a:r>
              <a:rPr lang="fr-FR" dirty="0" err="1"/>
              <a:t>Uiwijkplaats</a:t>
            </a:r>
            <a:endParaRPr lang="fr-FR" dirty="0"/>
          </a:p>
          <a:p>
            <a:pPr fontAlgn="auto">
              <a:spcAft>
                <a:spcPts val="0"/>
              </a:spcAft>
            </a:pPr>
            <a:endParaRPr lang="fr-FR" dirty="0"/>
          </a:p>
        </p:txBody>
      </p:sp>
      <p:sp>
        <p:nvSpPr>
          <p:cNvPr id="7" name="Espace réservé du texte 3"/>
          <p:cNvSpPr txBox="1">
            <a:spLocks/>
          </p:cNvSpPr>
          <p:nvPr/>
        </p:nvSpPr>
        <p:spPr>
          <a:xfrm>
            <a:off x="9673618" y="154524"/>
            <a:ext cx="2237175" cy="635199"/>
          </a:xfrm>
          <a:prstGeom prst="rect">
            <a:avLst/>
          </a:prstGeom>
        </p:spPr>
        <p:txBody>
          <a:bodyPr/>
          <a:lstStyle>
            <a:lvl1pPr marL="0" indent="0" algn="r" defTabSz="685800" rtl="0" eaLnBrk="1" latinLnBrk="0" hangingPunct="1">
              <a:lnSpc>
                <a:spcPct val="90000"/>
              </a:lnSpc>
              <a:spcBef>
                <a:spcPts val="750"/>
              </a:spcBef>
              <a:buFont typeface="Arial" panose="020B0604020202020204" pitchFamily="34" charset="0"/>
              <a:buNone/>
              <a:defRPr sz="1200" kern="1200" baseline="0">
                <a:solidFill>
                  <a:schemeClr val="accent2"/>
                </a:solidFill>
                <a:latin typeface="Calibri" panose="020F0502020204030204" pitchFamily="34" charset="0"/>
                <a:ea typeface="+mn-ea"/>
                <a:cs typeface="Calibri" panose="020F050202020403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pPr>
            <a:r>
              <a:rPr lang="fr-FR" dirty="0"/>
              <a:t>3. </a:t>
            </a:r>
            <a:r>
              <a:rPr lang="fr-FR" dirty="0" err="1"/>
              <a:t>Begrippen</a:t>
            </a:r>
            <a:endParaRPr lang="fr-FR" dirty="0"/>
          </a:p>
          <a:p>
            <a:pPr fontAlgn="auto">
              <a:spcAft>
                <a:spcPts val="0"/>
              </a:spcAft>
            </a:pPr>
            <a:r>
              <a:rPr lang="fr-FR" dirty="0"/>
              <a:t>3.2 </a:t>
            </a:r>
            <a:r>
              <a:rPr lang="fr-FR" dirty="0" err="1"/>
              <a:t>Uitwijkplaats</a:t>
            </a:r>
            <a:endParaRPr lang="fr-FR" dirty="0"/>
          </a:p>
          <a:p>
            <a:pPr fontAlgn="auto">
              <a:spcAft>
                <a:spcPts val="0"/>
              </a:spcAft>
            </a:pPr>
            <a:endParaRPr lang="fr-FR" dirty="0"/>
          </a:p>
        </p:txBody>
      </p:sp>
    </p:spTree>
    <p:extLst>
      <p:ext uri="{BB962C8B-B14F-4D97-AF65-F5344CB8AC3E}">
        <p14:creationId xmlns:p14="http://schemas.microsoft.com/office/powerpoint/2010/main" val="12815388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re 1"/>
          <p:cNvSpPr txBox="1">
            <a:spLocks/>
          </p:cNvSpPr>
          <p:nvPr/>
        </p:nvSpPr>
        <p:spPr bwMode="auto">
          <a:xfrm>
            <a:off x="817587" y="535370"/>
            <a:ext cx="8086725" cy="865188"/>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algn="l" fontAlgn="auto">
              <a:spcBef>
                <a:spcPts val="0"/>
              </a:spcBef>
              <a:spcAft>
                <a:spcPts val="0"/>
              </a:spcAft>
              <a:defRPr/>
            </a:pPr>
            <a:r>
              <a:rPr lang="fr-FR" sz="2000" b="1" kern="0" dirty="0" err="1">
                <a:solidFill>
                  <a:srgbClr val="0070C0"/>
                </a:solidFill>
                <a:latin typeface="+mn-lt"/>
                <a:cs typeface="Arial"/>
              </a:rPr>
              <a:t>Uitwijkplaats</a:t>
            </a:r>
            <a:r>
              <a:rPr lang="fr-FR" sz="2000" b="1" kern="0" dirty="0">
                <a:solidFill>
                  <a:srgbClr val="0070C0"/>
                </a:solidFill>
                <a:latin typeface="+mn-lt"/>
                <a:cs typeface="Arial"/>
              </a:rPr>
              <a:t> - </a:t>
            </a:r>
            <a:r>
              <a:rPr lang="fr-FR" sz="2000" b="1" kern="0" dirty="0" err="1">
                <a:solidFill>
                  <a:srgbClr val="0070C0"/>
                </a:solidFill>
                <a:latin typeface="+mn-lt"/>
                <a:cs typeface="Arial"/>
              </a:rPr>
              <a:t>advies</a:t>
            </a:r>
            <a:endParaRPr lang="fr-FR" sz="2000" b="1" kern="0" dirty="0">
              <a:solidFill>
                <a:srgbClr val="0070C0"/>
              </a:solidFill>
              <a:latin typeface="+mn-lt"/>
              <a:ea typeface="+mj-ea"/>
              <a:cs typeface="Arial"/>
            </a:endParaRPr>
          </a:p>
        </p:txBody>
      </p:sp>
      <p:pic>
        <p:nvPicPr>
          <p:cNvPr id="5" name="Picture 4"/>
          <p:cNvPicPr>
            <a:picLocks noChangeAspect="1"/>
          </p:cNvPicPr>
          <p:nvPr/>
        </p:nvPicPr>
        <p:blipFill>
          <a:blip r:embed="rId2"/>
          <a:stretch>
            <a:fillRect/>
          </a:stretch>
        </p:blipFill>
        <p:spPr>
          <a:xfrm>
            <a:off x="9120336" y="1700808"/>
            <a:ext cx="1937044" cy="4356770"/>
          </a:xfrm>
          <a:prstGeom prst="rect">
            <a:avLst/>
          </a:prstGeom>
        </p:spPr>
      </p:pic>
      <p:pic>
        <p:nvPicPr>
          <p:cNvPr id="6" name="Picture 5"/>
          <p:cNvPicPr>
            <a:picLocks noChangeAspect="1"/>
          </p:cNvPicPr>
          <p:nvPr/>
        </p:nvPicPr>
        <p:blipFill>
          <a:blip r:embed="rId3"/>
          <a:stretch>
            <a:fillRect/>
          </a:stretch>
        </p:blipFill>
        <p:spPr>
          <a:xfrm>
            <a:off x="643717" y="1759439"/>
            <a:ext cx="2097551" cy="4298139"/>
          </a:xfrm>
          <a:prstGeom prst="rect">
            <a:avLst/>
          </a:prstGeom>
        </p:spPr>
      </p:pic>
      <p:sp>
        <p:nvSpPr>
          <p:cNvPr id="11" name="Folded Corner 18"/>
          <p:cNvSpPr/>
          <p:nvPr/>
        </p:nvSpPr>
        <p:spPr bwMode="auto">
          <a:xfrm>
            <a:off x="1559496" y="2564239"/>
            <a:ext cx="8652792" cy="3261241"/>
          </a:xfrm>
          <a:prstGeom prst="foldedCorner">
            <a:avLst>
              <a:gd name="adj" fmla="val 14708"/>
            </a:avLst>
          </a:prstGeom>
          <a:noFill/>
          <a:ln w="9525">
            <a:noFill/>
            <a:miter lim="800000"/>
            <a:headEnd/>
            <a:tailEnd/>
          </a:ln>
        </p:spPr>
        <p:txBody>
          <a:bodyPr vert="horz" wrap="square" lIns="91440" tIns="45720" rIns="91440" bIns="45720" numCol="1" rtlCol="0" anchor="ctr" anchorCtr="0" compatLnSpc="1">
            <a:prstTxWarp prst="textNoShape">
              <a:avLst/>
            </a:prstTxWarp>
            <a:spAutoFit/>
          </a:bodyPr>
          <a:lstStyle/>
          <a:p>
            <a:pPr algn="just"/>
            <a:r>
              <a:rPr lang="nl-NL" sz="1600" dirty="0">
                <a:latin typeface="+mn-lt"/>
              </a:rPr>
              <a:t>De uitwijkplaatsen en hun toegangen moeten goed onderhouden worden en </a:t>
            </a:r>
            <a:r>
              <a:rPr lang="nl-NL" sz="1600" b="1" dirty="0">
                <a:latin typeface="+mn-lt"/>
              </a:rPr>
              <a:t>vrij zijn van obstakels </a:t>
            </a:r>
            <a:r>
              <a:rPr lang="nl-NL" sz="1600" dirty="0">
                <a:latin typeface="+mn-lt"/>
              </a:rPr>
              <a:t>(materiaal of gereedschap, kabels, ...).</a:t>
            </a:r>
            <a:endParaRPr lang="en-US" sz="1600" dirty="0">
              <a:latin typeface="+mn-lt"/>
            </a:endParaRPr>
          </a:p>
          <a:p>
            <a:pPr algn="just"/>
            <a:endParaRPr lang="en-US" sz="1600" dirty="0">
              <a:latin typeface="+mn-lt"/>
            </a:endParaRPr>
          </a:p>
          <a:p>
            <a:pPr algn="just"/>
            <a:r>
              <a:rPr lang="nl-NL" sz="1600" dirty="0">
                <a:latin typeface="+mn-lt"/>
              </a:rPr>
              <a:t>De signalisatiemiddelen van de uitwijkplaatsen en hun toegangen moeten te allen tijde </a:t>
            </a:r>
            <a:r>
              <a:rPr lang="nl-NL" sz="1600" b="1" dirty="0">
                <a:latin typeface="+mn-lt"/>
              </a:rPr>
              <a:t>net en zichtbaar</a:t>
            </a:r>
            <a:r>
              <a:rPr lang="nl-NL" sz="1600" dirty="0">
                <a:latin typeface="+mn-lt"/>
              </a:rPr>
              <a:t> zijn.</a:t>
            </a:r>
          </a:p>
          <a:p>
            <a:pPr algn="just"/>
            <a:endParaRPr lang="nl-NL" sz="1600" dirty="0">
              <a:latin typeface="+mn-lt"/>
            </a:endParaRPr>
          </a:p>
          <a:p>
            <a:pPr algn="just"/>
            <a:r>
              <a:rPr lang="nl-NL" sz="1600" dirty="0">
                <a:latin typeface="+mn-lt"/>
              </a:rPr>
              <a:t>Bij twijfel over de precieze locatie van de uitwijkplaats(en), </a:t>
            </a:r>
            <a:r>
              <a:rPr lang="nl-NL" sz="1600" b="1" dirty="0">
                <a:latin typeface="+mn-lt"/>
              </a:rPr>
              <a:t>vraag je verduidelijking </a:t>
            </a:r>
            <a:r>
              <a:rPr lang="nl-NL" sz="1600" dirty="0">
                <a:latin typeface="+mn-lt"/>
              </a:rPr>
              <a:t>aan je hiërarchische lijn (uw leider van het werk).  Een goede terreinkennis is onmisbaar!</a:t>
            </a:r>
          </a:p>
          <a:p>
            <a:pPr algn="just"/>
            <a:endParaRPr lang="nl-NL" sz="1600" dirty="0">
              <a:latin typeface="+mn-lt"/>
            </a:endParaRPr>
          </a:p>
          <a:p>
            <a:pPr algn="just"/>
            <a:r>
              <a:rPr lang="nl-NL" sz="1600" dirty="0">
                <a:latin typeface="+mn-lt"/>
              </a:rPr>
              <a:t>Tijdens de doorrit van de trein, zorg ervoor dat je </a:t>
            </a:r>
            <a:r>
              <a:rPr lang="nl-NL" sz="1600" b="1" dirty="0">
                <a:latin typeface="+mn-lt"/>
              </a:rPr>
              <a:t>niet door loshangende of uitstekende voorwerpen kan geraakt worden </a:t>
            </a:r>
            <a:r>
              <a:rPr lang="nl-NL" sz="1600" dirty="0">
                <a:latin typeface="+mn-lt"/>
              </a:rPr>
              <a:t>tijdens het voorbijrijden.  Hou daarom het konvooi goed in het oog.</a:t>
            </a:r>
          </a:p>
        </p:txBody>
      </p:sp>
      <p:pic>
        <p:nvPicPr>
          <p:cNvPr id="7" name="Picture 6"/>
          <p:cNvPicPr>
            <a:picLocks noChangeAspect="1"/>
          </p:cNvPicPr>
          <p:nvPr/>
        </p:nvPicPr>
        <p:blipFill>
          <a:blip r:embed="rId4"/>
          <a:stretch>
            <a:fillRect/>
          </a:stretch>
        </p:blipFill>
        <p:spPr>
          <a:xfrm>
            <a:off x="5375920" y="1241234"/>
            <a:ext cx="1767993" cy="1036410"/>
          </a:xfrm>
          <a:prstGeom prst="rect">
            <a:avLst/>
          </a:prstGeom>
        </p:spPr>
      </p:pic>
      <p:sp>
        <p:nvSpPr>
          <p:cNvPr id="8" name="Espace réservé du texte 3"/>
          <p:cNvSpPr txBox="1">
            <a:spLocks/>
          </p:cNvSpPr>
          <p:nvPr/>
        </p:nvSpPr>
        <p:spPr>
          <a:xfrm>
            <a:off x="9673618" y="154524"/>
            <a:ext cx="2237175" cy="635199"/>
          </a:xfrm>
          <a:prstGeom prst="rect">
            <a:avLst/>
          </a:prstGeom>
        </p:spPr>
        <p:txBody>
          <a:bodyPr/>
          <a:lstStyle>
            <a:lvl1pPr marL="0" indent="0" algn="r" defTabSz="685800" rtl="0" eaLnBrk="1" latinLnBrk="0" hangingPunct="1">
              <a:lnSpc>
                <a:spcPct val="90000"/>
              </a:lnSpc>
              <a:spcBef>
                <a:spcPts val="750"/>
              </a:spcBef>
              <a:buFont typeface="Arial" panose="020B0604020202020204" pitchFamily="34" charset="0"/>
              <a:buNone/>
              <a:defRPr sz="1200" kern="1200" baseline="0">
                <a:solidFill>
                  <a:schemeClr val="accent2"/>
                </a:solidFill>
                <a:latin typeface="Calibri" panose="020F0502020204030204" pitchFamily="34" charset="0"/>
                <a:ea typeface="+mn-ea"/>
                <a:cs typeface="Calibri" panose="020F050202020403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pPr>
            <a:r>
              <a:rPr lang="fr-FR" dirty="0"/>
              <a:t>3. </a:t>
            </a:r>
            <a:r>
              <a:rPr lang="fr-FR" dirty="0" err="1"/>
              <a:t>Begrippen</a:t>
            </a:r>
            <a:endParaRPr lang="fr-FR" dirty="0"/>
          </a:p>
          <a:p>
            <a:pPr fontAlgn="auto">
              <a:spcAft>
                <a:spcPts val="0"/>
              </a:spcAft>
            </a:pPr>
            <a:r>
              <a:rPr lang="fr-FR" dirty="0"/>
              <a:t>3.2 </a:t>
            </a:r>
            <a:r>
              <a:rPr lang="fr-FR" dirty="0" err="1"/>
              <a:t>Uitwijkplaats</a:t>
            </a:r>
            <a:endParaRPr lang="fr-FR" dirty="0"/>
          </a:p>
          <a:p>
            <a:pPr fontAlgn="auto">
              <a:spcAft>
                <a:spcPts val="0"/>
              </a:spcAft>
            </a:pPr>
            <a:endParaRPr lang="fr-FR" dirty="0"/>
          </a:p>
        </p:txBody>
      </p:sp>
    </p:spTree>
    <p:extLst>
      <p:ext uri="{BB962C8B-B14F-4D97-AF65-F5344CB8AC3E}">
        <p14:creationId xmlns:p14="http://schemas.microsoft.com/office/powerpoint/2010/main" val="38615219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7"/>
          <p:cNvSpPr/>
          <p:nvPr/>
        </p:nvSpPr>
        <p:spPr>
          <a:xfrm>
            <a:off x="5646662" y="2060848"/>
            <a:ext cx="2052734" cy="403345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dirty="0">
                <a:latin typeface="Arial" panose="020B0604020202020204" pitchFamily="34" charset="0"/>
                <a:cs typeface="Arial" panose="020B0604020202020204" pitchFamily="34" charset="0"/>
              </a:rPr>
              <a:t> </a:t>
            </a:r>
          </a:p>
        </p:txBody>
      </p:sp>
      <p:sp>
        <p:nvSpPr>
          <p:cNvPr id="15" name="Rectangle 47"/>
          <p:cNvSpPr/>
          <p:nvPr/>
        </p:nvSpPr>
        <p:spPr>
          <a:xfrm>
            <a:off x="496" y="2060847"/>
            <a:ext cx="5669367" cy="403345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BE">
              <a:latin typeface="Arial" panose="020B0604020202020204" pitchFamily="34" charset="0"/>
              <a:cs typeface="Arial" panose="020B0604020202020204" pitchFamily="34" charset="0"/>
            </a:endParaRPr>
          </a:p>
        </p:txBody>
      </p:sp>
      <p:grpSp>
        <p:nvGrpSpPr>
          <p:cNvPr id="16" name="Group 20"/>
          <p:cNvGrpSpPr>
            <a:grpSpLocks noChangeAspect="1"/>
          </p:cNvGrpSpPr>
          <p:nvPr/>
        </p:nvGrpSpPr>
        <p:grpSpPr bwMode="auto">
          <a:xfrm>
            <a:off x="4478448" y="5485106"/>
            <a:ext cx="82829" cy="123788"/>
            <a:chOff x="8100392" y="5949280"/>
            <a:chExt cx="144016" cy="216024"/>
          </a:xfrm>
        </p:grpSpPr>
        <p:sp>
          <p:nvSpPr>
            <p:cNvPr id="17" name="Rectangle 16"/>
            <p:cNvSpPr/>
            <p:nvPr/>
          </p:nvSpPr>
          <p:spPr>
            <a:xfrm>
              <a:off x="8154200" y="6020759"/>
              <a:ext cx="45896" cy="14454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8" name="Rectangle 17"/>
            <p:cNvSpPr/>
            <p:nvPr/>
          </p:nvSpPr>
          <p:spPr>
            <a:xfrm>
              <a:off x="8100392" y="5949280"/>
              <a:ext cx="144016" cy="7147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grpSp>
      <p:grpSp>
        <p:nvGrpSpPr>
          <p:cNvPr id="19" name="Group 20"/>
          <p:cNvGrpSpPr>
            <a:grpSpLocks noChangeAspect="1"/>
          </p:cNvGrpSpPr>
          <p:nvPr/>
        </p:nvGrpSpPr>
        <p:grpSpPr bwMode="auto">
          <a:xfrm>
            <a:off x="3445156" y="5475482"/>
            <a:ext cx="82829" cy="123788"/>
            <a:chOff x="8100392" y="5949280"/>
            <a:chExt cx="144016" cy="216024"/>
          </a:xfrm>
        </p:grpSpPr>
        <p:sp>
          <p:nvSpPr>
            <p:cNvPr id="20" name="Rectangle 19"/>
            <p:cNvSpPr/>
            <p:nvPr/>
          </p:nvSpPr>
          <p:spPr>
            <a:xfrm>
              <a:off x="8154200" y="6020759"/>
              <a:ext cx="45896" cy="14454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21" name="Rectangle 20"/>
            <p:cNvSpPr/>
            <p:nvPr/>
          </p:nvSpPr>
          <p:spPr>
            <a:xfrm>
              <a:off x="8100392" y="5949280"/>
              <a:ext cx="144016" cy="7147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grpSp>
      <p:grpSp>
        <p:nvGrpSpPr>
          <p:cNvPr id="22" name="Group 20"/>
          <p:cNvGrpSpPr>
            <a:grpSpLocks noChangeAspect="1"/>
          </p:cNvGrpSpPr>
          <p:nvPr/>
        </p:nvGrpSpPr>
        <p:grpSpPr bwMode="auto">
          <a:xfrm>
            <a:off x="1692033" y="5446605"/>
            <a:ext cx="82829" cy="123788"/>
            <a:chOff x="8100392" y="5949280"/>
            <a:chExt cx="144016" cy="216024"/>
          </a:xfrm>
        </p:grpSpPr>
        <p:sp>
          <p:nvSpPr>
            <p:cNvPr id="23" name="Rectangle 22"/>
            <p:cNvSpPr/>
            <p:nvPr/>
          </p:nvSpPr>
          <p:spPr>
            <a:xfrm>
              <a:off x="8154200" y="6020759"/>
              <a:ext cx="45896" cy="14454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24" name="Rectangle 23"/>
            <p:cNvSpPr/>
            <p:nvPr/>
          </p:nvSpPr>
          <p:spPr>
            <a:xfrm>
              <a:off x="8100392" y="5949280"/>
              <a:ext cx="144016" cy="7147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grpSp>
      <p:grpSp>
        <p:nvGrpSpPr>
          <p:cNvPr id="25" name="Group 20"/>
          <p:cNvGrpSpPr>
            <a:grpSpLocks noChangeAspect="1"/>
          </p:cNvGrpSpPr>
          <p:nvPr/>
        </p:nvGrpSpPr>
        <p:grpSpPr bwMode="auto">
          <a:xfrm>
            <a:off x="658741" y="5446606"/>
            <a:ext cx="82829" cy="123788"/>
            <a:chOff x="8100392" y="5949280"/>
            <a:chExt cx="144016" cy="216024"/>
          </a:xfrm>
        </p:grpSpPr>
        <p:sp>
          <p:nvSpPr>
            <p:cNvPr id="26" name="Rectangle 25"/>
            <p:cNvSpPr/>
            <p:nvPr/>
          </p:nvSpPr>
          <p:spPr>
            <a:xfrm>
              <a:off x="8154200" y="6020759"/>
              <a:ext cx="45896" cy="14454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27" name="Rectangle 26"/>
            <p:cNvSpPr/>
            <p:nvPr/>
          </p:nvSpPr>
          <p:spPr>
            <a:xfrm>
              <a:off x="8100392" y="5949280"/>
              <a:ext cx="144016" cy="7147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grpSp>
      <p:sp>
        <p:nvSpPr>
          <p:cNvPr id="28" name="Rectangle 27"/>
          <p:cNvSpPr/>
          <p:nvPr/>
        </p:nvSpPr>
        <p:spPr>
          <a:xfrm>
            <a:off x="7699396" y="2060847"/>
            <a:ext cx="3090436" cy="40338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atin typeface="Arial" panose="020B0604020202020204" pitchFamily="34" charset="0"/>
              <a:cs typeface="Arial" panose="020B0604020202020204" pitchFamily="34" charset="0"/>
            </a:endParaRPr>
          </a:p>
        </p:txBody>
      </p:sp>
      <p:sp>
        <p:nvSpPr>
          <p:cNvPr id="29" name="Rectangle 28"/>
          <p:cNvSpPr/>
          <p:nvPr/>
        </p:nvSpPr>
        <p:spPr>
          <a:xfrm>
            <a:off x="10789831" y="2060848"/>
            <a:ext cx="1380437" cy="403345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atin typeface="Arial" panose="020B0604020202020204" pitchFamily="34" charset="0"/>
              <a:cs typeface="Arial" panose="020B0604020202020204" pitchFamily="34" charset="0"/>
            </a:endParaRPr>
          </a:p>
        </p:txBody>
      </p:sp>
      <p:sp>
        <p:nvSpPr>
          <p:cNvPr id="30" name="ZoneTexte 32"/>
          <p:cNvSpPr txBox="1"/>
          <p:nvPr/>
        </p:nvSpPr>
        <p:spPr>
          <a:xfrm rot="5400000">
            <a:off x="6486624" y="4834782"/>
            <a:ext cx="400110" cy="2033633"/>
          </a:xfrm>
          <a:prstGeom prst="rect">
            <a:avLst/>
          </a:prstGeom>
          <a:noFill/>
        </p:spPr>
        <p:txBody>
          <a:bodyPr vert="vert270" wrap="square" rtlCol="0">
            <a:spAutoFit/>
          </a:bodyPr>
          <a:lstStyle/>
          <a:p>
            <a:pPr algn="ctr"/>
            <a:r>
              <a:rPr lang="fr-FR" sz="1400" b="1" dirty="0">
                <a:solidFill>
                  <a:schemeClr val="accent6">
                    <a:lumMod val="95000"/>
                    <a:lumOff val="5000"/>
                  </a:schemeClr>
                </a:solidFill>
                <a:latin typeface="+mn-lt"/>
                <a:cs typeface="Arial" panose="020B0604020202020204" pitchFamily="34" charset="0"/>
              </a:rPr>
              <a:t>WAAKZAAMHEIDSZONE</a:t>
            </a:r>
          </a:p>
        </p:txBody>
      </p:sp>
      <p:sp>
        <p:nvSpPr>
          <p:cNvPr id="31" name="ZoneTexte 32"/>
          <p:cNvSpPr txBox="1"/>
          <p:nvPr/>
        </p:nvSpPr>
        <p:spPr>
          <a:xfrm rot="5400000">
            <a:off x="9044559" y="4294628"/>
            <a:ext cx="400110" cy="3090436"/>
          </a:xfrm>
          <a:prstGeom prst="rect">
            <a:avLst/>
          </a:prstGeom>
          <a:noFill/>
        </p:spPr>
        <p:txBody>
          <a:bodyPr vert="vert270" wrap="square" rtlCol="0">
            <a:spAutoFit/>
          </a:bodyPr>
          <a:lstStyle/>
          <a:p>
            <a:pPr algn="ctr"/>
            <a:r>
              <a:rPr lang="fr-FR" sz="1400" b="1" dirty="0">
                <a:solidFill>
                  <a:schemeClr val="accent6">
                    <a:lumMod val="95000"/>
                    <a:lumOff val="5000"/>
                  </a:schemeClr>
                </a:solidFill>
                <a:latin typeface="+mn-lt"/>
                <a:cs typeface="Arial" panose="020B0604020202020204" pitchFamily="34" charset="0"/>
              </a:rPr>
              <a:t>VERWITTIGINGSZONE </a:t>
            </a:r>
          </a:p>
        </p:txBody>
      </p:sp>
      <p:cxnSp>
        <p:nvCxnSpPr>
          <p:cNvPr id="32" name="Straight Connector 28"/>
          <p:cNvCxnSpPr/>
          <p:nvPr/>
        </p:nvCxnSpPr>
        <p:spPr>
          <a:xfrm>
            <a:off x="496" y="5601980"/>
            <a:ext cx="12169773" cy="6914"/>
          </a:xfrm>
          <a:prstGeom prst="line">
            <a:avLst/>
          </a:prstGeom>
        </p:spPr>
        <p:style>
          <a:lnRef idx="3">
            <a:schemeClr val="dk1"/>
          </a:lnRef>
          <a:fillRef idx="0">
            <a:schemeClr val="dk1"/>
          </a:fillRef>
          <a:effectRef idx="2">
            <a:schemeClr val="dk1"/>
          </a:effectRef>
          <a:fontRef idx="minor">
            <a:schemeClr val="tx1"/>
          </a:fontRef>
        </p:style>
      </p:cxnSp>
      <p:grpSp>
        <p:nvGrpSpPr>
          <p:cNvPr id="33" name="Groupe 32"/>
          <p:cNvGrpSpPr/>
          <p:nvPr/>
        </p:nvGrpSpPr>
        <p:grpSpPr>
          <a:xfrm>
            <a:off x="2254715" y="1824805"/>
            <a:ext cx="3543300" cy="3876675"/>
            <a:chOff x="2332909" y="2329640"/>
            <a:chExt cx="3543300" cy="3876675"/>
          </a:xfrm>
        </p:grpSpPr>
        <p:pic>
          <p:nvPicPr>
            <p:cNvPr id="34" name="Image 33"/>
            <p:cNvPicPr>
              <a:picLocks noChangeAspect="1"/>
            </p:cNvPicPr>
            <p:nvPr/>
          </p:nvPicPr>
          <p:blipFill>
            <a:blip r:embed="rId2"/>
            <a:stretch>
              <a:fillRect/>
            </a:stretch>
          </p:blipFill>
          <p:spPr>
            <a:xfrm>
              <a:off x="2332909" y="2329640"/>
              <a:ext cx="3543300" cy="3876675"/>
            </a:xfrm>
            <a:prstGeom prst="rect">
              <a:avLst/>
            </a:prstGeom>
          </p:spPr>
        </p:pic>
        <p:cxnSp>
          <p:nvCxnSpPr>
            <p:cNvPr id="35" name="Connecteur droit 34"/>
            <p:cNvCxnSpPr/>
            <p:nvPr/>
          </p:nvCxnSpPr>
          <p:spPr>
            <a:xfrm>
              <a:off x="2958669" y="3415861"/>
              <a:ext cx="0" cy="1981971"/>
            </a:xfrm>
            <a:prstGeom prst="line">
              <a:avLst/>
            </a:prstGeom>
            <a:ln w="38100">
              <a:solidFill>
                <a:srgbClr val="F3FAFF"/>
              </a:solidFill>
            </a:ln>
          </p:spPr>
          <p:style>
            <a:lnRef idx="1">
              <a:schemeClr val="accent1"/>
            </a:lnRef>
            <a:fillRef idx="0">
              <a:schemeClr val="accent1"/>
            </a:fillRef>
            <a:effectRef idx="0">
              <a:schemeClr val="accent1"/>
            </a:effectRef>
            <a:fontRef idx="minor">
              <a:schemeClr val="tx1"/>
            </a:fontRef>
          </p:style>
        </p:cxnSp>
      </p:grpSp>
      <p:sp>
        <p:nvSpPr>
          <p:cNvPr id="36" name="TextBox 18"/>
          <p:cNvSpPr txBox="1">
            <a:spLocks noChangeArrowheads="1"/>
          </p:cNvSpPr>
          <p:nvPr/>
        </p:nvSpPr>
        <p:spPr bwMode="auto">
          <a:xfrm>
            <a:off x="496" y="5697710"/>
            <a:ext cx="5642065" cy="307777"/>
          </a:xfrm>
          <a:prstGeom prst="rect">
            <a:avLst/>
          </a:prstGeom>
          <a:noFill/>
          <a:ln w="9525">
            <a:noFill/>
            <a:miter lim="800000"/>
            <a:headEnd/>
            <a:tailEnd/>
          </a:ln>
        </p:spPr>
        <p:txBody>
          <a:bodyPr wrap="square">
            <a:spAutoFit/>
          </a:bodyPr>
          <a:lstStyle/>
          <a:p>
            <a:pPr algn="ctr"/>
            <a:r>
              <a:rPr lang="en-US" sz="1400" b="1" dirty="0">
                <a:latin typeface="+mn-lt"/>
              </a:rPr>
              <a:t>RODE ZONE (GEVARENZONE)</a:t>
            </a:r>
          </a:p>
        </p:txBody>
      </p:sp>
      <p:cxnSp>
        <p:nvCxnSpPr>
          <p:cNvPr id="37" name="Straight Connector 30"/>
          <p:cNvCxnSpPr/>
          <p:nvPr/>
        </p:nvCxnSpPr>
        <p:spPr bwMode="auto">
          <a:xfrm flipH="1">
            <a:off x="5664563" y="2060848"/>
            <a:ext cx="5302" cy="353698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38" name="TextBox 18"/>
          <p:cNvSpPr txBox="1">
            <a:spLocks noChangeArrowheads="1"/>
          </p:cNvSpPr>
          <p:nvPr/>
        </p:nvSpPr>
        <p:spPr bwMode="auto">
          <a:xfrm>
            <a:off x="4903567" y="5263658"/>
            <a:ext cx="532184" cy="307777"/>
          </a:xfrm>
          <a:prstGeom prst="rect">
            <a:avLst/>
          </a:prstGeom>
          <a:noFill/>
          <a:ln w="9525">
            <a:noFill/>
            <a:miter lim="800000"/>
            <a:headEnd/>
            <a:tailEnd/>
          </a:ln>
        </p:spPr>
        <p:txBody>
          <a:bodyPr wrap="square">
            <a:spAutoFit/>
          </a:bodyPr>
          <a:lstStyle/>
          <a:p>
            <a:r>
              <a:rPr lang="en-US" sz="1400" b="1" dirty="0">
                <a:latin typeface="Calibri" pitchFamily="34" charset="0"/>
              </a:rPr>
              <a:t>VA</a:t>
            </a:r>
            <a:endParaRPr lang="en-US" sz="1000" b="1" dirty="0">
              <a:latin typeface="Calibri" pitchFamily="34" charset="0"/>
            </a:endParaRPr>
          </a:p>
        </p:txBody>
      </p:sp>
      <p:cxnSp>
        <p:nvCxnSpPr>
          <p:cNvPr id="39" name="Straight Arrow Connector 62"/>
          <p:cNvCxnSpPr/>
          <p:nvPr/>
        </p:nvCxnSpPr>
        <p:spPr>
          <a:xfrm>
            <a:off x="4535792" y="5537081"/>
            <a:ext cx="1128771" cy="0"/>
          </a:xfrm>
          <a:prstGeom prst="straightConnector1">
            <a:avLst/>
          </a:prstGeom>
          <a:noFill/>
          <a:ln w="19050" cap="flat" cmpd="sng" algn="ctr">
            <a:solidFill>
              <a:schemeClr val="tx1"/>
            </a:solidFill>
            <a:prstDash val="solid"/>
            <a:headEnd type="arrow"/>
            <a:tailEnd type="arrow"/>
          </a:ln>
          <a:effectLst/>
        </p:spPr>
      </p:cxnSp>
      <p:sp>
        <p:nvSpPr>
          <p:cNvPr id="40" name="ZoneTexte 32"/>
          <p:cNvSpPr txBox="1"/>
          <p:nvPr/>
        </p:nvSpPr>
        <p:spPr>
          <a:xfrm rot="5400000">
            <a:off x="11279995" y="5141999"/>
            <a:ext cx="400110" cy="1380438"/>
          </a:xfrm>
          <a:prstGeom prst="rect">
            <a:avLst/>
          </a:prstGeom>
          <a:noFill/>
        </p:spPr>
        <p:txBody>
          <a:bodyPr vert="vert270" wrap="square" rtlCol="0">
            <a:spAutoFit/>
          </a:bodyPr>
          <a:lstStyle/>
          <a:p>
            <a:pPr algn="ctr"/>
            <a:r>
              <a:rPr lang="fr-FR" sz="1400" b="1" dirty="0">
                <a:solidFill>
                  <a:schemeClr val="accent6">
                    <a:lumMod val="95000"/>
                    <a:lumOff val="5000"/>
                  </a:schemeClr>
                </a:solidFill>
                <a:latin typeface="+mn-lt"/>
                <a:cs typeface="Arial" panose="020B0604020202020204" pitchFamily="34" charset="0"/>
              </a:rPr>
              <a:t>GROENE ZONE</a:t>
            </a:r>
          </a:p>
        </p:txBody>
      </p:sp>
      <p:sp>
        <p:nvSpPr>
          <p:cNvPr id="68" name="Espace réservé du numéro de diapositive 3"/>
          <p:cNvSpPr>
            <a:spLocks noGrp="1"/>
          </p:cNvSpPr>
          <p:nvPr>
            <p:ph type="sldNum" sz="quarter" idx="4"/>
          </p:nvPr>
        </p:nvSpPr>
        <p:spPr>
          <a:xfrm>
            <a:off x="11464965" y="6492877"/>
            <a:ext cx="565240" cy="365125"/>
          </a:xfrm>
        </p:spPr>
        <p:txBody>
          <a:bodyPr/>
          <a:lstStyle/>
          <a:p>
            <a:fld id="{070B80B4-B953-6547-A044-6E303DFD4AF3}" type="slidenum">
              <a:rPr lang="nl-BE" smtClean="0"/>
              <a:pPr/>
              <a:t>28</a:t>
            </a:fld>
            <a:endParaRPr lang="nl-BE" dirty="0"/>
          </a:p>
        </p:txBody>
      </p:sp>
      <p:sp>
        <p:nvSpPr>
          <p:cNvPr id="42" name="Rectangle 41"/>
          <p:cNvSpPr/>
          <p:nvPr/>
        </p:nvSpPr>
        <p:spPr>
          <a:xfrm>
            <a:off x="433419" y="764735"/>
            <a:ext cx="10729192" cy="677108"/>
          </a:xfrm>
          <a:prstGeom prst="rect">
            <a:avLst/>
          </a:prstGeom>
        </p:spPr>
        <p:txBody>
          <a:bodyPr wrap="square">
            <a:spAutoFit/>
          </a:bodyPr>
          <a:lstStyle/>
          <a:p>
            <a:pPr algn="just"/>
            <a:r>
              <a:rPr lang="fr-FR" sz="2000" b="1" kern="0" dirty="0">
                <a:solidFill>
                  <a:srgbClr val="0070C0"/>
                </a:solidFill>
                <a:latin typeface="+mn-lt"/>
              </a:rPr>
              <a:t>3.3 </a:t>
            </a:r>
            <a:r>
              <a:rPr lang="fr-FR" sz="2000" b="1" kern="0" dirty="0" err="1">
                <a:solidFill>
                  <a:srgbClr val="0070C0"/>
                </a:solidFill>
                <a:latin typeface="+mn-lt"/>
              </a:rPr>
              <a:t>Bijkomende</a:t>
            </a:r>
            <a:r>
              <a:rPr lang="fr-FR" sz="2000" b="1" kern="0" dirty="0">
                <a:solidFill>
                  <a:srgbClr val="0070C0"/>
                </a:solidFill>
                <a:latin typeface="+mn-lt"/>
              </a:rPr>
              <a:t> </a:t>
            </a:r>
            <a:r>
              <a:rPr lang="fr-FR" sz="2000" b="1" kern="0" dirty="0" err="1">
                <a:solidFill>
                  <a:srgbClr val="0070C0"/>
                </a:solidFill>
                <a:latin typeface="+mn-lt"/>
              </a:rPr>
              <a:t>veiligheidsafstanden</a:t>
            </a:r>
            <a:r>
              <a:rPr lang="fr-FR" sz="2000" b="1" kern="0" dirty="0">
                <a:solidFill>
                  <a:srgbClr val="0070C0"/>
                </a:solidFill>
                <a:latin typeface="+mn-lt"/>
              </a:rPr>
              <a:t> </a:t>
            </a:r>
          </a:p>
          <a:p>
            <a:pPr algn="just"/>
            <a:endParaRPr lang="fr-FR" b="1" kern="0" dirty="0">
              <a:solidFill>
                <a:srgbClr val="0070C0"/>
              </a:solidFill>
            </a:endParaRPr>
          </a:p>
        </p:txBody>
      </p:sp>
      <p:sp>
        <p:nvSpPr>
          <p:cNvPr id="41" name="Espace réservé du texte 3"/>
          <p:cNvSpPr txBox="1">
            <a:spLocks/>
          </p:cNvSpPr>
          <p:nvPr/>
        </p:nvSpPr>
        <p:spPr>
          <a:xfrm>
            <a:off x="9264352" y="154524"/>
            <a:ext cx="2646441" cy="635199"/>
          </a:xfrm>
          <a:prstGeom prst="rect">
            <a:avLst/>
          </a:prstGeom>
        </p:spPr>
        <p:txBody>
          <a:bodyPr/>
          <a:lstStyle>
            <a:lvl1pPr marL="0" indent="0" algn="r" defTabSz="685800" rtl="0" eaLnBrk="1" latinLnBrk="0" hangingPunct="1">
              <a:lnSpc>
                <a:spcPct val="90000"/>
              </a:lnSpc>
              <a:spcBef>
                <a:spcPts val="750"/>
              </a:spcBef>
              <a:buFont typeface="Arial" panose="020B0604020202020204" pitchFamily="34" charset="0"/>
              <a:buNone/>
              <a:defRPr sz="1200" kern="1200" baseline="0">
                <a:solidFill>
                  <a:schemeClr val="accent2"/>
                </a:solidFill>
                <a:latin typeface="Calibri" panose="020F0502020204030204" pitchFamily="34" charset="0"/>
                <a:ea typeface="+mn-ea"/>
                <a:cs typeface="Calibri" panose="020F050202020403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pPr>
            <a:r>
              <a:rPr lang="fr-FR" dirty="0"/>
              <a:t>3. </a:t>
            </a:r>
            <a:r>
              <a:rPr lang="fr-FR" dirty="0" err="1"/>
              <a:t>Begrippen</a:t>
            </a:r>
            <a:endParaRPr lang="fr-FR" dirty="0"/>
          </a:p>
          <a:p>
            <a:pPr fontAlgn="auto">
              <a:spcAft>
                <a:spcPts val="0"/>
              </a:spcAft>
            </a:pPr>
            <a:r>
              <a:rPr lang="fr-FR" dirty="0"/>
              <a:t>3.3 </a:t>
            </a:r>
            <a:r>
              <a:rPr lang="fr-FR" dirty="0" err="1"/>
              <a:t>Bijkomende</a:t>
            </a:r>
            <a:r>
              <a:rPr lang="fr-FR" dirty="0"/>
              <a:t> </a:t>
            </a:r>
            <a:r>
              <a:rPr lang="fr-FR" dirty="0" err="1"/>
              <a:t>veiligheidsafstanden</a:t>
            </a:r>
            <a:endParaRPr lang="fr-FR" dirty="0"/>
          </a:p>
          <a:p>
            <a:pPr fontAlgn="auto">
              <a:spcAft>
                <a:spcPts val="0"/>
              </a:spcAft>
            </a:pPr>
            <a:endParaRPr lang="fr-FR" dirty="0"/>
          </a:p>
        </p:txBody>
      </p:sp>
    </p:spTree>
    <p:extLst>
      <p:ext uri="{BB962C8B-B14F-4D97-AF65-F5344CB8AC3E}">
        <p14:creationId xmlns:p14="http://schemas.microsoft.com/office/powerpoint/2010/main" val="10665878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Espace réservé du texte 3"/>
          <p:cNvSpPr txBox="1">
            <a:spLocks/>
          </p:cNvSpPr>
          <p:nvPr/>
        </p:nvSpPr>
        <p:spPr>
          <a:xfrm>
            <a:off x="9264352" y="154524"/>
            <a:ext cx="2646441" cy="635199"/>
          </a:xfrm>
          <a:prstGeom prst="rect">
            <a:avLst/>
          </a:prstGeom>
        </p:spPr>
        <p:txBody>
          <a:bodyPr/>
          <a:lstStyle>
            <a:lvl1pPr marL="0" indent="0" algn="r" defTabSz="685800" rtl="0" eaLnBrk="1" latinLnBrk="0" hangingPunct="1">
              <a:lnSpc>
                <a:spcPct val="90000"/>
              </a:lnSpc>
              <a:spcBef>
                <a:spcPts val="750"/>
              </a:spcBef>
              <a:buFont typeface="Arial" panose="020B0604020202020204" pitchFamily="34" charset="0"/>
              <a:buNone/>
              <a:defRPr sz="1200" kern="1200" baseline="0">
                <a:solidFill>
                  <a:schemeClr val="accent2"/>
                </a:solidFill>
                <a:latin typeface="Calibri" panose="020F0502020204030204" pitchFamily="34" charset="0"/>
                <a:ea typeface="+mn-ea"/>
                <a:cs typeface="Calibri" panose="020F050202020403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pPr>
            <a:r>
              <a:rPr lang="fr-FR" dirty="0"/>
              <a:t>3. </a:t>
            </a:r>
            <a:r>
              <a:rPr lang="fr-FR" dirty="0" err="1"/>
              <a:t>Begrippen</a:t>
            </a:r>
            <a:endParaRPr lang="fr-FR" dirty="0"/>
          </a:p>
          <a:p>
            <a:pPr fontAlgn="auto">
              <a:spcAft>
                <a:spcPts val="0"/>
              </a:spcAft>
            </a:pPr>
            <a:r>
              <a:rPr lang="fr-FR" dirty="0"/>
              <a:t>3.3 </a:t>
            </a:r>
            <a:r>
              <a:rPr lang="fr-FR" dirty="0" err="1"/>
              <a:t>Bijkomende</a:t>
            </a:r>
            <a:r>
              <a:rPr lang="fr-FR" dirty="0"/>
              <a:t> </a:t>
            </a:r>
            <a:r>
              <a:rPr lang="fr-FR" dirty="0" err="1"/>
              <a:t>veiligheidsafstanden</a:t>
            </a:r>
            <a:endParaRPr lang="fr-FR" dirty="0"/>
          </a:p>
          <a:p>
            <a:pPr fontAlgn="auto">
              <a:spcAft>
                <a:spcPts val="0"/>
              </a:spcAft>
            </a:pPr>
            <a:endParaRPr lang="fr-FR" dirty="0"/>
          </a:p>
        </p:txBody>
      </p:sp>
      <p:sp>
        <p:nvSpPr>
          <p:cNvPr id="3" name="Espace réservé du texte 2"/>
          <p:cNvSpPr>
            <a:spLocks noGrp="1"/>
          </p:cNvSpPr>
          <p:nvPr>
            <p:ph type="body" sz="quarter" idx="17"/>
          </p:nvPr>
        </p:nvSpPr>
        <p:spPr/>
        <p:txBody>
          <a:bodyPr/>
          <a:lstStyle/>
          <a:p>
            <a:r>
              <a:rPr lang="fr-FR" sz="2000" dirty="0"/>
              <a:t>3.3.1  </a:t>
            </a:r>
            <a:r>
              <a:rPr lang="fr-FR" sz="2000" dirty="0" err="1"/>
              <a:t>Bijkomende</a:t>
            </a:r>
            <a:r>
              <a:rPr lang="fr-FR" sz="2000" dirty="0"/>
              <a:t> </a:t>
            </a:r>
            <a:r>
              <a:rPr lang="fr-FR" sz="2000" dirty="0" err="1"/>
              <a:t>veiligheidszones</a:t>
            </a:r>
            <a:r>
              <a:rPr lang="fr-FR" sz="2000" dirty="0"/>
              <a:t>: </a:t>
            </a:r>
            <a:r>
              <a:rPr lang="fr-FR" sz="2000" dirty="0" err="1"/>
              <a:t>oranje</a:t>
            </a:r>
            <a:r>
              <a:rPr lang="fr-FR" sz="2000" dirty="0"/>
              <a:t> zone</a:t>
            </a:r>
          </a:p>
        </p:txBody>
      </p:sp>
      <p:grpSp>
        <p:nvGrpSpPr>
          <p:cNvPr id="2" name="Group 1"/>
          <p:cNvGrpSpPr/>
          <p:nvPr/>
        </p:nvGrpSpPr>
        <p:grpSpPr>
          <a:xfrm>
            <a:off x="1847528" y="1597619"/>
            <a:ext cx="8080563" cy="2555042"/>
            <a:chOff x="496" y="1824805"/>
            <a:chExt cx="12263990" cy="4326406"/>
          </a:xfrm>
        </p:grpSpPr>
        <p:sp>
          <p:nvSpPr>
            <p:cNvPr id="15" name="Rectangle 47"/>
            <p:cNvSpPr/>
            <p:nvPr/>
          </p:nvSpPr>
          <p:spPr>
            <a:xfrm>
              <a:off x="496" y="2060847"/>
              <a:ext cx="5669367" cy="4033457"/>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BE">
                <a:latin typeface="Arial" panose="020B0604020202020204" pitchFamily="34" charset="0"/>
                <a:cs typeface="Arial" panose="020B0604020202020204" pitchFamily="34" charset="0"/>
              </a:endParaRPr>
            </a:p>
          </p:txBody>
        </p:sp>
        <p:grpSp>
          <p:nvGrpSpPr>
            <p:cNvPr id="16" name="Group 20"/>
            <p:cNvGrpSpPr>
              <a:grpSpLocks noChangeAspect="1"/>
            </p:cNvGrpSpPr>
            <p:nvPr/>
          </p:nvGrpSpPr>
          <p:grpSpPr bwMode="auto">
            <a:xfrm>
              <a:off x="4478448" y="5485106"/>
              <a:ext cx="82829" cy="123788"/>
              <a:chOff x="8100392" y="5949280"/>
              <a:chExt cx="144016" cy="216024"/>
            </a:xfrm>
          </p:grpSpPr>
          <p:sp>
            <p:nvSpPr>
              <p:cNvPr id="17" name="Rectangle 16"/>
              <p:cNvSpPr/>
              <p:nvPr/>
            </p:nvSpPr>
            <p:spPr>
              <a:xfrm>
                <a:off x="8154200" y="6020759"/>
                <a:ext cx="45896" cy="14454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8" name="Rectangle 17"/>
              <p:cNvSpPr/>
              <p:nvPr/>
            </p:nvSpPr>
            <p:spPr>
              <a:xfrm>
                <a:off x="8100392" y="5949280"/>
                <a:ext cx="144016" cy="7147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grpSp>
        <p:grpSp>
          <p:nvGrpSpPr>
            <p:cNvPr id="19" name="Group 20"/>
            <p:cNvGrpSpPr>
              <a:grpSpLocks noChangeAspect="1"/>
            </p:cNvGrpSpPr>
            <p:nvPr/>
          </p:nvGrpSpPr>
          <p:grpSpPr bwMode="auto">
            <a:xfrm>
              <a:off x="3445156" y="5475482"/>
              <a:ext cx="82829" cy="123788"/>
              <a:chOff x="8100392" y="5949280"/>
              <a:chExt cx="144016" cy="216024"/>
            </a:xfrm>
          </p:grpSpPr>
          <p:sp>
            <p:nvSpPr>
              <p:cNvPr id="20" name="Rectangle 19"/>
              <p:cNvSpPr/>
              <p:nvPr/>
            </p:nvSpPr>
            <p:spPr>
              <a:xfrm>
                <a:off x="8154200" y="6020759"/>
                <a:ext cx="45896" cy="14454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21" name="Rectangle 20"/>
              <p:cNvSpPr/>
              <p:nvPr/>
            </p:nvSpPr>
            <p:spPr>
              <a:xfrm>
                <a:off x="8100392" y="5949280"/>
                <a:ext cx="144016" cy="7147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grpSp>
        <p:grpSp>
          <p:nvGrpSpPr>
            <p:cNvPr id="22" name="Group 20"/>
            <p:cNvGrpSpPr>
              <a:grpSpLocks noChangeAspect="1"/>
            </p:cNvGrpSpPr>
            <p:nvPr/>
          </p:nvGrpSpPr>
          <p:grpSpPr bwMode="auto">
            <a:xfrm>
              <a:off x="1692033" y="5446605"/>
              <a:ext cx="82829" cy="123788"/>
              <a:chOff x="8100392" y="5949280"/>
              <a:chExt cx="144016" cy="216024"/>
            </a:xfrm>
          </p:grpSpPr>
          <p:sp>
            <p:nvSpPr>
              <p:cNvPr id="23" name="Rectangle 22"/>
              <p:cNvSpPr/>
              <p:nvPr/>
            </p:nvSpPr>
            <p:spPr>
              <a:xfrm>
                <a:off x="8154200" y="6020759"/>
                <a:ext cx="45896" cy="14454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24" name="Rectangle 23"/>
              <p:cNvSpPr/>
              <p:nvPr/>
            </p:nvSpPr>
            <p:spPr>
              <a:xfrm>
                <a:off x="8100392" y="5949280"/>
                <a:ext cx="144016" cy="7147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grpSp>
        <p:grpSp>
          <p:nvGrpSpPr>
            <p:cNvPr id="25" name="Group 20"/>
            <p:cNvGrpSpPr>
              <a:grpSpLocks noChangeAspect="1"/>
            </p:cNvGrpSpPr>
            <p:nvPr/>
          </p:nvGrpSpPr>
          <p:grpSpPr bwMode="auto">
            <a:xfrm>
              <a:off x="658741" y="5446606"/>
              <a:ext cx="82829" cy="123788"/>
              <a:chOff x="8100392" y="5949280"/>
              <a:chExt cx="144016" cy="216024"/>
            </a:xfrm>
          </p:grpSpPr>
          <p:sp>
            <p:nvSpPr>
              <p:cNvPr id="26" name="Rectangle 25"/>
              <p:cNvSpPr/>
              <p:nvPr/>
            </p:nvSpPr>
            <p:spPr>
              <a:xfrm>
                <a:off x="8154200" y="6020759"/>
                <a:ext cx="45896" cy="14454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27" name="Rectangle 26"/>
              <p:cNvSpPr/>
              <p:nvPr/>
            </p:nvSpPr>
            <p:spPr>
              <a:xfrm>
                <a:off x="8100392" y="5949280"/>
                <a:ext cx="144016" cy="7147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grpSp>
        <p:sp>
          <p:nvSpPr>
            <p:cNvPr id="28" name="Rectangle 27"/>
            <p:cNvSpPr/>
            <p:nvPr/>
          </p:nvSpPr>
          <p:spPr>
            <a:xfrm>
              <a:off x="7699396" y="2060847"/>
              <a:ext cx="3090436" cy="4033815"/>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BE">
                <a:latin typeface="Arial" panose="020B0604020202020204" pitchFamily="34" charset="0"/>
                <a:cs typeface="Arial" panose="020B0604020202020204" pitchFamily="34" charset="0"/>
              </a:endParaRPr>
            </a:p>
          </p:txBody>
        </p:sp>
        <p:sp>
          <p:nvSpPr>
            <p:cNvPr id="29" name="Rectangle 28"/>
            <p:cNvSpPr/>
            <p:nvPr/>
          </p:nvSpPr>
          <p:spPr>
            <a:xfrm>
              <a:off x="10789831" y="2060848"/>
              <a:ext cx="1380437" cy="4033455"/>
            </a:xfrm>
            <a:prstGeom prst="rect">
              <a:avLst/>
            </a:prstGeom>
            <a:solidFill>
              <a:srgbClr val="BAE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BE">
                <a:latin typeface="Arial" panose="020B0604020202020204" pitchFamily="34" charset="0"/>
                <a:cs typeface="Arial" panose="020B0604020202020204" pitchFamily="34" charset="0"/>
              </a:endParaRPr>
            </a:p>
          </p:txBody>
        </p:sp>
        <p:sp>
          <p:nvSpPr>
            <p:cNvPr id="30" name="ZoneTexte 32"/>
            <p:cNvSpPr txBox="1"/>
            <p:nvPr/>
          </p:nvSpPr>
          <p:spPr>
            <a:xfrm rot="5400000">
              <a:off x="6368850" y="4778555"/>
              <a:ext cx="625383" cy="2119930"/>
            </a:xfrm>
            <a:prstGeom prst="rect">
              <a:avLst/>
            </a:prstGeom>
            <a:noFill/>
          </p:spPr>
          <p:txBody>
            <a:bodyPr vert="vert270" wrap="square" rtlCol="0">
              <a:spAutoFit/>
            </a:bodyPr>
            <a:lstStyle/>
            <a:p>
              <a:r>
                <a:rPr lang="fr-FR" sz="1000" b="1" dirty="0">
                  <a:solidFill>
                    <a:schemeClr val="accent6">
                      <a:lumMod val="95000"/>
                      <a:lumOff val="5000"/>
                    </a:schemeClr>
                  </a:solidFill>
                  <a:latin typeface="+mn-lt"/>
                  <a:cs typeface="Arial" panose="020B0604020202020204" pitchFamily="34" charset="0"/>
                </a:rPr>
                <a:t>WAAKZAAMHEIDSZONE</a:t>
              </a:r>
              <a:r>
                <a:rPr lang="fr-FR" sz="1200" b="1" dirty="0">
                  <a:solidFill>
                    <a:schemeClr val="accent6">
                      <a:lumMod val="95000"/>
                      <a:lumOff val="5000"/>
                    </a:schemeClr>
                  </a:solidFill>
                  <a:latin typeface="+mn-lt"/>
                  <a:cs typeface="Arial" panose="020B0604020202020204" pitchFamily="34" charset="0"/>
                </a:rPr>
                <a:t> </a:t>
              </a:r>
            </a:p>
          </p:txBody>
        </p:sp>
        <p:sp>
          <p:nvSpPr>
            <p:cNvPr id="31" name="ZoneTexte 32"/>
            <p:cNvSpPr txBox="1"/>
            <p:nvPr/>
          </p:nvSpPr>
          <p:spPr>
            <a:xfrm rot="5400000">
              <a:off x="8957980" y="4294628"/>
              <a:ext cx="573267" cy="3090436"/>
            </a:xfrm>
            <a:prstGeom prst="rect">
              <a:avLst/>
            </a:prstGeom>
            <a:noFill/>
          </p:spPr>
          <p:txBody>
            <a:bodyPr vert="vert270" wrap="square" rtlCol="0">
              <a:spAutoFit/>
            </a:bodyPr>
            <a:lstStyle/>
            <a:p>
              <a:r>
                <a:rPr lang="fr-FR" sz="1000" b="1" dirty="0">
                  <a:solidFill>
                    <a:schemeClr val="accent6">
                      <a:lumMod val="95000"/>
                      <a:lumOff val="5000"/>
                    </a:schemeClr>
                  </a:solidFill>
                  <a:latin typeface="+mn-lt"/>
                  <a:cs typeface="Arial" panose="020B0604020202020204" pitchFamily="34" charset="0"/>
                </a:rPr>
                <a:t>VERWITTIGINGSZONE</a:t>
              </a:r>
            </a:p>
          </p:txBody>
        </p:sp>
        <p:cxnSp>
          <p:nvCxnSpPr>
            <p:cNvPr id="32" name="Straight Connector 28"/>
            <p:cNvCxnSpPr/>
            <p:nvPr/>
          </p:nvCxnSpPr>
          <p:spPr>
            <a:xfrm>
              <a:off x="496" y="5601980"/>
              <a:ext cx="12169773" cy="6914"/>
            </a:xfrm>
            <a:prstGeom prst="line">
              <a:avLst/>
            </a:prstGeom>
          </p:spPr>
          <p:style>
            <a:lnRef idx="3">
              <a:schemeClr val="dk1"/>
            </a:lnRef>
            <a:fillRef idx="0">
              <a:schemeClr val="dk1"/>
            </a:fillRef>
            <a:effectRef idx="2">
              <a:schemeClr val="dk1"/>
            </a:effectRef>
            <a:fontRef idx="minor">
              <a:schemeClr val="tx1"/>
            </a:fontRef>
          </p:style>
        </p:cxnSp>
        <p:grpSp>
          <p:nvGrpSpPr>
            <p:cNvPr id="33" name="Groupe 32"/>
            <p:cNvGrpSpPr/>
            <p:nvPr/>
          </p:nvGrpSpPr>
          <p:grpSpPr>
            <a:xfrm>
              <a:off x="2254715" y="1824805"/>
              <a:ext cx="3543300" cy="3876675"/>
              <a:chOff x="2332909" y="2329640"/>
              <a:chExt cx="3543300" cy="3876675"/>
            </a:xfrm>
          </p:grpSpPr>
          <p:pic>
            <p:nvPicPr>
              <p:cNvPr id="34" name="Image 33"/>
              <p:cNvPicPr>
                <a:picLocks noChangeAspect="1"/>
              </p:cNvPicPr>
              <p:nvPr/>
            </p:nvPicPr>
            <p:blipFill>
              <a:blip r:embed="rId3"/>
              <a:stretch>
                <a:fillRect/>
              </a:stretch>
            </p:blipFill>
            <p:spPr>
              <a:xfrm>
                <a:off x="2332909" y="2329640"/>
                <a:ext cx="3543300" cy="3876675"/>
              </a:xfrm>
              <a:prstGeom prst="rect">
                <a:avLst/>
              </a:prstGeom>
            </p:spPr>
          </p:pic>
          <p:cxnSp>
            <p:nvCxnSpPr>
              <p:cNvPr id="35" name="Connecteur droit 34"/>
              <p:cNvCxnSpPr/>
              <p:nvPr/>
            </p:nvCxnSpPr>
            <p:spPr>
              <a:xfrm>
                <a:off x="2958669" y="3415861"/>
                <a:ext cx="0" cy="1981971"/>
              </a:xfrm>
              <a:prstGeom prst="line">
                <a:avLst/>
              </a:prstGeom>
              <a:ln w="38100">
                <a:solidFill>
                  <a:srgbClr val="F3FAFF"/>
                </a:solidFill>
              </a:ln>
            </p:spPr>
            <p:style>
              <a:lnRef idx="1">
                <a:schemeClr val="accent1"/>
              </a:lnRef>
              <a:fillRef idx="0">
                <a:schemeClr val="accent1"/>
              </a:fillRef>
              <a:effectRef idx="0">
                <a:schemeClr val="accent1"/>
              </a:effectRef>
              <a:fontRef idx="minor">
                <a:schemeClr val="tx1"/>
              </a:fontRef>
            </p:style>
          </p:cxnSp>
        </p:grpSp>
        <p:sp>
          <p:nvSpPr>
            <p:cNvPr id="36" name="TextBox 18"/>
            <p:cNvSpPr txBox="1">
              <a:spLocks noChangeArrowheads="1"/>
            </p:cNvSpPr>
            <p:nvPr/>
          </p:nvSpPr>
          <p:spPr bwMode="auto">
            <a:xfrm>
              <a:off x="10361" y="5635221"/>
              <a:ext cx="5642066" cy="416922"/>
            </a:xfrm>
            <a:prstGeom prst="rect">
              <a:avLst/>
            </a:prstGeom>
            <a:noFill/>
            <a:ln w="9525">
              <a:noFill/>
              <a:miter lim="800000"/>
              <a:headEnd/>
              <a:tailEnd/>
            </a:ln>
          </p:spPr>
          <p:txBody>
            <a:bodyPr wrap="square">
              <a:spAutoFit/>
            </a:bodyPr>
            <a:lstStyle/>
            <a:p>
              <a:r>
                <a:rPr lang="en-US" sz="1000" b="1" dirty="0">
                  <a:latin typeface="+mn-lt"/>
                </a:rPr>
                <a:t>RODE ZONE (GEVARENZONE)</a:t>
              </a:r>
            </a:p>
          </p:txBody>
        </p:sp>
        <p:cxnSp>
          <p:nvCxnSpPr>
            <p:cNvPr id="37" name="Straight Connector 30"/>
            <p:cNvCxnSpPr/>
            <p:nvPr/>
          </p:nvCxnSpPr>
          <p:spPr bwMode="auto">
            <a:xfrm flipH="1">
              <a:off x="5664563" y="2060848"/>
              <a:ext cx="5302" cy="353698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38" name="TextBox 18"/>
            <p:cNvSpPr txBox="1">
              <a:spLocks noChangeArrowheads="1"/>
            </p:cNvSpPr>
            <p:nvPr/>
          </p:nvSpPr>
          <p:spPr bwMode="auto">
            <a:xfrm>
              <a:off x="4894153" y="5204891"/>
              <a:ext cx="532184" cy="442979"/>
            </a:xfrm>
            <a:prstGeom prst="rect">
              <a:avLst/>
            </a:prstGeom>
            <a:noFill/>
            <a:ln w="9525">
              <a:noFill/>
              <a:miter lim="800000"/>
              <a:headEnd/>
              <a:tailEnd/>
            </a:ln>
          </p:spPr>
          <p:txBody>
            <a:bodyPr wrap="square">
              <a:spAutoFit/>
            </a:bodyPr>
            <a:lstStyle/>
            <a:p>
              <a:r>
                <a:rPr lang="en-US" sz="1100" b="1" dirty="0">
                  <a:latin typeface="Calibri" pitchFamily="34" charset="0"/>
                </a:rPr>
                <a:t>VA</a:t>
              </a:r>
              <a:endParaRPr lang="en-US" sz="800" b="1" dirty="0">
                <a:latin typeface="Calibri" pitchFamily="34" charset="0"/>
              </a:endParaRPr>
            </a:p>
          </p:txBody>
        </p:sp>
        <p:cxnSp>
          <p:nvCxnSpPr>
            <p:cNvPr id="39" name="Straight Arrow Connector 62"/>
            <p:cNvCxnSpPr/>
            <p:nvPr/>
          </p:nvCxnSpPr>
          <p:spPr>
            <a:xfrm>
              <a:off x="4535792" y="5537081"/>
              <a:ext cx="1128771" cy="0"/>
            </a:xfrm>
            <a:prstGeom prst="straightConnector1">
              <a:avLst/>
            </a:prstGeom>
            <a:noFill/>
            <a:ln w="19050" cap="flat" cmpd="sng" algn="ctr">
              <a:solidFill>
                <a:schemeClr val="tx1"/>
              </a:solidFill>
              <a:prstDash val="solid"/>
              <a:headEnd type="arrow"/>
              <a:tailEnd type="arrow"/>
            </a:ln>
            <a:effectLst/>
          </p:spPr>
        </p:cxnSp>
        <p:sp>
          <p:nvSpPr>
            <p:cNvPr id="40" name="ZoneTexte 32"/>
            <p:cNvSpPr txBox="1"/>
            <p:nvPr/>
          </p:nvSpPr>
          <p:spPr>
            <a:xfrm rot="5400000">
              <a:off x="11193414" y="5057234"/>
              <a:ext cx="573267" cy="1568876"/>
            </a:xfrm>
            <a:prstGeom prst="rect">
              <a:avLst/>
            </a:prstGeom>
            <a:noFill/>
          </p:spPr>
          <p:txBody>
            <a:bodyPr vert="vert270" wrap="square" rtlCol="0">
              <a:spAutoFit/>
            </a:bodyPr>
            <a:lstStyle/>
            <a:p>
              <a:r>
                <a:rPr lang="fr-FR" sz="1000" b="1" dirty="0">
                  <a:solidFill>
                    <a:schemeClr val="accent6">
                      <a:lumMod val="95000"/>
                      <a:lumOff val="5000"/>
                    </a:schemeClr>
                  </a:solidFill>
                  <a:latin typeface="+mn-lt"/>
                  <a:cs typeface="Arial" panose="020B0604020202020204" pitchFamily="34" charset="0"/>
                </a:rPr>
                <a:t>GROENE ZONE </a:t>
              </a:r>
            </a:p>
          </p:txBody>
        </p:sp>
        <p:sp>
          <p:nvSpPr>
            <p:cNvPr id="14" name="Rectangle 47"/>
            <p:cNvSpPr/>
            <p:nvPr/>
          </p:nvSpPr>
          <p:spPr>
            <a:xfrm>
              <a:off x="5646662" y="2060848"/>
              <a:ext cx="2052734" cy="4033456"/>
            </a:xfrm>
            <a:prstGeom prst="rect">
              <a:avLst/>
            </a:prstGeom>
            <a:solidFill>
              <a:srgbClr val="FFC000"/>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dirty="0">
                  <a:latin typeface="Arial" panose="020B0604020202020204" pitchFamily="34" charset="0"/>
                  <a:cs typeface="Arial" panose="020B0604020202020204" pitchFamily="34" charset="0"/>
                </a:rPr>
                <a:t> </a:t>
              </a:r>
            </a:p>
          </p:txBody>
        </p:sp>
      </p:grpSp>
      <p:sp>
        <p:nvSpPr>
          <p:cNvPr id="68" name="Espace réservé du numéro de diapositive 3"/>
          <p:cNvSpPr>
            <a:spLocks noGrp="1"/>
          </p:cNvSpPr>
          <p:nvPr>
            <p:ph type="sldNum" sz="quarter" idx="4"/>
          </p:nvPr>
        </p:nvSpPr>
        <p:spPr>
          <a:xfrm>
            <a:off x="11464965" y="6492877"/>
            <a:ext cx="565240" cy="365125"/>
          </a:xfrm>
        </p:spPr>
        <p:txBody>
          <a:bodyPr/>
          <a:lstStyle/>
          <a:p>
            <a:fld id="{070B80B4-B953-6547-A044-6E303DFD4AF3}" type="slidenum">
              <a:rPr lang="nl-BE" smtClean="0"/>
              <a:pPr/>
              <a:t>29</a:t>
            </a:fld>
            <a:endParaRPr lang="nl-BE" dirty="0"/>
          </a:p>
        </p:txBody>
      </p:sp>
      <p:sp>
        <p:nvSpPr>
          <p:cNvPr id="41" name="Rounded Rectangle 27"/>
          <p:cNvSpPr/>
          <p:nvPr/>
        </p:nvSpPr>
        <p:spPr bwMode="auto">
          <a:xfrm>
            <a:off x="911424" y="4448305"/>
            <a:ext cx="10495313" cy="2181149"/>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144000" rIns="91440" bIns="180000" numCol="1" rtlCol="0" anchor="t" anchorCtr="0" compatLnSpc="1">
            <a:prstTxWarp prst="textNoShape">
              <a:avLst/>
            </a:prstTxWarp>
            <a:noAutofit/>
          </a:bodyPr>
          <a:lstStyle/>
          <a:p>
            <a:pPr algn="just"/>
            <a:r>
              <a:rPr lang="fr-FR" sz="2000" b="1" dirty="0" err="1">
                <a:latin typeface="+mn-lt"/>
              </a:rPr>
              <a:t>Waakzaamheidszone</a:t>
            </a:r>
            <a:r>
              <a:rPr lang="fr-FR" sz="2000" b="1" dirty="0">
                <a:latin typeface="+mn-lt"/>
              </a:rPr>
              <a:t> – </a:t>
            </a:r>
            <a:r>
              <a:rPr lang="fr-FR" sz="2000" b="1" dirty="0" err="1">
                <a:latin typeface="+mn-lt"/>
              </a:rPr>
              <a:t>Oranje</a:t>
            </a:r>
            <a:r>
              <a:rPr lang="fr-FR" sz="2000" b="1" dirty="0">
                <a:latin typeface="+mn-lt"/>
              </a:rPr>
              <a:t> zone:</a:t>
            </a:r>
          </a:p>
          <a:p>
            <a:pPr algn="just"/>
            <a:r>
              <a:rPr lang="fr-FR" sz="2000" dirty="0">
                <a:latin typeface="+mn-lt"/>
              </a:rPr>
              <a:t>Het </a:t>
            </a:r>
            <a:r>
              <a:rPr lang="fr-FR" sz="2000" dirty="0" err="1">
                <a:latin typeface="+mn-lt"/>
              </a:rPr>
              <a:t>personeel</a:t>
            </a:r>
            <a:r>
              <a:rPr lang="fr-FR" sz="2000" dirty="0">
                <a:latin typeface="+mn-lt"/>
              </a:rPr>
              <a:t> en/of de </a:t>
            </a:r>
            <a:r>
              <a:rPr lang="fr-FR" sz="2000" dirty="0" err="1">
                <a:latin typeface="+mn-lt"/>
              </a:rPr>
              <a:t>operator</a:t>
            </a:r>
            <a:r>
              <a:rPr lang="fr-FR" sz="2000" dirty="0">
                <a:latin typeface="+mn-lt"/>
              </a:rPr>
              <a:t> van het </a:t>
            </a:r>
            <a:r>
              <a:rPr lang="fr-FR" sz="2000" dirty="0" err="1">
                <a:latin typeface="+mn-lt"/>
              </a:rPr>
              <a:t>voertuig</a:t>
            </a:r>
            <a:r>
              <a:rPr lang="fr-FR" sz="2000" dirty="0">
                <a:latin typeface="+mn-lt"/>
              </a:rPr>
              <a:t> </a:t>
            </a:r>
            <a:r>
              <a:rPr lang="fr-FR" sz="2000" dirty="0" err="1">
                <a:latin typeface="+mn-lt"/>
              </a:rPr>
              <a:t>moet</a:t>
            </a:r>
            <a:r>
              <a:rPr lang="fr-FR" sz="2000" dirty="0">
                <a:latin typeface="+mn-lt"/>
              </a:rPr>
              <a:t>: </a:t>
            </a:r>
            <a:endParaRPr lang="fr-BE" sz="2000" dirty="0">
              <a:latin typeface="+mn-lt"/>
            </a:endParaRPr>
          </a:p>
          <a:p>
            <a:pPr marL="285750" indent="-285750" algn="just">
              <a:buFont typeface="Arial" panose="020B0604020202020204" pitchFamily="34" charset="0"/>
              <a:buChar char="•"/>
            </a:pPr>
            <a:r>
              <a:rPr lang="fr-FR" sz="2000" dirty="0">
                <a:latin typeface="+mn-lt"/>
              </a:rPr>
              <a:t>te </a:t>
            </a:r>
            <a:r>
              <a:rPr lang="fr-FR" sz="2000" dirty="0" err="1">
                <a:latin typeface="+mn-lt"/>
              </a:rPr>
              <a:t>alle</a:t>
            </a:r>
            <a:r>
              <a:rPr lang="fr-FR" sz="2000" dirty="0">
                <a:latin typeface="+mn-lt"/>
              </a:rPr>
              <a:t> </a:t>
            </a:r>
            <a:r>
              <a:rPr lang="fr-FR" sz="2000" dirty="0" err="1">
                <a:latin typeface="+mn-lt"/>
              </a:rPr>
              <a:t>tijde</a:t>
            </a:r>
            <a:r>
              <a:rPr lang="fr-FR" sz="2000" dirty="0">
                <a:latin typeface="+mn-lt"/>
              </a:rPr>
              <a:t> </a:t>
            </a:r>
            <a:r>
              <a:rPr lang="fr-FR" sz="2000" b="1" dirty="0" err="1">
                <a:solidFill>
                  <a:srgbClr val="FF0000"/>
                </a:solidFill>
                <a:latin typeface="+mn-lt"/>
              </a:rPr>
              <a:t>waakzaam</a:t>
            </a:r>
            <a:r>
              <a:rPr lang="fr-FR" sz="2000" b="1" dirty="0">
                <a:solidFill>
                  <a:srgbClr val="FF0000"/>
                </a:solidFill>
                <a:latin typeface="+mn-lt"/>
              </a:rPr>
              <a:t> </a:t>
            </a:r>
            <a:r>
              <a:rPr lang="fr-FR" sz="2000" b="1" dirty="0" err="1">
                <a:solidFill>
                  <a:srgbClr val="FF0000"/>
                </a:solidFill>
                <a:latin typeface="+mn-lt"/>
              </a:rPr>
              <a:t>blijven</a:t>
            </a:r>
            <a:r>
              <a:rPr lang="fr-FR" sz="2000" b="1" dirty="0">
                <a:solidFill>
                  <a:srgbClr val="FF0000"/>
                </a:solidFill>
                <a:latin typeface="+mn-lt"/>
              </a:rPr>
              <a:t> </a:t>
            </a:r>
            <a:r>
              <a:rPr lang="fr-FR" sz="2000" dirty="0" err="1">
                <a:latin typeface="+mn-lt"/>
              </a:rPr>
              <a:t>voor</a:t>
            </a:r>
            <a:r>
              <a:rPr lang="fr-FR" sz="2000" dirty="0">
                <a:latin typeface="+mn-lt"/>
              </a:rPr>
              <a:t> </a:t>
            </a:r>
            <a:r>
              <a:rPr lang="fr-FR" sz="2000" dirty="0" err="1">
                <a:latin typeface="+mn-lt"/>
              </a:rPr>
              <a:t>spoorvoertuigen</a:t>
            </a:r>
            <a:r>
              <a:rPr lang="fr-FR" sz="2000" dirty="0">
                <a:latin typeface="+mn-lt"/>
              </a:rPr>
              <a:t> die </a:t>
            </a:r>
            <a:r>
              <a:rPr lang="fr-FR" sz="2000" dirty="0" err="1">
                <a:latin typeface="+mn-lt"/>
              </a:rPr>
              <a:t>rijden</a:t>
            </a:r>
            <a:r>
              <a:rPr lang="fr-FR" sz="2000" dirty="0">
                <a:latin typeface="+mn-lt"/>
              </a:rPr>
              <a:t> op het (de) </a:t>
            </a:r>
            <a:r>
              <a:rPr lang="fr-FR" sz="2000" dirty="0" err="1">
                <a:latin typeface="+mn-lt"/>
              </a:rPr>
              <a:t>nabijgelegen</a:t>
            </a:r>
            <a:r>
              <a:rPr lang="fr-FR" sz="2000" dirty="0">
                <a:latin typeface="+mn-lt"/>
              </a:rPr>
              <a:t> </a:t>
            </a:r>
            <a:r>
              <a:rPr lang="fr-FR" sz="2000" dirty="0" err="1">
                <a:latin typeface="+mn-lt"/>
              </a:rPr>
              <a:t>spoor</a:t>
            </a:r>
            <a:r>
              <a:rPr lang="fr-FR" sz="2000" dirty="0">
                <a:latin typeface="+mn-lt"/>
              </a:rPr>
              <a:t> (</a:t>
            </a:r>
            <a:r>
              <a:rPr lang="fr-FR" sz="2000" dirty="0" err="1">
                <a:latin typeface="+mn-lt"/>
              </a:rPr>
              <a:t>sporen</a:t>
            </a:r>
            <a:r>
              <a:rPr lang="fr-FR" sz="2000" dirty="0">
                <a:latin typeface="+mn-lt"/>
              </a:rPr>
              <a:t>) in </a:t>
            </a:r>
            <a:r>
              <a:rPr lang="fr-FR" sz="2000" dirty="0" err="1">
                <a:latin typeface="+mn-lt"/>
              </a:rPr>
              <a:t>dienst</a:t>
            </a:r>
            <a:r>
              <a:rPr lang="fr-FR" sz="2000" dirty="0">
                <a:latin typeface="+mn-lt"/>
              </a:rPr>
              <a:t>;</a:t>
            </a:r>
          </a:p>
          <a:p>
            <a:pPr marL="285750" indent="-285750" algn="just">
              <a:buFont typeface="Arial" panose="020B0604020202020204" pitchFamily="34" charset="0"/>
              <a:buChar char="•"/>
            </a:pPr>
            <a:r>
              <a:rPr lang="fr-FR" sz="2000" b="1" dirty="0" err="1">
                <a:solidFill>
                  <a:srgbClr val="FF0000"/>
                </a:solidFill>
                <a:latin typeface="+mn-lt"/>
              </a:rPr>
              <a:t>vermijden</a:t>
            </a:r>
            <a:r>
              <a:rPr lang="fr-FR" sz="2000" b="1" dirty="0">
                <a:solidFill>
                  <a:srgbClr val="FF0000"/>
                </a:solidFill>
                <a:latin typeface="+mn-lt"/>
              </a:rPr>
              <a:t> om de </a:t>
            </a:r>
            <a:r>
              <a:rPr lang="fr-FR" sz="2000" b="1" dirty="0" err="1">
                <a:solidFill>
                  <a:srgbClr val="FF0000"/>
                </a:solidFill>
                <a:latin typeface="+mn-lt"/>
              </a:rPr>
              <a:t>gevarenzone</a:t>
            </a:r>
            <a:r>
              <a:rPr lang="fr-FR" sz="2000" b="1" dirty="0">
                <a:solidFill>
                  <a:srgbClr val="FF0000"/>
                </a:solidFill>
                <a:latin typeface="+mn-lt"/>
              </a:rPr>
              <a:t> </a:t>
            </a:r>
            <a:r>
              <a:rPr lang="fr-FR" sz="2000" dirty="0">
                <a:latin typeface="+mn-lt"/>
              </a:rPr>
              <a:t>van het </a:t>
            </a:r>
            <a:r>
              <a:rPr lang="fr-FR" sz="2000" dirty="0" err="1">
                <a:latin typeface="+mn-lt"/>
              </a:rPr>
              <a:t>spoor</a:t>
            </a:r>
            <a:r>
              <a:rPr lang="fr-FR" sz="2000" dirty="0">
                <a:latin typeface="+mn-lt"/>
              </a:rPr>
              <a:t> </a:t>
            </a:r>
            <a:r>
              <a:rPr lang="fr-FR" sz="2000" b="1" dirty="0">
                <a:solidFill>
                  <a:srgbClr val="FF0000"/>
                </a:solidFill>
                <a:latin typeface="+mn-lt"/>
              </a:rPr>
              <a:t>te </a:t>
            </a:r>
            <a:r>
              <a:rPr lang="fr-FR" sz="2000" b="1" dirty="0" err="1">
                <a:solidFill>
                  <a:srgbClr val="FF0000"/>
                </a:solidFill>
                <a:latin typeface="+mn-lt"/>
              </a:rPr>
              <a:t>betreden</a:t>
            </a:r>
            <a:r>
              <a:rPr lang="fr-FR" sz="2000" b="1" dirty="0">
                <a:solidFill>
                  <a:srgbClr val="FF0000"/>
                </a:solidFill>
                <a:latin typeface="+mn-lt"/>
              </a:rPr>
              <a:t> </a:t>
            </a:r>
            <a:r>
              <a:rPr lang="fr-FR" sz="2000" dirty="0" err="1">
                <a:latin typeface="+mn-lt"/>
              </a:rPr>
              <a:t>zonder</a:t>
            </a:r>
            <a:r>
              <a:rPr lang="fr-FR" sz="2000" dirty="0">
                <a:latin typeface="+mn-lt"/>
              </a:rPr>
              <a:t> </a:t>
            </a:r>
            <a:r>
              <a:rPr lang="fr-FR" sz="2000" dirty="0" err="1">
                <a:latin typeface="+mn-lt"/>
              </a:rPr>
              <a:t>toepassing</a:t>
            </a:r>
            <a:r>
              <a:rPr lang="fr-FR" sz="2000" dirty="0">
                <a:latin typeface="+mn-lt"/>
              </a:rPr>
              <a:t> van </a:t>
            </a:r>
            <a:r>
              <a:rPr lang="fr-FR" sz="2000" dirty="0" err="1">
                <a:latin typeface="+mn-lt"/>
              </a:rPr>
              <a:t>veiligheidsmaatregelen</a:t>
            </a:r>
            <a:r>
              <a:rPr lang="fr-FR" sz="2000" dirty="0">
                <a:latin typeface="+mn-lt"/>
              </a:rPr>
              <a:t>.</a:t>
            </a:r>
          </a:p>
        </p:txBody>
      </p:sp>
      <p:sp>
        <p:nvSpPr>
          <p:cNvPr id="42" name="TextBox 18"/>
          <p:cNvSpPr txBox="1">
            <a:spLocks noChangeArrowheads="1"/>
          </p:cNvSpPr>
          <p:nvPr/>
        </p:nvSpPr>
        <p:spPr bwMode="auto">
          <a:xfrm>
            <a:off x="4392868" y="3817869"/>
            <a:ext cx="3717474" cy="246221"/>
          </a:xfrm>
          <a:prstGeom prst="rect">
            <a:avLst/>
          </a:prstGeom>
          <a:noFill/>
          <a:ln w="9525">
            <a:noFill/>
            <a:miter lim="800000"/>
            <a:headEnd/>
            <a:tailEnd/>
          </a:ln>
        </p:spPr>
        <p:txBody>
          <a:bodyPr wrap="square">
            <a:spAutoFit/>
          </a:bodyPr>
          <a:lstStyle/>
          <a:p>
            <a:pPr algn="ctr"/>
            <a:r>
              <a:rPr lang="en-US" sz="1000" b="1" dirty="0">
                <a:latin typeface="+mn-lt"/>
              </a:rPr>
              <a:t>WAAKZAAMHEIDSZONE</a:t>
            </a:r>
          </a:p>
        </p:txBody>
      </p:sp>
    </p:spTree>
    <p:extLst>
      <p:ext uri="{BB962C8B-B14F-4D97-AF65-F5344CB8AC3E}">
        <p14:creationId xmlns:p14="http://schemas.microsoft.com/office/powerpoint/2010/main" val="3710481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p:cNvSpPr>
            <a:spLocks noGrp="1"/>
          </p:cNvSpPr>
          <p:nvPr>
            <p:ph type="body" sz="quarter" idx="18"/>
          </p:nvPr>
        </p:nvSpPr>
        <p:spPr/>
        <p:txBody>
          <a:bodyPr/>
          <a:lstStyle/>
          <a:p>
            <a:endParaRPr lang="fr-BE" dirty="0"/>
          </a:p>
        </p:txBody>
      </p:sp>
      <p:graphicFrame>
        <p:nvGraphicFramePr>
          <p:cNvPr id="8" name="Table 7"/>
          <p:cNvGraphicFramePr>
            <a:graphicFrameLocks noGrp="1"/>
          </p:cNvGraphicFramePr>
          <p:nvPr>
            <p:extLst>
              <p:ext uri="{D42A27DB-BD31-4B8C-83A1-F6EECF244321}">
                <p14:modId xmlns:p14="http://schemas.microsoft.com/office/powerpoint/2010/main" val="2975773286"/>
              </p:ext>
            </p:extLst>
          </p:nvPr>
        </p:nvGraphicFramePr>
        <p:xfrm>
          <a:off x="2207569" y="3653414"/>
          <a:ext cx="7563317" cy="2290823"/>
        </p:xfrm>
        <a:graphic>
          <a:graphicData uri="http://schemas.openxmlformats.org/drawingml/2006/table">
            <a:tbl>
              <a:tblPr firstRow="1" bandRow="1"/>
              <a:tblGrid>
                <a:gridCol w="1728113">
                  <a:extLst>
                    <a:ext uri="{9D8B030D-6E8A-4147-A177-3AD203B41FA5}">
                      <a16:colId xmlns:a16="http://schemas.microsoft.com/office/drawing/2014/main" val="20000"/>
                    </a:ext>
                  </a:extLst>
                </a:gridCol>
                <a:gridCol w="1800790">
                  <a:extLst>
                    <a:ext uri="{9D8B030D-6E8A-4147-A177-3AD203B41FA5}">
                      <a16:colId xmlns:a16="http://schemas.microsoft.com/office/drawing/2014/main" val="20001"/>
                    </a:ext>
                  </a:extLst>
                </a:gridCol>
                <a:gridCol w="2159784">
                  <a:extLst>
                    <a:ext uri="{9D8B030D-6E8A-4147-A177-3AD203B41FA5}">
                      <a16:colId xmlns:a16="http://schemas.microsoft.com/office/drawing/2014/main" val="20002"/>
                    </a:ext>
                  </a:extLst>
                </a:gridCol>
                <a:gridCol w="1874630">
                  <a:extLst>
                    <a:ext uri="{9D8B030D-6E8A-4147-A177-3AD203B41FA5}">
                      <a16:colId xmlns:a16="http://schemas.microsoft.com/office/drawing/2014/main" val="20003"/>
                    </a:ext>
                  </a:extLst>
                </a:gridCol>
              </a:tblGrid>
              <a:tr h="401063">
                <a:tc>
                  <a:txBody>
                    <a:bodyPr/>
                    <a:lstStyle>
                      <a:defPPr>
                        <a:defRPr lang="nl-BE"/>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r>
                        <a:rPr lang="fr-FR" noProof="0" dirty="0" err="1">
                          <a:solidFill>
                            <a:schemeClr val="tx1"/>
                          </a:solidFill>
                          <a:latin typeface="+mn-lt"/>
                        </a:rPr>
                        <a:t>Opgesteld</a:t>
                      </a:r>
                      <a:endParaRPr lang="fr-FR" noProof="0" dirty="0">
                        <a:solidFill>
                          <a:schemeClr val="tx1"/>
                        </a:solidFill>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defPPr>
                        <a:defRPr lang="nl-BE"/>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r>
                        <a:rPr lang="fr-FR" noProof="0" dirty="0" err="1">
                          <a:solidFill>
                            <a:schemeClr val="tx1"/>
                          </a:solidFill>
                          <a:latin typeface="+mn-lt"/>
                        </a:rPr>
                        <a:t>Nagekeken</a:t>
                      </a:r>
                      <a:endParaRPr lang="fr-FR" noProof="0" dirty="0">
                        <a:solidFill>
                          <a:schemeClr val="tx1"/>
                        </a:solidFill>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defPPr>
                        <a:defRPr lang="nl-BE"/>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r>
                        <a:rPr lang="fr-FR" noProof="0" dirty="0" err="1">
                          <a:solidFill>
                            <a:schemeClr val="tx1"/>
                          </a:solidFill>
                          <a:latin typeface="+mn-lt"/>
                        </a:rPr>
                        <a:t>Goedgekeurd</a:t>
                      </a:r>
                      <a:endParaRPr lang="fr-FR" noProof="0" dirty="0">
                        <a:solidFill>
                          <a:schemeClr val="tx1"/>
                        </a:solidFill>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defPPr>
                        <a:defRPr lang="nl-BE"/>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r>
                        <a:rPr lang="fr-FR" noProof="0" dirty="0" err="1">
                          <a:solidFill>
                            <a:schemeClr val="tx1"/>
                          </a:solidFill>
                          <a:latin typeface="+mn-lt"/>
                        </a:rPr>
                        <a:t>Goedgekeurd</a:t>
                      </a:r>
                      <a:endParaRPr lang="fr-FR" noProof="0" dirty="0">
                        <a:solidFill>
                          <a:schemeClr val="tx1"/>
                        </a:solidFill>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0"/>
                  </a:ext>
                </a:extLst>
              </a:tr>
              <a:tr h="612905">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endParaRPr lang="nl-BE" sz="1600" noProof="0" dirty="0"/>
                    </a:p>
                    <a:p>
                      <a:pPr algn="ctr"/>
                      <a:endParaRPr lang="nl-BE" sz="1600" noProof="0" dirty="0"/>
                    </a:p>
                    <a:p>
                      <a:pPr algn="ctr"/>
                      <a:endParaRPr lang="nl-BE" sz="1600" noProof="0" dirty="0"/>
                    </a:p>
                    <a:p>
                      <a:pPr algn="ctr"/>
                      <a:endParaRPr lang="nl-BE" sz="1600" noProof="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endParaRPr lang="nl-BE" sz="1600" noProof="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endParaRPr lang="nl-BE" sz="1600" noProof="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endParaRPr lang="nl-BE" sz="1600" noProof="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10001"/>
                  </a:ext>
                </a:extLst>
              </a:tr>
              <a:tr h="612905">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GB" sz="1200" b="1" kern="1200" dirty="0">
                          <a:solidFill>
                            <a:schemeClr val="tx1"/>
                          </a:solidFill>
                          <a:latin typeface="+mn-lt"/>
                          <a:ea typeface="+mn-ea"/>
                          <a:cs typeface="+mn-cs"/>
                        </a:rPr>
                        <a:t>Ilse Festjens</a:t>
                      </a:r>
                    </a:p>
                    <a:p>
                      <a:pPr marL="0" marR="0" lvl="0" indent="0" algn="ctr" defTabSz="914400" rtl="0" eaLnBrk="1" fontAlgn="base" latinLnBrk="0" hangingPunct="1">
                        <a:lnSpc>
                          <a:spcPct val="100000"/>
                        </a:lnSpc>
                        <a:spcBef>
                          <a:spcPct val="0"/>
                        </a:spcBef>
                        <a:spcAft>
                          <a:spcPct val="0"/>
                        </a:spcAft>
                        <a:buClrTx/>
                        <a:buSzTx/>
                        <a:buFontTx/>
                        <a:buNone/>
                        <a:tabLst/>
                        <a:defRPr/>
                      </a:pPr>
                      <a:r>
                        <a:rPr lang="en-GB" sz="1200" b="1" kern="1200" dirty="0" err="1">
                          <a:solidFill>
                            <a:schemeClr val="tx1"/>
                          </a:solidFill>
                          <a:latin typeface="+mn-lt"/>
                          <a:ea typeface="+mn-ea"/>
                          <a:cs typeface="+mn-cs"/>
                        </a:rPr>
                        <a:t>Teamlead</a:t>
                      </a:r>
                      <a:endParaRPr lang="en-GB" sz="1200" b="1" kern="1200" dirty="0">
                        <a:solidFill>
                          <a:schemeClr val="tx1"/>
                        </a:solidFill>
                        <a:latin typeface="+mn-lt"/>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fr-FR" sz="1200" b="1" kern="1200" noProof="0" dirty="0">
                          <a:solidFill>
                            <a:schemeClr val="tx1"/>
                          </a:solidFill>
                          <a:latin typeface="+mn-lt"/>
                          <a:ea typeface="+mn-ea"/>
                          <a:cs typeface="+mn-cs"/>
                        </a:rPr>
                        <a:t>I-AM.111</a:t>
                      </a:r>
                    </a:p>
                    <a:p>
                      <a:pPr algn="ctr"/>
                      <a:r>
                        <a:rPr lang="fr-FR" sz="1200" b="0" kern="1200" noProof="0" dirty="0">
                          <a:solidFill>
                            <a:schemeClr val="tx1"/>
                          </a:solidFill>
                          <a:latin typeface="+mn-lt"/>
                          <a:ea typeface="+mn-ea"/>
                          <a:cs typeface="+mn-cs"/>
                        </a:rPr>
                        <a:t>(</a:t>
                      </a:r>
                      <a:r>
                        <a:rPr lang="fr-FR" sz="1200" b="0" kern="1200" noProof="0" dirty="0" err="1">
                          <a:solidFill>
                            <a:schemeClr val="tx1"/>
                          </a:solidFill>
                          <a:latin typeface="+mn-lt"/>
                          <a:ea typeface="+mn-ea"/>
                          <a:cs typeface="+mn-cs"/>
                        </a:rPr>
                        <a:t>datum</a:t>
                      </a:r>
                      <a:r>
                        <a:rPr lang="fr-FR" sz="1200" b="0" kern="1200" noProof="0" dirty="0">
                          <a:solidFill>
                            <a:schemeClr val="tx1"/>
                          </a:solidFill>
                          <a:latin typeface="+mn-lt"/>
                          <a:ea typeface="+mn-ea"/>
                          <a:cs typeface="+mn-cs"/>
                        </a:rPr>
                        <a:t> / </a:t>
                      </a:r>
                      <a:r>
                        <a:rPr lang="fr-FR" sz="1200" b="0" kern="1200" noProof="0" dirty="0" err="1">
                          <a:solidFill>
                            <a:schemeClr val="tx1"/>
                          </a:solidFill>
                          <a:latin typeface="+mn-lt"/>
                          <a:ea typeface="+mn-ea"/>
                          <a:cs typeface="+mn-cs"/>
                        </a:rPr>
                        <a:t>handtekening</a:t>
                      </a:r>
                      <a:r>
                        <a:rPr lang="fr-FR" sz="1200" b="0" kern="1200" noProof="0" dirty="0">
                          <a:solidFill>
                            <a:schemeClr val="tx1"/>
                          </a:solidFill>
                          <a:latin typeface="+mn-lt"/>
                          <a:ea typeface="+mn-ea"/>
                          <a:cs typeface="+mn-cs"/>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fr-FR" sz="1200" b="1" kern="1200" noProof="0" dirty="0">
                          <a:solidFill>
                            <a:schemeClr val="tx1"/>
                          </a:solidFill>
                          <a:latin typeface="+mn-lt"/>
                          <a:ea typeface="+mn-ea"/>
                          <a:cs typeface="+mn-cs"/>
                        </a:rPr>
                        <a:t>Simon Campet</a:t>
                      </a:r>
                      <a:endParaRPr lang="fr-FR" sz="1200" b="1" kern="1200" baseline="0" noProof="0" dirty="0">
                        <a:solidFill>
                          <a:schemeClr val="tx1"/>
                        </a:solidFill>
                        <a:latin typeface="+mn-lt"/>
                        <a:ea typeface="+mn-ea"/>
                        <a:cs typeface="+mn-cs"/>
                      </a:endParaRPr>
                    </a:p>
                    <a:p>
                      <a:pPr algn="ctr"/>
                      <a:r>
                        <a:rPr lang="fr-FR" sz="1200" b="1" kern="1200" baseline="0" noProof="0" dirty="0" err="1">
                          <a:solidFill>
                            <a:schemeClr val="tx1"/>
                          </a:solidFill>
                          <a:latin typeface="+mn-lt"/>
                          <a:ea typeface="+mn-ea"/>
                          <a:cs typeface="+mn-cs"/>
                        </a:rPr>
                        <a:t>Adviseur</a:t>
                      </a:r>
                      <a:endParaRPr lang="fr-FR" sz="1200" b="1" kern="1200" baseline="0" noProof="0" dirty="0">
                        <a:solidFill>
                          <a:schemeClr val="tx1"/>
                        </a:solidFill>
                        <a:latin typeface="+mn-lt"/>
                        <a:ea typeface="+mn-ea"/>
                        <a:cs typeface="+mn-cs"/>
                      </a:endParaRPr>
                    </a:p>
                    <a:p>
                      <a:pPr algn="ctr"/>
                      <a:r>
                        <a:rPr lang="fr-FR" sz="1200" b="1" kern="1200" baseline="0" noProof="0" dirty="0">
                          <a:solidFill>
                            <a:schemeClr val="tx1"/>
                          </a:solidFill>
                          <a:latin typeface="+mn-lt"/>
                          <a:ea typeface="+mn-ea"/>
                          <a:cs typeface="+mn-cs"/>
                        </a:rPr>
                        <a:t>I-AM.111</a:t>
                      </a:r>
                      <a:endParaRPr lang="fr-FR" sz="1200" b="1" kern="1200" noProof="0" dirty="0">
                        <a:solidFill>
                          <a:schemeClr val="tx1"/>
                        </a:solidFill>
                        <a:latin typeface="+mn-lt"/>
                        <a:ea typeface="+mn-ea"/>
                        <a:cs typeface="+mn-cs"/>
                      </a:endParaRPr>
                    </a:p>
                    <a:p>
                      <a:pPr algn="ctr"/>
                      <a:r>
                        <a:rPr lang="fr-FR" sz="1200" b="0" kern="1200" noProof="0" dirty="0">
                          <a:solidFill>
                            <a:schemeClr val="tx1"/>
                          </a:solidFill>
                          <a:latin typeface="Arial"/>
                          <a:ea typeface="+mn-ea"/>
                          <a:cs typeface="Arial"/>
                        </a:rPr>
                        <a:t>(</a:t>
                      </a:r>
                      <a:r>
                        <a:rPr lang="fr-FR" sz="1200" b="0" kern="1200" noProof="0" dirty="0" err="1">
                          <a:solidFill>
                            <a:schemeClr val="tx1"/>
                          </a:solidFill>
                          <a:latin typeface="Arial"/>
                          <a:ea typeface="+mn-ea"/>
                          <a:cs typeface="Arial"/>
                        </a:rPr>
                        <a:t>datum</a:t>
                      </a:r>
                      <a:r>
                        <a:rPr lang="fr-FR" sz="1200" b="0" kern="1200" noProof="0" dirty="0">
                          <a:solidFill>
                            <a:schemeClr val="tx1"/>
                          </a:solidFill>
                          <a:latin typeface="Arial"/>
                          <a:ea typeface="+mn-ea"/>
                          <a:cs typeface="Arial"/>
                        </a:rPr>
                        <a:t> / </a:t>
                      </a:r>
                      <a:r>
                        <a:rPr lang="fr-FR" sz="1200" b="0" kern="1200" noProof="0" dirty="0" err="1">
                          <a:solidFill>
                            <a:schemeClr val="tx1"/>
                          </a:solidFill>
                          <a:latin typeface="Arial"/>
                          <a:ea typeface="+mn-ea"/>
                          <a:cs typeface="Arial"/>
                        </a:rPr>
                        <a:t>handtekening</a:t>
                      </a:r>
                      <a:r>
                        <a:rPr lang="fr-FR" sz="1200" b="0" kern="1200" noProof="0" dirty="0">
                          <a:solidFill>
                            <a:schemeClr val="tx1"/>
                          </a:solidFill>
                          <a:latin typeface="Arial"/>
                          <a:ea typeface="+mn-ea"/>
                          <a:cs typeface="Arial"/>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fr-FR" sz="1200" b="1" kern="1200" noProof="0" dirty="0">
                          <a:solidFill>
                            <a:schemeClr val="tx1"/>
                          </a:solidFill>
                          <a:latin typeface="+mn-lt"/>
                          <a:ea typeface="+mn-ea"/>
                          <a:cs typeface="+mn-cs"/>
                        </a:rPr>
                        <a:t>Stéphane Michaux</a:t>
                      </a:r>
                    </a:p>
                    <a:p>
                      <a:pPr algn="ctr"/>
                      <a:r>
                        <a:rPr lang="fr-FR" sz="1200" b="1" kern="1200" noProof="0" dirty="0">
                          <a:solidFill>
                            <a:schemeClr val="tx1"/>
                          </a:solidFill>
                          <a:latin typeface="+mn-lt"/>
                          <a:ea typeface="+mn-ea"/>
                          <a:cs typeface="+mn-cs"/>
                        </a:rPr>
                        <a:t>Manager</a:t>
                      </a:r>
                    </a:p>
                    <a:p>
                      <a:pPr algn="ctr"/>
                      <a:r>
                        <a:rPr lang="fr-FR" sz="1200" b="1" kern="1200" noProof="0" dirty="0">
                          <a:solidFill>
                            <a:schemeClr val="tx1"/>
                          </a:solidFill>
                          <a:latin typeface="+mn-lt"/>
                          <a:ea typeface="+mn-ea"/>
                          <a:cs typeface="+mn-cs"/>
                        </a:rPr>
                        <a:t>I-AM.11</a:t>
                      </a:r>
                    </a:p>
                    <a:p>
                      <a:pPr algn="ctr"/>
                      <a:r>
                        <a:rPr lang="fr-FR" sz="1200" b="0" kern="1200" noProof="0" dirty="0">
                          <a:solidFill>
                            <a:schemeClr val="tx1"/>
                          </a:solidFill>
                          <a:latin typeface="Arial"/>
                          <a:ea typeface="+mn-ea"/>
                          <a:cs typeface="Arial"/>
                        </a:rPr>
                        <a:t>(</a:t>
                      </a:r>
                      <a:r>
                        <a:rPr lang="fr-FR" sz="1200" b="0" kern="1200" noProof="0" dirty="0" err="1">
                          <a:solidFill>
                            <a:schemeClr val="tx1"/>
                          </a:solidFill>
                          <a:latin typeface="Arial"/>
                          <a:ea typeface="+mn-ea"/>
                          <a:cs typeface="Arial"/>
                        </a:rPr>
                        <a:t>datum</a:t>
                      </a:r>
                      <a:r>
                        <a:rPr lang="fr-FR" sz="1200" b="0" kern="1200" noProof="0" dirty="0">
                          <a:solidFill>
                            <a:schemeClr val="tx1"/>
                          </a:solidFill>
                          <a:latin typeface="Arial"/>
                          <a:ea typeface="+mn-ea"/>
                          <a:cs typeface="Arial"/>
                        </a:rPr>
                        <a:t> / </a:t>
                      </a:r>
                      <a:r>
                        <a:rPr lang="fr-FR" sz="1200" b="0" kern="1200" noProof="0" dirty="0" err="1">
                          <a:solidFill>
                            <a:schemeClr val="tx1"/>
                          </a:solidFill>
                          <a:latin typeface="Arial"/>
                          <a:ea typeface="+mn-ea"/>
                          <a:cs typeface="Arial"/>
                        </a:rPr>
                        <a:t>handtekening</a:t>
                      </a:r>
                      <a:r>
                        <a:rPr lang="fr-FR" sz="1200" b="0" kern="1200" noProof="0" dirty="0">
                          <a:solidFill>
                            <a:schemeClr val="tx1"/>
                          </a:solidFill>
                          <a:latin typeface="Arial"/>
                          <a:ea typeface="+mn-ea"/>
                          <a:cs typeface="Arial"/>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fr-FR" sz="1200" b="1" kern="1200" noProof="0" dirty="0">
                          <a:solidFill>
                            <a:schemeClr val="tx1"/>
                          </a:solidFill>
                          <a:latin typeface="+mn-lt"/>
                          <a:ea typeface="+mn-ea"/>
                          <a:cs typeface="+mn-cs"/>
                        </a:rPr>
                        <a:t>Laurent Mockel</a:t>
                      </a:r>
                    </a:p>
                    <a:p>
                      <a:pPr algn="ctr"/>
                      <a:r>
                        <a:rPr lang="fr-FR" sz="1200" b="1" kern="1200" noProof="0" dirty="0">
                          <a:solidFill>
                            <a:schemeClr val="tx1"/>
                          </a:solidFill>
                          <a:latin typeface="+mn-lt"/>
                          <a:ea typeface="+mn-ea"/>
                          <a:cs typeface="+mn-cs"/>
                        </a:rPr>
                        <a:t>Head of</a:t>
                      </a:r>
                    </a:p>
                    <a:p>
                      <a:pPr algn="ctr"/>
                      <a:r>
                        <a:rPr lang="fr-FR" sz="1200" b="1" kern="1200" noProof="0" dirty="0">
                          <a:solidFill>
                            <a:schemeClr val="tx1"/>
                          </a:solidFill>
                          <a:latin typeface="+mn-lt"/>
                          <a:ea typeface="+mn-ea"/>
                          <a:cs typeface="+mn-cs"/>
                        </a:rPr>
                        <a:t>I-AM.1</a:t>
                      </a:r>
                    </a:p>
                    <a:p>
                      <a:pPr algn="ctr"/>
                      <a:r>
                        <a:rPr lang="fr-FR" sz="1200" b="0" kern="1200" noProof="0" dirty="0">
                          <a:solidFill>
                            <a:schemeClr val="tx1"/>
                          </a:solidFill>
                          <a:latin typeface="Arial"/>
                          <a:ea typeface="+mn-ea"/>
                          <a:cs typeface="Arial"/>
                        </a:rPr>
                        <a:t>(</a:t>
                      </a:r>
                      <a:r>
                        <a:rPr lang="fr-FR" sz="1200" b="0" kern="1200" noProof="0" dirty="0" err="1">
                          <a:solidFill>
                            <a:schemeClr val="tx1"/>
                          </a:solidFill>
                          <a:latin typeface="Arial"/>
                          <a:ea typeface="+mn-ea"/>
                          <a:cs typeface="Arial"/>
                        </a:rPr>
                        <a:t>datum</a:t>
                      </a:r>
                      <a:r>
                        <a:rPr lang="fr-FR" sz="1200" b="0" kern="1200" noProof="0" dirty="0">
                          <a:solidFill>
                            <a:schemeClr val="tx1"/>
                          </a:solidFill>
                          <a:latin typeface="Arial"/>
                          <a:ea typeface="+mn-ea"/>
                          <a:cs typeface="Arial"/>
                        </a:rPr>
                        <a:t> / </a:t>
                      </a:r>
                      <a:r>
                        <a:rPr lang="fr-FR" sz="1200" b="0" kern="1200" noProof="0" dirty="0" err="1">
                          <a:solidFill>
                            <a:schemeClr val="tx1"/>
                          </a:solidFill>
                          <a:latin typeface="Arial"/>
                          <a:ea typeface="+mn-ea"/>
                          <a:cs typeface="Arial"/>
                        </a:rPr>
                        <a:t>handtekening</a:t>
                      </a:r>
                      <a:r>
                        <a:rPr lang="fr-FR" sz="1200" b="0" kern="1200" noProof="0" dirty="0">
                          <a:solidFill>
                            <a:schemeClr val="tx1"/>
                          </a:solidFill>
                          <a:latin typeface="Arial"/>
                          <a:ea typeface="+mn-ea"/>
                          <a:cs typeface="Arial"/>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10002"/>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58296265"/>
              </p:ext>
            </p:extLst>
          </p:nvPr>
        </p:nvGraphicFramePr>
        <p:xfrm>
          <a:off x="2207569" y="1124745"/>
          <a:ext cx="7561485" cy="2330993"/>
        </p:xfrm>
        <a:graphic>
          <a:graphicData uri="http://schemas.openxmlformats.org/drawingml/2006/table">
            <a:tbl>
              <a:tblPr firstRow="1" bandRow="1"/>
              <a:tblGrid>
                <a:gridCol w="1080212">
                  <a:extLst>
                    <a:ext uri="{9D8B030D-6E8A-4147-A177-3AD203B41FA5}">
                      <a16:colId xmlns:a16="http://schemas.microsoft.com/office/drawing/2014/main" val="20000"/>
                    </a:ext>
                  </a:extLst>
                </a:gridCol>
                <a:gridCol w="1122162">
                  <a:extLst>
                    <a:ext uri="{9D8B030D-6E8A-4147-A177-3AD203B41FA5}">
                      <a16:colId xmlns:a16="http://schemas.microsoft.com/office/drawing/2014/main" val="20001"/>
                    </a:ext>
                  </a:extLst>
                </a:gridCol>
                <a:gridCol w="3890862">
                  <a:extLst>
                    <a:ext uri="{9D8B030D-6E8A-4147-A177-3AD203B41FA5}">
                      <a16:colId xmlns:a16="http://schemas.microsoft.com/office/drawing/2014/main" val="20002"/>
                    </a:ext>
                  </a:extLst>
                </a:gridCol>
                <a:gridCol w="1468249">
                  <a:extLst>
                    <a:ext uri="{9D8B030D-6E8A-4147-A177-3AD203B41FA5}">
                      <a16:colId xmlns:a16="http://schemas.microsoft.com/office/drawing/2014/main" val="20003"/>
                    </a:ext>
                  </a:extLst>
                </a:gridCol>
              </a:tblGrid>
              <a:tr h="337297">
                <a:tc gridSpan="4">
                  <a:txBody>
                    <a:bodyPr/>
                    <a:lstStyle>
                      <a:defPPr>
                        <a:defRPr lang="nl-BE"/>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noProof="0" dirty="0" err="1">
                          <a:solidFill>
                            <a:schemeClr val="tx1"/>
                          </a:solidFill>
                          <a:latin typeface="+mn-lt"/>
                        </a:rPr>
                        <a:t>Overzicht</a:t>
                      </a:r>
                      <a:r>
                        <a:rPr lang="fr-FR" sz="1800" b="1" noProof="0" dirty="0">
                          <a:solidFill>
                            <a:schemeClr val="tx1"/>
                          </a:solidFill>
                          <a:latin typeface="+mn-lt"/>
                        </a:rPr>
                        <a:t> van de </a:t>
                      </a:r>
                      <a:r>
                        <a:rPr lang="fr-FR" sz="1800" b="1" noProof="0" dirty="0" err="1">
                          <a:solidFill>
                            <a:schemeClr val="tx1"/>
                          </a:solidFill>
                          <a:latin typeface="+mn-lt"/>
                        </a:rPr>
                        <a:t>versies</a:t>
                      </a:r>
                      <a:endParaRPr lang="fr-FR" sz="1800" b="1" noProof="0" dirty="0">
                        <a:solidFill>
                          <a:schemeClr val="tx1"/>
                        </a:solidFill>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21621">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marL="0" algn="ctr" defTabSz="914400" rtl="0" eaLnBrk="1" latinLnBrk="0" hangingPunct="1"/>
                      <a:r>
                        <a:rPr lang="fr-FR" sz="1200" b="1" kern="1200" noProof="0" dirty="0" err="1">
                          <a:solidFill>
                            <a:schemeClr val="tx1"/>
                          </a:solidFill>
                          <a:latin typeface="+mn-lt"/>
                          <a:ea typeface="+mn-ea"/>
                          <a:cs typeface="+mn-cs"/>
                        </a:rPr>
                        <a:t>Numer</a:t>
                      </a:r>
                      <a:r>
                        <a:rPr lang="fr-FR" sz="1200" b="1" kern="1200" noProof="0" dirty="0">
                          <a:solidFill>
                            <a:schemeClr val="tx1"/>
                          </a:solidFill>
                          <a:latin typeface="+mn-lt"/>
                          <a:ea typeface="+mn-ea"/>
                          <a:cs typeface="+mn-cs"/>
                        </a:rPr>
                        <a:t> </a:t>
                      </a:r>
                      <a:r>
                        <a:rPr lang="fr-FR" sz="1200" b="1" kern="1200" noProof="0" dirty="0" err="1">
                          <a:solidFill>
                            <a:schemeClr val="tx1"/>
                          </a:solidFill>
                          <a:latin typeface="+mn-lt"/>
                          <a:ea typeface="+mn-ea"/>
                          <a:cs typeface="+mn-cs"/>
                        </a:rPr>
                        <a:t>versie</a:t>
                      </a:r>
                      <a:endParaRPr lang="fr-FR" sz="1200" b="1" kern="1200" noProof="0" dirty="0">
                        <a:solidFill>
                          <a:schemeClr val="tx1"/>
                        </a:solidFill>
                        <a:latin typeface="+mn-lt"/>
                        <a:ea typeface="+mn-ea"/>
                        <a:cs typeface="+mn-cs"/>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marL="0" algn="ctr" defTabSz="914400" rtl="0" eaLnBrk="1" latinLnBrk="0" hangingPunct="1"/>
                      <a:r>
                        <a:rPr lang="fr-FR" sz="1200" b="1" kern="1200" noProof="0" dirty="0" err="1">
                          <a:solidFill>
                            <a:schemeClr val="tx1"/>
                          </a:solidFill>
                          <a:latin typeface="+mn-lt"/>
                          <a:ea typeface="+mn-ea"/>
                          <a:cs typeface="+mn-cs"/>
                        </a:rPr>
                        <a:t>Datum</a:t>
                      </a:r>
                      <a:endParaRPr lang="fr-FR" sz="1200" b="1" kern="1200" noProof="0" dirty="0">
                        <a:solidFill>
                          <a:schemeClr val="tx1"/>
                        </a:solidFill>
                        <a:latin typeface="+mn-lt"/>
                        <a:ea typeface="+mn-ea"/>
                        <a:cs typeface="+mn-cs"/>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marL="0" algn="ctr" defTabSz="914400" rtl="0" eaLnBrk="1" latinLnBrk="0" hangingPunct="1"/>
                      <a:r>
                        <a:rPr lang="fr-FR" sz="1200" b="1" kern="1200" noProof="0" dirty="0" err="1">
                          <a:solidFill>
                            <a:schemeClr val="tx1"/>
                          </a:solidFill>
                          <a:latin typeface="+mn-lt"/>
                          <a:ea typeface="+mn-ea"/>
                          <a:cs typeface="+mn-cs"/>
                        </a:rPr>
                        <a:t>Beschrijving</a:t>
                      </a:r>
                      <a:endParaRPr lang="fr-FR" sz="1200" b="1" kern="1200" noProof="0" dirty="0">
                        <a:solidFill>
                          <a:schemeClr val="tx1"/>
                        </a:solidFill>
                        <a:latin typeface="+mn-lt"/>
                        <a:ea typeface="+mn-ea"/>
                        <a:cs typeface="+mn-cs"/>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marL="0" algn="ctr" defTabSz="914400" rtl="0" eaLnBrk="1" latinLnBrk="0" hangingPunct="1"/>
                      <a:r>
                        <a:rPr lang="fr-FR" sz="1200" b="1" kern="1200" noProof="0" dirty="0" err="1">
                          <a:solidFill>
                            <a:schemeClr val="tx1"/>
                          </a:solidFill>
                          <a:latin typeface="+mn-lt"/>
                          <a:ea typeface="+mn-ea"/>
                          <a:cs typeface="+mn-cs"/>
                        </a:rPr>
                        <a:t>Nummers</a:t>
                      </a:r>
                      <a:r>
                        <a:rPr lang="fr-FR" sz="1200" b="1" kern="1200" baseline="0" noProof="0" dirty="0">
                          <a:solidFill>
                            <a:schemeClr val="tx1"/>
                          </a:solidFill>
                          <a:latin typeface="+mn-lt"/>
                          <a:ea typeface="+mn-ea"/>
                          <a:cs typeface="+mn-cs"/>
                        </a:rPr>
                        <a:t> </a:t>
                      </a:r>
                      <a:r>
                        <a:rPr lang="fr-FR" sz="1200" b="1" kern="1200" baseline="0" noProof="0" dirty="0" err="1">
                          <a:solidFill>
                            <a:schemeClr val="tx1"/>
                          </a:solidFill>
                          <a:latin typeface="+mn-lt"/>
                          <a:ea typeface="+mn-ea"/>
                          <a:cs typeface="+mn-cs"/>
                        </a:rPr>
                        <a:t>gewijzigde</a:t>
                      </a:r>
                      <a:r>
                        <a:rPr lang="fr-FR" sz="1200" b="1" kern="1200" baseline="0" noProof="0" dirty="0">
                          <a:solidFill>
                            <a:schemeClr val="tx1"/>
                          </a:solidFill>
                          <a:latin typeface="+mn-lt"/>
                          <a:ea typeface="+mn-ea"/>
                          <a:cs typeface="+mn-cs"/>
                        </a:rPr>
                        <a:t> </a:t>
                      </a:r>
                      <a:r>
                        <a:rPr lang="fr-FR" sz="1200" b="1" kern="1200" baseline="0" noProof="0" dirty="0" err="1">
                          <a:solidFill>
                            <a:schemeClr val="tx1"/>
                          </a:solidFill>
                          <a:latin typeface="+mn-lt"/>
                          <a:ea typeface="+mn-ea"/>
                          <a:cs typeface="+mn-cs"/>
                        </a:rPr>
                        <a:t>bladzijden</a:t>
                      </a:r>
                      <a:endParaRPr lang="fr-FR" sz="1200" b="1" kern="1200" noProof="0" dirty="0">
                        <a:solidFill>
                          <a:schemeClr val="tx1"/>
                        </a:solidFill>
                        <a:latin typeface="+mn-lt"/>
                        <a:ea typeface="+mn-ea"/>
                        <a:cs typeface="+mn-cs"/>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10001"/>
                  </a:ext>
                </a:extLst>
              </a:tr>
              <a:tr h="252972">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fr-FR" sz="1200" noProof="0" dirty="0">
                          <a:latin typeface="+mn-lt"/>
                        </a:rPr>
                        <a:t>1.02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fr-FR" sz="1200" noProof="0" dirty="0">
                          <a:latin typeface="+mn-lt"/>
                        </a:rPr>
                        <a:t>23/02/2017</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l"/>
                      <a:r>
                        <a:rPr lang="fr-FR" sz="1200" noProof="0" dirty="0">
                          <a:latin typeface="+mn-lt"/>
                        </a:rPr>
                        <a:t>Version 1.02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endParaRPr lang="fr-FR" sz="1200" noProof="0" dirty="0">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10002"/>
                  </a:ext>
                </a:extLst>
              </a:tr>
              <a:tr h="252972">
                <a:tc>
                  <a:txBody>
                    <a:bodyPr/>
                    <a:lstStyle/>
                    <a:p>
                      <a:pPr algn="ctr"/>
                      <a:r>
                        <a:rPr lang="fr-FR" sz="1200" noProof="0" dirty="0">
                          <a:latin typeface="+mn-lt"/>
                        </a:rPr>
                        <a:t>2.0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p>
                      <a:pPr algn="ctr"/>
                      <a:r>
                        <a:rPr lang="fr-FR" sz="1200" noProof="0" dirty="0">
                          <a:latin typeface="+mn-lt"/>
                        </a:rPr>
                        <a:t>08/07/2021</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p>
                      <a:pPr algn="l"/>
                      <a:r>
                        <a:rPr lang="fr-FR" sz="1200" noProof="0" dirty="0" err="1">
                          <a:latin typeface="+mn-lt"/>
                        </a:rPr>
                        <a:t>Aanpassingen</a:t>
                      </a:r>
                      <a:r>
                        <a:rPr lang="fr-FR" sz="1200" noProof="0" dirty="0">
                          <a:latin typeface="+mn-lt"/>
                        </a:rPr>
                        <a:t> </a:t>
                      </a:r>
                      <a:r>
                        <a:rPr lang="fr-FR" sz="1200" noProof="0" dirty="0" err="1">
                          <a:latin typeface="+mn-lt"/>
                        </a:rPr>
                        <a:t>naar</a:t>
                      </a:r>
                      <a:r>
                        <a:rPr lang="fr-FR" sz="1200" noProof="0" dirty="0">
                          <a:latin typeface="+mn-lt"/>
                        </a:rPr>
                        <a:t> </a:t>
                      </a:r>
                      <a:r>
                        <a:rPr lang="fr-FR" sz="1200" noProof="0" dirty="0" err="1">
                          <a:latin typeface="+mn-lt"/>
                        </a:rPr>
                        <a:t>aanleiding</a:t>
                      </a:r>
                      <a:r>
                        <a:rPr lang="fr-FR" sz="1200" noProof="0" dirty="0">
                          <a:latin typeface="+mn-lt"/>
                        </a:rPr>
                        <a:t> update </a:t>
                      </a:r>
                      <a:r>
                        <a:rPr lang="fr-FR" sz="1200" noProof="0" dirty="0" err="1">
                          <a:latin typeface="+mn-lt"/>
                        </a:rPr>
                        <a:t>bundel</a:t>
                      </a:r>
                      <a:r>
                        <a:rPr lang="fr-FR" sz="1200" noProof="0" dirty="0">
                          <a:latin typeface="+mn-lt"/>
                        </a:rPr>
                        <a:t> 63 </a:t>
                      </a:r>
                      <a:r>
                        <a:rPr lang="fr-FR" sz="1200" noProof="0" dirty="0" err="1">
                          <a:latin typeface="+mn-lt"/>
                        </a:rPr>
                        <a:t>versie</a:t>
                      </a:r>
                      <a:r>
                        <a:rPr lang="fr-FR" sz="1200" noProof="0" dirty="0">
                          <a:latin typeface="+mn-lt"/>
                        </a:rPr>
                        <a:t> 2.1</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p>
                      <a:pPr algn="ctr"/>
                      <a:r>
                        <a:rPr lang="fr-FR" sz="1200" noProof="0">
                          <a:latin typeface="+mn-lt"/>
                        </a:rPr>
                        <a:t>alle</a:t>
                      </a:r>
                      <a:endParaRPr lang="fr-FR" sz="1200" noProof="0" dirty="0">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4233747465"/>
                  </a:ext>
                </a:extLst>
              </a:tr>
              <a:tr h="319313">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fr-FR" sz="1200" noProof="0" dirty="0">
                          <a:latin typeface="+mn-lt"/>
                        </a:rPr>
                        <a:t>3.0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fr-FR" sz="1200" noProof="0" dirty="0">
                          <a:latin typeface="+mn-lt"/>
                        </a:rPr>
                        <a:t>20/01/2022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Update </a:t>
                      </a:r>
                      <a:r>
                        <a:rPr lang="en-US" sz="1200" kern="1200" dirty="0" err="1">
                          <a:solidFill>
                            <a:schemeClr val="tx1"/>
                          </a:solidFill>
                          <a:latin typeface="+mn-lt"/>
                          <a:ea typeface="+mn-ea"/>
                          <a:cs typeface="+mn-cs"/>
                        </a:rPr>
                        <a:t>naar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aanleiding</a:t>
                      </a:r>
                      <a:r>
                        <a:rPr lang="en-US" sz="1200" kern="1200" dirty="0">
                          <a:solidFill>
                            <a:schemeClr val="tx1"/>
                          </a:solidFill>
                          <a:latin typeface="+mn-lt"/>
                          <a:ea typeface="+mn-ea"/>
                          <a:cs typeface="+mn-cs"/>
                        </a:rPr>
                        <a:t> van </a:t>
                      </a:r>
                      <a:r>
                        <a:rPr lang="en-US" sz="1200" kern="1200" dirty="0" err="1">
                          <a:solidFill>
                            <a:schemeClr val="tx1"/>
                          </a:solidFill>
                          <a:latin typeface="+mn-lt"/>
                          <a:ea typeface="+mn-ea"/>
                          <a:cs typeface="+mn-cs"/>
                        </a:rPr>
                        <a:t>opleiding</a:t>
                      </a:r>
                      <a:endParaRPr lang="en-US" sz="1200" kern="1200" dirty="0">
                        <a:solidFill>
                          <a:schemeClr val="tx1"/>
                        </a:solidFill>
                        <a:latin typeface="+mn-lt"/>
                        <a:ea typeface="+mn-ea"/>
                        <a:cs typeface="+mn-cs"/>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200" kern="1200" noProof="0" dirty="0" err="1">
                          <a:solidFill>
                            <a:schemeClr val="tx1"/>
                          </a:solidFill>
                          <a:latin typeface="+mn-lt"/>
                          <a:ea typeface="+mn-ea"/>
                          <a:cs typeface="+mn-cs"/>
                        </a:rPr>
                        <a:t>alle</a:t>
                      </a:r>
                      <a:endParaRPr lang="fr-FR" sz="1200" kern="1200" noProof="0" dirty="0">
                        <a:solidFill>
                          <a:schemeClr val="tx1"/>
                        </a:solidFill>
                        <a:latin typeface="+mn-lt"/>
                        <a:ea typeface="+mn-ea"/>
                        <a:cs typeface="+mn-cs"/>
                      </a:endParaRPr>
                    </a:p>
                    <a:p>
                      <a:pPr algn="ctr"/>
                      <a:endParaRPr lang="fr-FR" sz="1200" noProof="0" dirty="0">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19313">
                <a:tc>
                  <a:txBody>
                    <a:bodyPr/>
                    <a:lstStyle/>
                    <a:p>
                      <a:pPr algn="ctr"/>
                      <a:endParaRPr lang="fr-FR" sz="1200" noProof="0" dirty="0">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p>
                      <a:pPr algn="ctr"/>
                      <a:endParaRPr lang="fr-FR" sz="1200" noProof="0" dirty="0">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kumimoji="0" lang="fr-FR" sz="120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p>
                      <a:pPr algn="ctr"/>
                      <a:endParaRPr lang="fr-FR" sz="1200" noProof="0" dirty="0">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44103454"/>
                  </a:ext>
                </a:extLst>
              </a:tr>
            </a:tbl>
          </a:graphicData>
        </a:graphic>
      </p:graphicFrame>
      <p:sp>
        <p:nvSpPr>
          <p:cNvPr id="11" name="Espace réservé du numéro de diapositive 10"/>
          <p:cNvSpPr>
            <a:spLocks noGrp="1"/>
          </p:cNvSpPr>
          <p:nvPr>
            <p:ph type="sldNum" sz="quarter" idx="4"/>
          </p:nvPr>
        </p:nvSpPr>
        <p:spPr/>
        <p:txBody>
          <a:bodyPr/>
          <a:lstStyle/>
          <a:p>
            <a:fld id="{070B80B4-B953-6547-A044-6E303DFD4AF3}" type="slidenum">
              <a:rPr lang="nl-BE" smtClean="0"/>
              <a:pPr/>
              <a:t>3</a:t>
            </a:fld>
            <a:endParaRPr lang="nl-BE" dirty="0"/>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7"/>
          </p:nvPr>
        </p:nvSpPr>
        <p:spPr/>
        <p:txBody>
          <a:bodyPr/>
          <a:lstStyle/>
          <a:p>
            <a:r>
              <a:rPr lang="fr-FR" sz="2000" dirty="0"/>
              <a:t>3.3.2  </a:t>
            </a:r>
            <a:r>
              <a:rPr lang="fr-FR" sz="2000" dirty="0" err="1"/>
              <a:t>Bijkomende</a:t>
            </a:r>
            <a:r>
              <a:rPr lang="fr-FR" sz="2000" dirty="0"/>
              <a:t> </a:t>
            </a:r>
            <a:r>
              <a:rPr lang="fr-FR" sz="2000" dirty="0" err="1"/>
              <a:t>veiligheidszones</a:t>
            </a:r>
            <a:r>
              <a:rPr lang="fr-FR" sz="2000" dirty="0"/>
              <a:t>: </a:t>
            </a:r>
            <a:r>
              <a:rPr lang="fr-FR" sz="2000" dirty="0" err="1"/>
              <a:t>gele</a:t>
            </a:r>
            <a:r>
              <a:rPr lang="fr-FR" sz="2000" dirty="0"/>
              <a:t> zone</a:t>
            </a:r>
          </a:p>
        </p:txBody>
      </p:sp>
      <p:sp>
        <p:nvSpPr>
          <p:cNvPr id="68" name="Espace réservé du numéro de diapositive 3"/>
          <p:cNvSpPr>
            <a:spLocks noGrp="1"/>
          </p:cNvSpPr>
          <p:nvPr>
            <p:ph type="sldNum" sz="quarter" idx="4"/>
          </p:nvPr>
        </p:nvSpPr>
        <p:spPr>
          <a:xfrm>
            <a:off x="11464965" y="6492877"/>
            <a:ext cx="565240" cy="365125"/>
          </a:xfrm>
        </p:spPr>
        <p:txBody>
          <a:bodyPr/>
          <a:lstStyle/>
          <a:p>
            <a:fld id="{070B80B4-B953-6547-A044-6E303DFD4AF3}" type="slidenum">
              <a:rPr lang="nl-BE" smtClean="0"/>
              <a:pPr/>
              <a:t>30</a:t>
            </a:fld>
            <a:endParaRPr lang="nl-BE" dirty="0"/>
          </a:p>
        </p:txBody>
      </p:sp>
      <p:grpSp>
        <p:nvGrpSpPr>
          <p:cNvPr id="2" name="Group 1"/>
          <p:cNvGrpSpPr/>
          <p:nvPr/>
        </p:nvGrpSpPr>
        <p:grpSpPr>
          <a:xfrm>
            <a:off x="1642123" y="1605753"/>
            <a:ext cx="8907756" cy="2789658"/>
            <a:chOff x="496" y="1824805"/>
            <a:chExt cx="12169773" cy="4269857"/>
          </a:xfrm>
        </p:grpSpPr>
        <p:sp>
          <p:nvSpPr>
            <p:cNvPr id="14" name="Rectangle 47"/>
            <p:cNvSpPr/>
            <p:nvPr/>
          </p:nvSpPr>
          <p:spPr>
            <a:xfrm>
              <a:off x="5646662" y="2060848"/>
              <a:ext cx="2052734" cy="4033456"/>
            </a:xfrm>
            <a:prstGeom prst="rect">
              <a:avLst/>
            </a:prstGeom>
            <a:solidFill>
              <a:srgbClr val="FFE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dirty="0">
                  <a:latin typeface="Arial" panose="020B0604020202020204" pitchFamily="34" charset="0"/>
                  <a:cs typeface="Arial" panose="020B0604020202020204" pitchFamily="34" charset="0"/>
                </a:rPr>
                <a:t> </a:t>
              </a:r>
            </a:p>
          </p:txBody>
        </p:sp>
        <p:sp>
          <p:nvSpPr>
            <p:cNvPr id="15" name="Rectangle 47"/>
            <p:cNvSpPr/>
            <p:nvPr/>
          </p:nvSpPr>
          <p:spPr>
            <a:xfrm>
              <a:off x="496" y="2060847"/>
              <a:ext cx="5669367" cy="4033457"/>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BE">
                <a:latin typeface="Arial" panose="020B0604020202020204" pitchFamily="34" charset="0"/>
                <a:cs typeface="Arial" panose="020B0604020202020204" pitchFamily="34" charset="0"/>
              </a:endParaRPr>
            </a:p>
          </p:txBody>
        </p:sp>
        <p:grpSp>
          <p:nvGrpSpPr>
            <p:cNvPr id="16" name="Group 20"/>
            <p:cNvGrpSpPr>
              <a:grpSpLocks noChangeAspect="1"/>
            </p:cNvGrpSpPr>
            <p:nvPr/>
          </p:nvGrpSpPr>
          <p:grpSpPr bwMode="auto">
            <a:xfrm>
              <a:off x="4478448" y="5485106"/>
              <a:ext cx="82829" cy="123788"/>
              <a:chOff x="8100392" y="5949280"/>
              <a:chExt cx="144016" cy="216024"/>
            </a:xfrm>
          </p:grpSpPr>
          <p:sp>
            <p:nvSpPr>
              <p:cNvPr id="17" name="Rectangle 16"/>
              <p:cNvSpPr/>
              <p:nvPr/>
            </p:nvSpPr>
            <p:spPr>
              <a:xfrm>
                <a:off x="8154200" y="6020759"/>
                <a:ext cx="45896" cy="14454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8" name="Rectangle 17"/>
              <p:cNvSpPr/>
              <p:nvPr/>
            </p:nvSpPr>
            <p:spPr>
              <a:xfrm>
                <a:off x="8100392" y="5949280"/>
                <a:ext cx="144016" cy="7147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grpSp>
        <p:grpSp>
          <p:nvGrpSpPr>
            <p:cNvPr id="19" name="Group 20"/>
            <p:cNvGrpSpPr>
              <a:grpSpLocks noChangeAspect="1"/>
            </p:cNvGrpSpPr>
            <p:nvPr/>
          </p:nvGrpSpPr>
          <p:grpSpPr bwMode="auto">
            <a:xfrm>
              <a:off x="3445156" y="5475482"/>
              <a:ext cx="82829" cy="123788"/>
              <a:chOff x="8100392" y="5949280"/>
              <a:chExt cx="144016" cy="216024"/>
            </a:xfrm>
          </p:grpSpPr>
          <p:sp>
            <p:nvSpPr>
              <p:cNvPr id="20" name="Rectangle 19"/>
              <p:cNvSpPr/>
              <p:nvPr/>
            </p:nvSpPr>
            <p:spPr>
              <a:xfrm>
                <a:off x="8154200" y="6020759"/>
                <a:ext cx="45896" cy="14454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21" name="Rectangle 20"/>
              <p:cNvSpPr/>
              <p:nvPr/>
            </p:nvSpPr>
            <p:spPr>
              <a:xfrm>
                <a:off x="8100392" y="5949280"/>
                <a:ext cx="144016" cy="7147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grpSp>
        <p:grpSp>
          <p:nvGrpSpPr>
            <p:cNvPr id="22" name="Group 20"/>
            <p:cNvGrpSpPr>
              <a:grpSpLocks noChangeAspect="1"/>
            </p:cNvGrpSpPr>
            <p:nvPr/>
          </p:nvGrpSpPr>
          <p:grpSpPr bwMode="auto">
            <a:xfrm>
              <a:off x="1692033" y="5446605"/>
              <a:ext cx="82829" cy="123788"/>
              <a:chOff x="8100392" y="5949280"/>
              <a:chExt cx="144016" cy="216024"/>
            </a:xfrm>
          </p:grpSpPr>
          <p:sp>
            <p:nvSpPr>
              <p:cNvPr id="23" name="Rectangle 22"/>
              <p:cNvSpPr/>
              <p:nvPr/>
            </p:nvSpPr>
            <p:spPr>
              <a:xfrm>
                <a:off x="8154200" y="6020759"/>
                <a:ext cx="45896" cy="14454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24" name="Rectangle 23"/>
              <p:cNvSpPr/>
              <p:nvPr/>
            </p:nvSpPr>
            <p:spPr>
              <a:xfrm>
                <a:off x="8100392" y="5949280"/>
                <a:ext cx="144016" cy="7147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grpSp>
        <p:grpSp>
          <p:nvGrpSpPr>
            <p:cNvPr id="25" name="Group 20"/>
            <p:cNvGrpSpPr>
              <a:grpSpLocks noChangeAspect="1"/>
            </p:cNvGrpSpPr>
            <p:nvPr/>
          </p:nvGrpSpPr>
          <p:grpSpPr bwMode="auto">
            <a:xfrm>
              <a:off x="658741" y="5446606"/>
              <a:ext cx="82829" cy="123788"/>
              <a:chOff x="8100392" y="5949280"/>
              <a:chExt cx="144016" cy="216024"/>
            </a:xfrm>
          </p:grpSpPr>
          <p:sp>
            <p:nvSpPr>
              <p:cNvPr id="26" name="Rectangle 25"/>
              <p:cNvSpPr/>
              <p:nvPr/>
            </p:nvSpPr>
            <p:spPr>
              <a:xfrm>
                <a:off x="8154200" y="6020759"/>
                <a:ext cx="45896" cy="14454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27" name="Rectangle 26"/>
              <p:cNvSpPr/>
              <p:nvPr/>
            </p:nvSpPr>
            <p:spPr>
              <a:xfrm>
                <a:off x="8100392" y="5949280"/>
                <a:ext cx="144016" cy="7147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grpSp>
        <p:sp>
          <p:nvSpPr>
            <p:cNvPr id="29" name="Rectangle 28"/>
            <p:cNvSpPr/>
            <p:nvPr/>
          </p:nvSpPr>
          <p:spPr>
            <a:xfrm>
              <a:off x="10789831" y="2060848"/>
              <a:ext cx="1380437" cy="4033455"/>
            </a:xfrm>
            <a:prstGeom prst="rect">
              <a:avLst/>
            </a:prstGeom>
            <a:solidFill>
              <a:srgbClr val="BAE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atin typeface="Arial" panose="020B0604020202020204" pitchFamily="34" charset="0"/>
                <a:cs typeface="Arial" panose="020B0604020202020204" pitchFamily="34" charset="0"/>
              </a:endParaRPr>
            </a:p>
          </p:txBody>
        </p:sp>
        <p:cxnSp>
          <p:nvCxnSpPr>
            <p:cNvPr id="32" name="Straight Connector 28"/>
            <p:cNvCxnSpPr/>
            <p:nvPr/>
          </p:nvCxnSpPr>
          <p:spPr>
            <a:xfrm>
              <a:off x="496" y="5601980"/>
              <a:ext cx="12169773" cy="6914"/>
            </a:xfrm>
            <a:prstGeom prst="line">
              <a:avLst/>
            </a:prstGeom>
          </p:spPr>
          <p:style>
            <a:lnRef idx="3">
              <a:schemeClr val="dk1"/>
            </a:lnRef>
            <a:fillRef idx="0">
              <a:schemeClr val="dk1"/>
            </a:fillRef>
            <a:effectRef idx="2">
              <a:schemeClr val="dk1"/>
            </a:effectRef>
            <a:fontRef idx="minor">
              <a:schemeClr val="tx1"/>
            </a:fontRef>
          </p:style>
        </p:cxnSp>
        <p:grpSp>
          <p:nvGrpSpPr>
            <p:cNvPr id="33" name="Groupe 32"/>
            <p:cNvGrpSpPr/>
            <p:nvPr/>
          </p:nvGrpSpPr>
          <p:grpSpPr>
            <a:xfrm>
              <a:off x="2254715" y="1824805"/>
              <a:ext cx="3543300" cy="3876675"/>
              <a:chOff x="2332909" y="2329640"/>
              <a:chExt cx="3543300" cy="3876675"/>
            </a:xfrm>
          </p:grpSpPr>
          <p:pic>
            <p:nvPicPr>
              <p:cNvPr id="34" name="Image 33"/>
              <p:cNvPicPr>
                <a:picLocks noChangeAspect="1"/>
              </p:cNvPicPr>
              <p:nvPr/>
            </p:nvPicPr>
            <p:blipFill>
              <a:blip r:embed="rId3"/>
              <a:stretch>
                <a:fillRect/>
              </a:stretch>
            </p:blipFill>
            <p:spPr>
              <a:xfrm>
                <a:off x="2332909" y="2329640"/>
                <a:ext cx="3543300" cy="3876675"/>
              </a:xfrm>
              <a:prstGeom prst="rect">
                <a:avLst/>
              </a:prstGeom>
            </p:spPr>
          </p:pic>
          <p:cxnSp>
            <p:nvCxnSpPr>
              <p:cNvPr id="35" name="Connecteur droit 34"/>
              <p:cNvCxnSpPr/>
              <p:nvPr/>
            </p:nvCxnSpPr>
            <p:spPr>
              <a:xfrm>
                <a:off x="2958669" y="3415861"/>
                <a:ext cx="0" cy="1981971"/>
              </a:xfrm>
              <a:prstGeom prst="line">
                <a:avLst/>
              </a:prstGeom>
              <a:ln w="38100">
                <a:solidFill>
                  <a:srgbClr val="F3FAFF"/>
                </a:solidFill>
              </a:ln>
            </p:spPr>
            <p:style>
              <a:lnRef idx="1">
                <a:schemeClr val="accent1"/>
              </a:lnRef>
              <a:fillRef idx="0">
                <a:schemeClr val="accent1"/>
              </a:fillRef>
              <a:effectRef idx="0">
                <a:schemeClr val="accent1"/>
              </a:effectRef>
              <a:fontRef idx="minor">
                <a:schemeClr val="tx1"/>
              </a:fontRef>
            </p:style>
          </p:cxnSp>
        </p:grpSp>
        <p:cxnSp>
          <p:nvCxnSpPr>
            <p:cNvPr id="37" name="Straight Connector 30"/>
            <p:cNvCxnSpPr/>
            <p:nvPr/>
          </p:nvCxnSpPr>
          <p:spPr bwMode="auto">
            <a:xfrm flipH="1">
              <a:off x="5664563" y="2060848"/>
              <a:ext cx="5302" cy="353698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38" name="TextBox 18"/>
            <p:cNvSpPr txBox="1">
              <a:spLocks noChangeArrowheads="1"/>
            </p:cNvSpPr>
            <p:nvPr/>
          </p:nvSpPr>
          <p:spPr bwMode="auto">
            <a:xfrm>
              <a:off x="4908570" y="5131273"/>
              <a:ext cx="527181" cy="376866"/>
            </a:xfrm>
            <a:prstGeom prst="rect">
              <a:avLst/>
            </a:prstGeom>
            <a:noFill/>
            <a:ln w="9525">
              <a:noFill/>
              <a:miter lim="800000"/>
              <a:headEnd/>
              <a:tailEnd/>
            </a:ln>
          </p:spPr>
          <p:txBody>
            <a:bodyPr wrap="square">
              <a:spAutoFit/>
            </a:bodyPr>
            <a:lstStyle/>
            <a:p>
              <a:r>
                <a:rPr lang="en-US" sz="1000" b="1" dirty="0">
                  <a:latin typeface="Calibri" pitchFamily="34" charset="0"/>
                </a:rPr>
                <a:t>VA</a:t>
              </a:r>
            </a:p>
          </p:txBody>
        </p:sp>
        <p:cxnSp>
          <p:nvCxnSpPr>
            <p:cNvPr id="39" name="Straight Arrow Connector 62"/>
            <p:cNvCxnSpPr/>
            <p:nvPr/>
          </p:nvCxnSpPr>
          <p:spPr>
            <a:xfrm>
              <a:off x="4535792" y="5537081"/>
              <a:ext cx="1128771" cy="0"/>
            </a:xfrm>
            <a:prstGeom prst="straightConnector1">
              <a:avLst/>
            </a:prstGeom>
            <a:noFill/>
            <a:ln w="19050" cap="flat" cmpd="sng" algn="ctr">
              <a:solidFill>
                <a:schemeClr val="tx1"/>
              </a:solidFill>
              <a:prstDash val="solid"/>
              <a:headEnd type="arrow"/>
              <a:tailEnd type="arrow"/>
            </a:ln>
            <a:effectLst/>
          </p:spPr>
        </p:cxnSp>
        <p:sp>
          <p:nvSpPr>
            <p:cNvPr id="28" name="Rectangle 27"/>
            <p:cNvSpPr/>
            <p:nvPr/>
          </p:nvSpPr>
          <p:spPr>
            <a:xfrm>
              <a:off x="7699396" y="2060847"/>
              <a:ext cx="3090436" cy="4033815"/>
            </a:xfrm>
            <a:prstGeom prst="rect">
              <a:avLst/>
            </a:prstGeom>
            <a:solidFill>
              <a:srgbClr val="FFFF00"/>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atin typeface="Arial" panose="020B0604020202020204" pitchFamily="34" charset="0"/>
                <a:cs typeface="Arial" panose="020B0604020202020204" pitchFamily="34" charset="0"/>
              </a:endParaRPr>
            </a:p>
          </p:txBody>
        </p:sp>
      </p:grpSp>
      <p:sp>
        <p:nvSpPr>
          <p:cNvPr id="36" name="TextBox 18"/>
          <p:cNvSpPr txBox="1">
            <a:spLocks noChangeArrowheads="1"/>
          </p:cNvSpPr>
          <p:nvPr/>
        </p:nvSpPr>
        <p:spPr bwMode="auto">
          <a:xfrm>
            <a:off x="796746" y="4152847"/>
            <a:ext cx="5642065" cy="246221"/>
          </a:xfrm>
          <a:prstGeom prst="rect">
            <a:avLst/>
          </a:prstGeom>
          <a:noFill/>
          <a:ln w="9525">
            <a:noFill/>
            <a:miter lim="800000"/>
            <a:headEnd/>
            <a:tailEnd/>
          </a:ln>
        </p:spPr>
        <p:txBody>
          <a:bodyPr wrap="square">
            <a:spAutoFit/>
          </a:bodyPr>
          <a:lstStyle/>
          <a:p>
            <a:pPr algn="ctr"/>
            <a:r>
              <a:rPr lang="en-US" sz="1000" b="1" dirty="0">
                <a:latin typeface="+mn-lt"/>
              </a:rPr>
              <a:t>RODE ZONE (GEVARENZONE)</a:t>
            </a:r>
          </a:p>
        </p:txBody>
      </p:sp>
      <p:sp>
        <p:nvSpPr>
          <p:cNvPr id="30" name="ZoneTexte 32"/>
          <p:cNvSpPr txBox="1"/>
          <p:nvPr/>
        </p:nvSpPr>
        <p:spPr>
          <a:xfrm rot="5400000">
            <a:off x="6338940" y="3242590"/>
            <a:ext cx="338554" cy="2033633"/>
          </a:xfrm>
          <a:prstGeom prst="rect">
            <a:avLst/>
          </a:prstGeom>
          <a:noFill/>
        </p:spPr>
        <p:txBody>
          <a:bodyPr vert="vert270" wrap="square" rtlCol="0">
            <a:spAutoFit/>
          </a:bodyPr>
          <a:lstStyle/>
          <a:p>
            <a:pPr algn="ctr"/>
            <a:r>
              <a:rPr lang="fr-FR" sz="1000" b="1" dirty="0">
                <a:solidFill>
                  <a:schemeClr val="accent6">
                    <a:lumMod val="95000"/>
                    <a:lumOff val="5000"/>
                  </a:schemeClr>
                </a:solidFill>
                <a:latin typeface="+mn-lt"/>
                <a:cs typeface="Arial" panose="020B0604020202020204" pitchFamily="34" charset="0"/>
              </a:rPr>
              <a:t>WAAKZAAMHEIDSZONE</a:t>
            </a:r>
          </a:p>
        </p:txBody>
      </p:sp>
      <p:sp>
        <p:nvSpPr>
          <p:cNvPr id="40" name="ZoneTexte 32"/>
          <p:cNvSpPr txBox="1"/>
          <p:nvPr/>
        </p:nvSpPr>
        <p:spPr>
          <a:xfrm rot="5400000">
            <a:off x="9833930" y="3552903"/>
            <a:ext cx="400110" cy="1380438"/>
          </a:xfrm>
          <a:prstGeom prst="rect">
            <a:avLst/>
          </a:prstGeom>
          <a:noFill/>
        </p:spPr>
        <p:txBody>
          <a:bodyPr vert="vert270" wrap="square" rtlCol="0">
            <a:spAutoFit/>
          </a:bodyPr>
          <a:lstStyle/>
          <a:p>
            <a:pPr algn="ctr"/>
            <a:r>
              <a:rPr lang="fr-FR" sz="1000" b="1" dirty="0">
                <a:solidFill>
                  <a:schemeClr val="accent6">
                    <a:lumMod val="95000"/>
                    <a:lumOff val="5000"/>
                  </a:schemeClr>
                </a:solidFill>
                <a:latin typeface="+mn-lt"/>
                <a:cs typeface="Arial" panose="020B0604020202020204" pitchFamily="34" charset="0"/>
              </a:rPr>
              <a:t>GROENE</a:t>
            </a:r>
            <a:r>
              <a:rPr lang="fr-FR" sz="1400" b="1" dirty="0">
                <a:solidFill>
                  <a:schemeClr val="accent6">
                    <a:lumMod val="95000"/>
                    <a:lumOff val="5000"/>
                  </a:schemeClr>
                </a:solidFill>
                <a:latin typeface="+mn-lt"/>
                <a:cs typeface="Arial" panose="020B0604020202020204" pitchFamily="34" charset="0"/>
              </a:rPr>
              <a:t> </a:t>
            </a:r>
            <a:r>
              <a:rPr lang="fr-FR" sz="1000" b="1" dirty="0">
                <a:solidFill>
                  <a:schemeClr val="accent6">
                    <a:lumMod val="95000"/>
                    <a:lumOff val="5000"/>
                  </a:schemeClr>
                </a:solidFill>
                <a:latin typeface="+mn-lt"/>
                <a:cs typeface="Arial" panose="020B0604020202020204" pitchFamily="34" charset="0"/>
              </a:rPr>
              <a:t>ZONE</a:t>
            </a:r>
            <a:endParaRPr lang="fr-FR" sz="1400" b="1" dirty="0">
              <a:solidFill>
                <a:schemeClr val="accent6">
                  <a:lumMod val="95000"/>
                  <a:lumOff val="5000"/>
                </a:schemeClr>
              </a:solidFill>
              <a:latin typeface="+mn-lt"/>
              <a:cs typeface="Arial" panose="020B0604020202020204" pitchFamily="34" charset="0"/>
            </a:endParaRPr>
          </a:p>
        </p:txBody>
      </p:sp>
      <p:sp>
        <p:nvSpPr>
          <p:cNvPr id="41" name="Rounded Rectangle 27"/>
          <p:cNvSpPr/>
          <p:nvPr/>
        </p:nvSpPr>
        <p:spPr bwMode="auto">
          <a:xfrm>
            <a:off x="911424" y="4725144"/>
            <a:ext cx="10495313" cy="1623672"/>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144000" rIns="91440" bIns="180000" numCol="1" rtlCol="0" anchor="t" anchorCtr="0" compatLnSpc="1">
            <a:prstTxWarp prst="textNoShape">
              <a:avLst/>
            </a:prstTxWarp>
            <a:noAutofit/>
          </a:bodyPr>
          <a:lstStyle/>
          <a:p>
            <a:pPr algn="just"/>
            <a:r>
              <a:rPr lang="fr-FR" sz="2000" b="1" dirty="0" err="1">
                <a:latin typeface="+mn-lt"/>
              </a:rPr>
              <a:t>Verwittigingszone</a:t>
            </a:r>
            <a:r>
              <a:rPr lang="fr-FR" sz="2000" b="1" dirty="0">
                <a:latin typeface="+mn-lt"/>
              </a:rPr>
              <a:t> – </a:t>
            </a:r>
            <a:r>
              <a:rPr lang="fr-FR" sz="2000" b="1" dirty="0" err="1">
                <a:latin typeface="+mn-lt"/>
              </a:rPr>
              <a:t>Gele</a:t>
            </a:r>
            <a:r>
              <a:rPr lang="fr-FR" sz="2000" b="1" dirty="0">
                <a:latin typeface="+mn-lt"/>
              </a:rPr>
              <a:t> zone:</a:t>
            </a:r>
          </a:p>
          <a:p>
            <a:pPr algn="just"/>
            <a:r>
              <a:rPr lang="fr-FR" sz="2000" dirty="0">
                <a:latin typeface="+mn-lt"/>
              </a:rPr>
              <a:t>Het </a:t>
            </a:r>
            <a:r>
              <a:rPr lang="fr-FR" sz="2000" dirty="0" err="1">
                <a:latin typeface="+mn-lt"/>
              </a:rPr>
              <a:t>personeel</a:t>
            </a:r>
            <a:r>
              <a:rPr lang="fr-FR" sz="2000" dirty="0">
                <a:latin typeface="+mn-lt"/>
              </a:rPr>
              <a:t> en/of de </a:t>
            </a:r>
            <a:r>
              <a:rPr lang="fr-FR" sz="2000" dirty="0" err="1">
                <a:latin typeface="+mn-lt"/>
              </a:rPr>
              <a:t>operator</a:t>
            </a:r>
            <a:r>
              <a:rPr lang="fr-FR" sz="2000" dirty="0">
                <a:latin typeface="+mn-lt"/>
              </a:rPr>
              <a:t> van het </a:t>
            </a:r>
            <a:r>
              <a:rPr lang="fr-FR" sz="2000" dirty="0" err="1">
                <a:latin typeface="+mn-lt"/>
              </a:rPr>
              <a:t>voertuig</a:t>
            </a:r>
            <a:r>
              <a:rPr lang="fr-FR" sz="2000" dirty="0">
                <a:latin typeface="+mn-lt"/>
              </a:rPr>
              <a:t> </a:t>
            </a:r>
            <a:r>
              <a:rPr lang="fr-FR" sz="2000" dirty="0" err="1">
                <a:latin typeface="+mn-lt"/>
              </a:rPr>
              <a:t>moet</a:t>
            </a:r>
            <a:r>
              <a:rPr lang="fr-FR" sz="2000" dirty="0">
                <a:latin typeface="+mn-lt"/>
              </a:rPr>
              <a:t>: </a:t>
            </a:r>
            <a:endParaRPr lang="fr-BE" sz="2000" dirty="0">
              <a:latin typeface="+mn-lt"/>
            </a:endParaRPr>
          </a:p>
          <a:p>
            <a:pPr marL="285750" indent="-285750" algn="just">
              <a:buFont typeface="Arial" panose="020B0604020202020204" pitchFamily="34" charset="0"/>
              <a:buChar char="•"/>
            </a:pPr>
            <a:r>
              <a:rPr lang="fr-FR" sz="2000" b="1" dirty="0" err="1">
                <a:solidFill>
                  <a:srgbClr val="FF0000"/>
                </a:solidFill>
                <a:latin typeface="+mn-lt"/>
              </a:rPr>
              <a:t>vermijden</a:t>
            </a:r>
            <a:r>
              <a:rPr lang="fr-FR" sz="2000" b="1" dirty="0">
                <a:solidFill>
                  <a:srgbClr val="FF0000"/>
                </a:solidFill>
                <a:latin typeface="+mn-lt"/>
              </a:rPr>
              <a:t> om de </a:t>
            </a:r>
            <a:r>
              <a:rPr lang="fr-FR" sz="2000" b="1" dirty="0" err="1">
                <a:solidFill>
                  <a:srgbClr val="FF0000"/>
                </a:solidFill>
                <a:latin typeface="+mn-lt"/>
              </a:rPr>
              <a:t>gevarenzone</a:t>
            </a:r>
            <a:r>
              <a:rPr lang="fr-FR" sz="2000" b="1" dirty="0">
                <a:solidFill>
                  <a:srgbClr val="FF0000"/>
                </a:solidFill>
                <a:latin typeface="+mn-lt"/>
              </a:rPr>
              <a:t> </a:t>
            </a:r>
            <a:r>
              <a:rPr lang="fr-FR" sz="2000" dirty="0">
                <a:latin typeface="+mn-lt"/>
              </a:rPr>
              <a:t>van het </a:t>
            </a:r>
            <a:r>
              <a:rPr lang="fr-FR" sz="2000" dirty="0" err="1">
                <a:latin typeface="+mn-lt"/>
              </a:rPr>
              <a:t>spoor</a:t>
            </a:r>
            <a:r>
              <a:rPr lang="fr-FR" sz="2000" dirty="0">
                <a:latin typeface="+mn-lt"/>
              </a:rPr>
              <a:t> </a:t>
            </a:r>
            <a:r>
              <a:rPr lang="fr-FR" sz="2000" b="1" dirty="0">
                <a:solidFill>
                  <a:srgbClr val="FF0000"/>
                </a:solidFill>
                <a:latin typeface="+mn-lt"/>
              </a:rPr>
              <a:t>te </a:t>
            </a:r>
            <a:r>
              <a:rPr lang="fr-FR" sz="2000" b="1" dirty="0" err="1">
                <a:solidFill>
                  <a:srgbClr val="FF0000"/>
                </a:solidFill>
                <a:latin typeface="+mn-lt"/>
              </a:rPr>
              <a:t>naderen</a:t>
            </a:r>
            <a:r>
              <a:rPr lang="fr-FR" sz="2000" b="1" dirty="0">
                <a:solidFill>
                  <a:srgbClr val="FF0000"/>
                </a:solidFill>
                <a:latin typeface="+mn-lt"/>
              </a:rPr>
              <a:t> </a:t>
            </a:r>
            <a:r>
              <a:rPr lang="fr-FR" sz="2000" dirty="0" err="1">
                <a:latin typeface="+mn-lt"/>
              </a:rPr>
              <a:t>zonder</a:t>
            </a:r>
            <a:r>
              <a:rPr lang="fr-FR" sz="2000" dirty="0">
                <a:latin typeface="+mn-lt"/>
              </a:rPr>
              <a:t> </a:t>
            </a:r>
            <a:r>
              <a:rPr lang="fr-FR" sz="2000" dirty="0" err="1">
                <a:latin typeface="+mn-lt"/>
              </a:rPr>
              <a:t>toepassing</a:t>
            </a:r>
            <a:r>
              <a:rPr lang="fr-FR" sz="2000" dirty="0">
                <a:latin typeface="+mn-lt"/>
              </a:rPr>
              <a:t> van </a:t>
            </a:r>
            <a:r>
              <a:rPr lang="fr-FR" sz="2000" dirty="0" err="1">
                <a:latin typeface="+mn-lt"/>
              </a:rPr>
              <a:t>veiligheidsmaatregelen</a:t>
            </a:r>
            <a:r>
              <a:rPr lang="fr-FR" sz="2000" dirty="0">
                <a:latin typeface="+mn-lt"/>
              </a:rPr>
              <a:t>.</a:t>
            </a:r>
          </a:p>
        </p:txBody>
      </p:sp>
      <p:sp>
        <p:nvSpPr>
          <p:cNvPr id="42" name="ZoneTexte 32"/>
          <p:cNvSpPr txBox="1"/>
          <p:nvPr/>
        </p:nvSpPr>
        <p:spPr>
          <a:xfrm rot="5400000">
            <a:off x="8156431" y="3255778"/>
            <a:ext cx="338554" cy="2036243"/>
          </a:xfrm>
          <a:prstGeom prst="rect">
            <a:avLst/>
          </a:prstGeom>
          <a:noFill/>
        </p:spPr>
        <p:txBody>
          <a:bodyPr vert="vert270" wrap="square" rtlCol="0">
            <a:spAutoFit/>
          </a:bodyPr>
          <a:lstStyle/>
          <a:p>
            <a:pPr algn="ctr"/>
            <a:r>
              <a:rPr lang="fr-FR" sz="1000" b="1" dirty="0">
                <a:solidFill>
                  <a:schemeClr val="accent6">
                    <a:lumMod val="95000"/>
                    <a:lumOff val="5000"/>
                  </a:schemeClr>
                </a:solidFill>
                <a:latin typeface="+mn-lt"/>
                <a:cs typeface="Arial" panose="020B0604020202020204" pitchFamily="34" charset="0"/>
              </a:rPr>
              <a:t>VERWITTIGINGSZONE</a:t>
            </a:r>
          </a:p>
        </p:txBody>
      </p:sp>
      <p:sp>
        <p:nvSpPr>
          <p:cNvPr id="44" name="Espace réservé du texte 3"/>
          <p:cNvSpPr txBox="1">
            <a:spLocks/>
          </p:cNvSpPr>
          <p:nvPr/>
        </p:nvSpPr>
        <p:spPr>
          <a:xfrm>
            <a:off x="9264352" y="154524"/>
            <a:ext cx="2646441" cy="635199"/>
          </a:xfrm>
          <a:prstGeom prst="rect">
            <a:avLst/>
          </a:prstGeom>
        </p:spPr>
        <p:txBody>
          <a:bodyPr/>
          <a:lstStyle>
            <a:lvl1pPr marL="0" indent="0" algn="r" defTabSz="685800" rtl="0" eaLnBrk="1" latinLnBrk="0" hangingPunct="1">
              <a:lnSpc>
                <a:spcPct val="90000"/>
              </a:lnSpc>
              <a:spcBef>
                <a:spcPts val="750"/>
              </a:spcBef>
              <a:buFont typeface="Arial" panose="020B0604020202020204" pitchFamily="34" charset="0"/>
              <a:buNone/>
              <a:defRPr sz="1200" kern="1200" baseline="0">
                <a:solidFill>
                  <a:schemeClr val="accent2"/>
                </a:solidFill>
                <a:latin typeface="Calibri" panose="020F0502020204030204" pitchFamily="34" charset="0"/>
                <a:ea typeface="+mn-ea"/>
                <a:cs typeface="Calibri" panose="020F050202020403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pPr>
            <a:r>
              <a:rPr lang="fr-FR" dirty="0"/>
              <a:t>3. </a:t>
            </a:r>
            <a:r>
              <a:rPr lang="fr-FR" dirty="0" err="1"/>
              <a:t>Begrippen</a:t>
            </a:r>
            <a:endParaRPr lang="fr-FR" dirty="0"/>
          </a:p>
          <a:p>
            <a:pPr fontAlgn="auto">
              <a:spcAft>
                <a:spcPts val="0"/>
              </a:spcAft>
            </a:pPr>
            <a:r>
              <a:rPr lang="fr-FR" dirty="0"/>
              <a:t>3.3 </a:t>
            </a:r>
            <a:r>
              <a:rPr lang="fr-FR" dirty="0" err="1"/>
              <a:t>Bijkomende</a:t>
            </a:r>
            <a:r>
              <a:rPr lang="fr-FR" dirty="0"/>
              <a:t> </a:t>
            </a:r>
            <a:r>
              <a:rPr lang="fr-FR" dirty="0" err="1"/>
              <a:t>veiligheidsafstanden</a:t>
            </a:r>
            <a:endParaRPr lang="fr-FR" dirty="0"/>
          </a:p>
          <a:p>
            <a:pPr fontAlgn="auto">
              <a:spcAft>
                <a:spcPts val="0"/>
              </a:spcAft>
            </a:pPr>
            <a:endParaRPr lang="fr-FR" dirty="0"/>
          </a:p>
        </p:txBody>
      </p:sp>
    </p:spTree>
    <p:extLst>
      <p:ext uri="{BB962C8B-B14F-4D97-AF65-F5344CB8AC3E}">
        <p14:creationId xmlns:p14="http://schemas.microsoft.com/office/powerpoint/2010/main" val="34602502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7"/>
          </p:nvPr>
        </p:nvSpPr>
        <p:spPr/>
        <p:txBody>
          <a:bodyPr/>
          <a:lstStyle/>
          <a:p>
            <a:r>
              <a:rPr lang="fr-FR" sz="2000" dirty="0"/>
              <a:t>3.3.3  </a:t>
            </a:r>
            <a:r>
              <a:rPr lang="fr-FR" sz="2000" dirty="0" err="1"/>
              <a:t>Bijkomende</a:t>
            </a:r>
            <a:r>
              <a:rPr lang="fr-FR" sz="2000" dirty="0"/>
              <a:t> </a:t>
            </a:r>
            <a:r>
              <a:rPr lang="fr-FR" sz="2000" dirty="0" err="1"/>
              <a:t>veiligheidszones</a:t>
            </a:r>
            <a:r>
              <a:rPr lang="fr-FR" sz="2000" dirty="0"/>
              <a:t>: </a:t>
            </a:r>
            <a:r>
              <a:rPr lang="fr-FR" sz="2000" dirty="0" err="1"/>
              <a:t>groene</a:t>
            </a:r>
            <a:r>
              <a:rPr lang="fr-FR" sz="2000" dirty="0"/>
              <a:t> zone</a:t>
            </a:r>
          </a:p>
        </p:txBody>
      </p:sp>
      <p:grpSp>
        <p:nvGrpSpPr>
          <p:cNvPr id="5" name="Group 4"/>
          <p:cNvGrpSpPr/>
          <p:nvPr/>
        </p:nvGrpSpPr>
        <p:grpSpPr>
          <a:xfrm>
            <a:off x="1566872" y="1678362"/>
            <a:ext cx="9413120" cy="2825716"/>
            <a:chOff x="496" y="1824805"/>
            <a:chExt cx="12169773" cy="4269857"/>
          </a:xfrm>
        </p:grpSpPr>
        <p:sp>
          <p:nvSpPr>
            <p:cNvPr id="14" name="Rectangle 47"/>
            <p:cNvSpPr/>
            <p:nvPr/>
          </p:nvSpPr>
          <p:spPr>
            <a:xfrm>
              <a:off x="5646662" y="2060848"/>
              <a:ext cx="2052734" cy="4033456"/>
            </a:xfrm>
            <a:prstGeom prst="rect">
              <a:avLst/>
            </a:prstGeom>
            <a:solidFill>
              <a:srgbClr val="FFE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dirty="0">
                  <a:latin typeface="Arial" panose="020B0604020202020204" pitchFamily="34" charset="0"/>
                  <a:cs typeface="Arial" panose="020B0604020202020204" pitchFamily="34" charset="0"/>
                </a:rPr>
                <a:t> </a:t>
              </a:r>
            </a:p>
          </p:txBody>
        </p:sp>
        <p:sp>
          <p:nvSpPr>
            <p:cNvPr id="15" name="Rectangle 47"/>
            <p:cNvSpPr/>
            <p:nvPr/>
          </p:nvSpPr>
          <p:spPr>
            <a:xfrm>
              <a:off x="496" y="2060847"/>
              <a:ext cx="5669367" cy="4033457"/>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BE">
                <a:latin typeface="Arial" panose="020B0604020202020204" pitchFamily="34" charset="0"/>
                <a:cs typeface="Arial" panose="020B0604020202020204" pitchFamily="34" charset="0"/>
              </a:endParaRPr>
            </a:p>
          </p:txBody>
        </p:sp>
        <p:grpSp>
          <p:nvGrpSpPr>
            <p:cNvPr id="16" name="Group 20"/>
            <p:cNvGrpSpPr>
              <a:grpSpLocks noChangeAspect="1"/>
            </p:cNvGrpSpPr>
            <p:nvPr/>
          </p:nvGrpSpPr>
          <p:grpSpPr bwMode="auto">
            <a:xfrm>
              <a:off x="4478448" y="5485106"/>
              <a:ext cx="82829" cy="123788"/>
              <a:chOff x="8100392" y="5949280"/>
              <a:chExt cx="144016" cy="216024"/>
            </a:xfrm>
          </p:grpSpPr>
          <p:sp>
            <p:nvSpPr>
              <p:cNvPr id="17" name="Rectangle 16"/>
              <p:cNvSpPr/>
              <p:nvPr/>
            </p:nvSpPr>
            <p:spPr>
              <a:xfrm>
                <a:off x="8154200" y="6020759"/>
                <a:ext cx="45896" cy="14454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8" name="Rectangle 17"/>
              <p:cNvSpPr/>
              <p:nvPr/>
            </p:nvSpPr>
            <p:spPr>
              <a:xfrm>
                <a:off x="8100392" y="5949280"/>
                <a:ext cx="144016" cy="7147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grpSp>
        <p:grpSp>
          <p:nvGrpSpPr>
            <p:cNvPr id="19" name="Group 20"/>
            <p:cNvGrpSpPr>
              <a:grpSpLocks noChangeAspect="1"/>
            </p:cNvGrpSpPr>
            <p:nvPr/>
          </p:nvGrpSpPr>
          <p:grpSpPr bwMode="auto">
            <a:xfrm>
              <a:off x="3445156" y="5475482"/>
              <a:ext cx="82829" cy="123788"/>
              <a:chOff x="8100392" y="5949280"/>
              <a:chExt cx="144016" cy="216024"/>
            </a:xfrm>
          </p:grpSpPr>
          <p:sp>
            <p:nvSpPr>
              <p:cNvPr id="20" name="Rectangle 19"/>
              <p:cNvSpPr/>
              <p:nvPr/>
            </p:nvSpPr>
            <p:spPr>
              <a:xfrm>
                <a:off x="8154200" y="6020759"/>
                <a:ext cx="45896" cy="14454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21" name="Rectangle 20"/>
              <p:cNvSpPr/>
              <p:nvPr/>
            </p:nvSpPr>
            <p:spPr>
              <a:xfrm>
                <a:off x="8100392" y="5949280"/>
                <a:ext cx="144016" cy="7147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grpSp>
        <p:grpSp>
          <p:nvGrpSpPr>
            <p:cNvPr id="22" name="Group 20"/>
            <p:cNvGrpSpPr>
              <a:grpSpLocks noChangeAspect="1"/>
            </p:cNvGrpSpPr>
            <p:nvPr/>
          </p:nvGrpSpPr>
          <p:grpSpPr bwMode="auto">
            <a:xfrm>
              <a:off x="1692033" y="5446605"/>
              <a:ext cx="82829" cy="123788"/>
              <a:chOff x="8100392" y="5949280"/>
              <a:chExt cx="144016" cy="216024"/>
            </a:xfrm>
          </p:grpSpPr>
          <p:sp>
            <p:nvSpPr>
              <p:cNvPr id="23" name="Rectangle 22"/>
              <p:cNvSpPr/>
              <p:nvPr/>
            </p:nvSpPr>
            <p:spPr>
              <a:xfrm>
                <a:off x="8154200" y="6020759"/>
                <a:ext cx="45896" cy="14454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24" name="Rectangle 23"/>
              <p:cNvSpPr/>
              <p:nvPr/>
            </p:nvSpPr>
            <p:spPr>
              <a:xfrm>
                <a:off x="8100392" y="5949280"/>
                <a:ext cx="144016" cy="7147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grpSp>
        <p:grpSp>
          <p:nvGrpSpPr>
            <p:cNvPr id="25" name="Group 20"/>
            <p:cNvGrpSpPr>
              <a:grpSpLocks noChangeAspect="1"/>
            </p:cNvGrpSpPr>
            <p:nvPr/>
          </p:nvGrpSpPr>
          <p:grpSpPr bwMode="auto">
            <a:xfrm>
              <a:off x="658741" y="5446606"/>
              <a:ext cx="82829" cy="123788"/>
              <a:chOff x="8100392" y="5949280"/>
              <a:chExt cx="144016" cy="216024"/>
            </a:xfrm>
          </p:grpSpPr>
          <p:sp>
            <p:nvSpPr>
              <p:cNvPr id="26" name="Rectangle 25"/>
              <p:cNvSpPr/>
              <p:nvPr/>
            </p:nvSpPr>
            <p:spPr>
              <a:xfrm>
                <a:off x="8154200" y="6020759"/>
                <a:ext cx="45896" cy="14454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27" name="Rectangle 26"/>
              <p:cNvSpPr/>
              <p:nvPr/>
            </p:nvSpPr>
            <p:spPr>
              <a:xfrm>
                <a:off x="8100392" y="5949280"/>
                <a:ext cx="144016" cy="7147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grpSp>
        <p:sp>
          <p:nvSpPr>
            <p:cNvPr id="28" name="Rectangle 27"/>
            <p:cNvSpPr/>
            <p:nvPr/>
          </p:nvSpPr>
          <p:spPr>
            <a:xfrm>
              <a:off x="7699396" y="2060847"/>
              <a:ext cx="3090436" cy="4033815"/>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atin typeface="Arial" panose="020B0604020202020204" pitchFamily="34" charset="0"/>
                <a:cs typeface="Arial" panose="020B0604020202020204" pitchFamily="34" charset="0"/>
              </a:endParaRPr>
            </a:p>
          </p:txBody>
        </p:sp>
        <p:sp>
          <p:nvSpPr>
            <p:cNvPr id="29" name="Rectangle 28"/>
            <p:cNvSpPr/>
            <p:nvPr/>
          </p:nvSpPr>
          <p:spPr>
            <a:xfrm>
              <a:off x="10789831" y="2060848"/>
              <a:ext cx="1380437" cy="403345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atin typeface="Arial" panose="020B0604020202020204" pitchFamily="34" charset="0"/>
                <a:cs typeface="Arial" panose="020B0604020202020204" pitchFamily="34" charset="0"/>
              </a:endParaRPr>
            </a:p>
          </p:txBody>
        </p:sp>
        <p:cxnSp>
          <p:nvCxnSpPr>
            <p:cNvPr id="32" name="Straight Connector 28"/>
            <p:cNvCxnSpPr/>
            <p:nvPr/>
          </p:nvCxnSpPr>
          <p:spPr>
            <a:xfrm>
              <a:off x="496" y="5601980"/>
              <a:ext cx="12169773" cy="6914"/>
            </a:xfrm>
            <a:prstGeom prst="line">
              <a:avLst/>
            </a:prstGeom>
          </p:spPr>
          <p:style>
            <a:lnRef idx="3">
              <a:schemeClr val="dk1"/>
            </a:lnRef>
            <a:fillRef idx="0">
              <a:schemeClr val="dk1"/>
            </a:fillRef>
            <a:effectRef idx="2">
              <a:schemeClr val="dk1"/>
            </a:effectRef>
            <a:fontRef idx="minor">
              <a:schemeClr val="tx1"/>
            </a:fontRef>
          </p:style>
        </p:cxnSp>
        <p:grpSp>
          <p:nvGrpSpPr>
            <p:cNvPr id="33" name="Groupe 32"/>
            <p:cNvGrpSpPr/>
            <p:nvPr/>
          </p:nvGrpSpPr>
          <p:grpSpPr>
            <a:xfrm>
              <a:off x="2254715" y="1824805"/>
              <a:ext cx="3543300" cy="3876675"/>
              <a:chOff x="2332909" y="2329640"/>
              <a:chExt cx="3543300" cy="3876675"/>
            </a:xfrm>
          </p:grpSpPr>
          <p:pic>
            <p:nvPicPr>
              <p:cNvPr id="34" name="Image 33"/>
              <p:cNvPicPr>
                <a:picLocks noChangeAspect="1"/>
              </p:cNvPicPr>
              <p:nvPr/>
            </p:nvPicPr>
            <p:blipFill>
              <a:blip r:embed="rId3"/>
              <a:stretch>
                <a:fillRect/>
              </a:stretch>
            </p:blipFill>
            <p:spPr>
              <a:xfrm>
                <a:off x="2332909" y="2329640"/>
                <a:ext cx="3543300" cy="3876675"/>
              </a:xfrm>
              <a:prstGeom prst="rect">
                <a:avLst/>
              </a:prstGeom>
            </p:spPr>
          </p:pic>
          <p:cxnSp>
            <p:nvCxnSpPr>
              <p:cNvPr id="35" name="Connecteur droit 34"/>
              <p:cNvCxnSpPr/>
              <p:nvPr/>
            </p:nvCxnSpPr>
            <p:spPr>
              <a:xfrm>
                <a:off x="2958669" y="3415861"/>
                <a:ext cx="0" cy="1981971"/>
              </a:xfrm>
              <a:prstGeom prst="line">
                <a:avLst/>
              </a:prstGeom>
              <a:ln w="38100">
                <a:solidFill>
                  <a:srgbClr val="F3FAFF"/>
                </a:solidFill>
              </a:ln>
            </p:spPr>
            <p:style>
              <a:lnRef idx="1">
                <a:schemeClr val="accent1"/>
              </a:lnRef>
              <a:fillRef idx="0">
                <a:schemeClr val="accent1"/>
              </a:fillRef>
              <a:effectRef idx="0">
                <a:schemeClr val="accent1"/>
              </a:effectRef>
              <a:fontRef idx="minor">
                <a:schemeClr val="tx1"/>
              </a:fontRef>
            </p:style>
          </p:cxnSp>
        </p:grpSp>
        <p:cxnSp>
          <p:nvCxnSpPr>
            <p:cNvPr id="37" name="Straight Connector 30"/>
            <p:cNvCxnSpPr/>
            <p:nvPr/>
          </p:nvCxnSpPr>
          <p:spPr bwMode="auto">
            <a:xfrm flipH="1">
              <a:off x="5664563" y="2060848"/>
              <a:ext cx="5302" cy="353698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38" name="TextBox 18"/>
            <p:cNvSpPr txBox="1">
              <a:spLocks noChangeArrowheads="1"/>
            </p:cNvSpPr>
            <p:nvPr/>
          </p:nvSpPr>
          <p:spPr bwMode="auto">
            <a:xfrm>
              <a:off x="4903567" y="5263658"/>
              <a:ext cx="532184" cy="307777"/>
            </a:xfrm>
            <a:prstGeom prst="rect">
              <a:avLst/>
            </a:prstGeom>
            <a:noFill/>
            <a:ln w="9525">
              <a:noFill/>
              <a:miter lim="800000"/>
              <a:headEnd/>
              <a:tailEnd/>
            </a:ln>
          </p:spPr>
          <p:txBody>
            <a:bodyPr wrap="square">
              <a:spAutoFit/>
            </a:bodyPr>
            <a:lstStyle/>
            <a:p>
              <a:r>
                <a:rPr lang="en-US" sz="1400" b="1" dirty="0">
                  <a:latin typeface="Calibri" pitchFamily="34" charset="0"/>
                </a:rPr>
                <a:t>VA</a:t>
              </a:r>
              <a:endParaRPr lang="en-US" sz="1000" b="1" dirty="0">
                <a:latin typeface="Calibri" pitchFamily="34" charset="0"/>
              </a:endParaRPr>
            </a:p>
          </p:txBody>
        </p:sp>
        <p:cxnSp>
          <p:nvCxnSpPr>
            <p:cNvPr id="39" name="Straight Arrow Connector 62"/>
            <p:cNvCxnSpPr/>
            <p:nvPr/>
          </p:nvCxnSpPr>
          <p:spPr>
            <a:xfrm>
              <a:off x="4535792" y="5537081"/>
              <a:ext cx="1128771" cy="0"/>
            </a:xfrm>
            <a:prstGeom prst="straightConnector1">
              <a:avLst/>
            </a:prstGeom>
            <a:noFill/>
            <a:ln w="19050" cap="flat" cmpd="sng" algn="ctr">
              <a:solidFill>
                <a:schemeClr val="tx1"/>
              </a:solidFill>
              <a:prstDash val="solid"/>
              <a:headEnd type="arrow"/>
              <a:tailEnd type="arrow"/>
            </a:ln>
            <a:effectLst/>
          </p:spPr>
        </p:cxnSp>
      </p:grpSp>
      <p:sp>
        <p:nvSpPr>
          <p:cNvPr id="40" name="ZoneTexte 32"/>
          <p:cNvSpPr txBox="1"/>
          <p:nvPr/>
        </p:nvSpPr>
        <p:spPr>
          <a:xfrm rot="5400000">
            <a:off x="10253267" y="3668273"/>
            <a:ext cx="338554" cy="1380438"/>
          </a:xfrm>
          <a:prstGeom prst="rect">
            <a:avLst/>
          </a:prstGeom>
          <a:noFill/>
        </p:spPr>
        <p:txBody>
          <a:bodyPr vert="vert270" wrap="square" rtlCol="0">
            <a:spAutoFit/>
          </a:bodyPr>
          <a:lstStyle/>
          <a:p>
            <a:pPr algn="ctr"/>
            <a:r>
              <a:rPr lang="fr-FR" sz="1000" b="1" dirty="0">
                <a:solidFill>
                  <a:schemeClr val="accent6">
                    <a:lumMod val="95000"/>
                    <a:lumOff val="5000"/>
                  </a:schemeClr>
                </a:solidFill>
                <a:latin typeface="+mn-lt"/>
                <a:cs typeface="Arial" panose="020B0604020202020204" pitchFamily="34" charset="0"/>
              </a:rPr>
              <a:t>GROENE ZONE</a:t>
            </a:r>
          </a:p>
        </p:txBody>
      </p:sp>
      <p:sp>
        <p:nvSpPr>
          <p:cNvPr id="68" name="Espace réservé du numéro de diapositive 3"/>
          <p:cNvSpPr>
            <a:spLocks noGrp="1"/>
          </p:cNvSpPr>
          <p:nvPr>
            <p:ph type="sldNum" sz="quarter" idx="4"/>
          </p:nvPr>
        </p:nvSpPr>
        <p:spPr>
          <a:xfrm>
            <a:off x="11464965" y="6492877"/>
            <a:ext cx="565240" cy="365125"/>
          </a:xfrm>
        </p:spPr>
        <p:txBody>
          <a:bodyPr/>
          <a:lstStyle/>
          <a:p>
            <a:fld id="{070B80B4-B953-6547-A044-6E303DFD4AF3}" type="slidenum">
              <a:rPr lang="nl-BE" smtClean="0"/>
              <a:pPr/>
              <a:t>31</a:t>
            </a:fld>
            <a:endParaRPr lang="nl-BE" dirty="0"/>
          </a:p>
        </p:txBody>
      </p:sp>
      <p:sp>
        <p:nvSpPr>
          <p:cNvPr id="36" name="TextBox 18"/>
          <p:cNvSpPr txBox="1">
            <a:spLocks noChangeArrowheads="1"/>
          </p:cNvSpPr>
          <p:nvPr/>
        </p:nvSpPr>
        <p:spPr bwMode="auto">
          <a:xfrm>
            <a:off x="2156863" y="4271471"/>
            <a:ext cx="5642065" cy="246221"/>
          </a:xfrm>
          <a:prstGeom prst="rect">
            <a:avLst/>
          </a:prstGeom>
          <a:noFill/>
          <a:ln w="9525">
            <a:noFill/>
            <a:miter lim="800000"/>
            <a:headEnd/>
            <a:tailEnd/>
          </a:ln>
        </p:spPr>
        <p:txBody>
          <a:bodyPr wrap="square">
            <a:spAutoFit/>
          </a:bodyPr>
          <a:lstStyle/>
          <a:p>
            <a:pPr algn="ctr"/>
            <a:r>
              <a:rPr lang="en-US" sz="1000" b="1" dirty="0">
                <a:latin typeface="+mn-lt"/>
              </a:rPr>
              <a:t>RODE ZONE (GEVARENZONE)</a:t>
            </a:r>
          </a:p>
        </p:txBody>
      </p:sp>
      <p:sp>
        <p:nvSpPr>
          <p:cNvPr id="30" name="ZoneTexte 32"/>
          <p:cNvSpPr txBox="1"/>
          <p:nvPr/>
        </p:nvSpPr>
        <p:spPr>
          <a:xfrm rot="5400000">
            <a:off x="6644285" y="3363261"/>
            <a:ext cx="338554" cy="2033633"/>
          </a:xfrm>
          <a:prstGeom prst="rect">
            <a:avLst/>
          </a:prstGeom>
          <a:noFill/>
        </p:spPr>
        <p:txBody>
          <a:bodyPr vert="vert270" wrap="square" rtlCol="0">
            <a:spAutoFit/>
          </a:bodyPr>
          <a:lstStyle/>
          <a:p>
            <a:pPr algn="ctr"/>
            <a:r>
              <a:rPr lang="fr-FR" sz="1000" b="1" dirty="0">
                <a:solidFill>
                  <a:schemeClr val="accent6">
                    <a:lumMod val="95000"/>
                    <a:lumOff val="5000"/>
                  </a:schemeClr>
                </a:solidFill>
                <a:latin typeface="+mn-lt"/>
                <a:cs typeface="Arial" panose="020B0604020202020204" pitchFamily="34" charset="0"/>
              </a:rPr>
              <a:t>WAAKZAAMHEIDSZONE</a:t>
            </a:r>
          </a:p>
        </p:txBody>
      </p:sp>
      <p:sp>
        <p:nvSpPr>
          <p:cNvPr id="31" name="ZoneTexte 32"/>
          <p:cNvSpPr txBox="1"/>
          <p:nvPr/>
        </p:nvSpPr>
        <p:spPr>
          <a:xfrm rot="5400000">
            <a:off x="8505496" y="2817539"/>
            <a:ext cx="338554" cy="3090436"/>
          </a:xfrm>
          <a:prstGeom prst="rect">
            <a:avLst/>
          </a:prstGeom>
          <a:noFill/>
        </p:spPr>
        <p:txBody>
          <a:bodyPr vert="vert270" wrap="square" rtlCol="0">
            <a:spAutoFit/>
          </a:bodyPr>
          <a:lstStyle/>
          <a:p>
            <a:pPr algn="ctr"/>
            <a:r>
              <a:rPr lang="fr-FR" sz="1000" b="1" dirty="0">
                <a:solidFill>
                  <a:schemeClr val="accent6">
                    <a:lumMod val="95000"/>
                    <a:lumOff val="5000"/>
                  </a:schemeClr>
                </a:solidFill>
                <a:latin typeface="+mn-lt"/>
                <a:cs typeface="Arial" panose="020B0604020202020204" pitchFamily="34" charset="0"/>
              </a:rPr>
              <a:t>VERWITTIGINGSZONE </a:t>
            </a:r>
          </a:p>
        </p:txBody>
      </p:sp>
      <p:sp>
        <p:nvSpPr>
          <p:cNvPr id="41" name="Rounded Rectangle 27"/>
          <p:cNvSpPr/>
          <p:nvPr/>
        </p:nvSpPr>
        <p:spPr bwMode="auto">
          <a:xfrm>
            <a:off x="911424" y="4725144"/>
            <a:ext cx="10495313" cy="1569702"/>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144000" rIns="91440" bIns="180000" numCol="1" rtlCol="0" anchor="t" anchorCtr="0" compatLnSpc="1">
            <a:prstTxWarp prst="textNoShape">
              <a:avLst/>
            </a:prstTxWarp>
            <a:noAutofit/>
          </a:bodyPr>
          <a:lstStyle/>
          <a:p>
            <a:pPr algn="just"/>
            <a:r>
              <a:rPr lang="fr-FR" sz="2000" b="1" dirty="0" err="1">
                <a:latin typeface="+mn-lt"/>
              </a:rPr>
              <a:t>Groene</a:t>
            </a:r>
            <a:r>
              <a:rPr lang="fr-FR" sz="2000" b="1" dirty="0">
                <a:latin typeface="+mn-lt"/>
              </a:rPr>
              <a:t> zone:</a:t>
            </a:r>
          </a:p>
          <a:p>
            <a:pPr algn="just"/>
            <a:r>
              <a:rPr lang="fr-FR" sz="2000" dirty="0">
                <a:latin typeface="+mn-lt"/>
              </a:rPr>
              <a:t>Het </a:t>
            </a:r>
            <a:r>
              <a:rPr lang="fr-FR" sz="2000" dirty="0" err="1">
                <a:latin typeface="+mn-lt"/>
              </a:rPr>
              <a:t>personeel</a:t>
            </a:r>
            <a:r>
              <a:rPr lang="fr-FR" sz="2000" dirty="0">
                <a:latin typeface="+mn-lt"/>
              </a:rPr>
              <a:t> en de </a:t>
            </a:r>
            <a:r>
              <a:rPr lang="fr-FR" sz="2000" dirty="0" err="1">
                <a:latin typeface="+mn-lt"/>
              </a:rPr>
              <a:t>voertuigen</a:t>
            </a:r>
            <a:r>
              <a:rPr lang="fr-FR" sz="2000" dirty="0">
                <a:latin typeface="+mn-lt"/>
              </a:rPr>
              <a:t> </a:t>
            </a:r>
            <a:r>
              <a:rPr lang="fr-FR" sz="2000" dirty="0" err="1">
                <a:latin typeface="+mn-lt"/>
              </a:rPr>
              <a:t>worden</a:t>
            </a:r>
            <a:r>
              <a:rPr lang="fr-FR" sz="2000" dirty="0">
                <a:latin typeface="+mn-lt"/>
              </a:rPr>
              <a:t> niet </a:t>
            </a:r>
            <a:r>
              <a:rPr lang="fr-FR" sz="2000" dirty="0" err="1">
                <a:latin typeface="+mn-lt"/>
              </a:rPr>
              <a:t>meer</a:t>
            </a:r>
            <a:r>
              <a:rPr lang="fr-FR" sz="2000" dirty="0">
                <a:latin typeface="+mn-lt"/>
              </a:rPr>
              <a:t> </a:t>
            </a:r>
            <a:r>
              <a:rPr lang="fr-FR" sz="2000" dirty="0" err="1">
                <a:latin typeface="+mn-lt"/>
              </a:rPr>
              <a:t>blootgesteld</a:t>
            </a:r>
            <a:r>
              <a:rPr lang="fr-FR" sz="2000" dirty="0">
                <a:latin typeface="+mn-lt"/>
              </a:rPr>
              <a:t> </a:t>
            </a:r>
            <a:r>
              <a:rPr lang="fr-FR" sz="2000" dirty="0" err="1">
                <a:latin typeface="+mn-lt"/>
              </a:rPr>
              <a:t>aan</a:t>
            </a:r>
            <a:r>
              <a:rPr lang="fr-FR" sz="2000" dirty="0">
                <a:latin typeface="+mn-lt"/>
              </a:rPr>
              <a:t> </a:t>
            </a:r>
            <a:r>
              <a:rPr lang="fr-FR" sz="2000" dirty="0" err="1">
                <a:latin typeface="+mn-lt"/>
              </a:rPr>
              <a:t>risico’s</a:t>
            </a:r>
            <a:r>
              <a:rPr lang="fr-FR" sz="2000" dirty="0">
                <a:latin typeface="+mn-lt"/>
              </a:rPr>
              <a:t>, </a:t>
            </a:r>
            <a:r>
              <a:rPr lang="fr-FR" sz="2000" dirty="0" err="1">
                <a:latin typeface="+mn-lt"/>
              </a:rPr>
              <a:t>veroorzaakt</a:t>
            </a:r>
            <a:r>
              <a:rPr lang="fr-FR" sz="2000" dirty="0">
                <a:latin typeface="+mn-lt"/>
              </a:rPr>
              <a:t> </a:t>
            </a:r>
            <a:r>
              <a:rPr lang="fr-FR" sz="2000" dirty="0" err="1">
                <a:latin typeface="+mn-lt"/>
              </a:rPr>
              <a:t>door</a:t>
            </a:r>
            <a:r>
              <a:rPr lang="fr-FR" sz="2000" dirty="0">
                <a:latin typeface="+mn-lt"/>
              </a:rPr>
              <a:t> </a:t>
            </a:r>
            <a:r>
              <a:rPr lang="fr-FR" sz="2000" dirty="0" err="1">
                <a:latin typeface="+mn-lt"/>
              </a:rPr>
              <a:t>spoorvoertuigen</a:t>
            </a:r>
            <a:r>
              <a:rPr lang="fr-FR" sz="2000" dirty="0">
                <a:latin typeface="+mn-lt"/>
              </a:rPr>
              <a:t> in </a:t>
            </a:r>
            <a:r>
              <a:rPr lang="fr-FR" sz="2000" dirty="0" err="1">
                <a:latin typeface="+mn-lt"/>
              </a:rPr>
              <a:t>beweging</a:t>
            </a:r>
            <a:r>
              <a:rPr lang="fr-FR" sz="2000" dirty="0">
                <a:latin typeface="+mn-lt"/>
              </a:rPr>
              <a:t>. </a:t>
            </a:r>
            <a:r>
              <a:rPr lang="fr-FR" sz="2000" dirty="0" err="1">
                <a:latin typeface="+mn-lt"/>
              </a:rPr>
              <a:t>Bijgevolg</a:t>
            </a:r>
            <a:r>
              <a:rPr lang="fr-FR" sz="2000" dirty="0">
                <a:latin typeface="+mn-lt"/>
              </a:rPr>
              <a:t> </a:t>
            </a:r>
            <a:r>
              <a:rPr lang="fr-FR" sz="2000" dirty="0" err="1">
                <a:latin typeface="+mn-lt"/>
              </a:rPr>
              <a:t>moet</a:t>
            </a:r>
            <a:r>
              <a:rPr lang="fr-FR" sz="2000" dirty="0">
                <a:latin typeface="+mn-lt"/>
              </a:rPr>
              <a:t> </a:t>
            </a:r>
            <a:r>
              <a:rPr lang="fr-FR" sz="2000" b="1" dirty="0" err="1">
                <a:solidFill>
                  <a:srgbClr val="FF0000"/>
                </a:solidFill>
                <a:latin typeface="+mn-lt"/>
              </a:rPr>
              <a:t>geen</a:t>
            </a:r>
            <a:r>
              <a:rPr lang="fr-FR" sz="2000" b="1" dirty="0">
                <a:solidFill>
                  <a:srgbClr val="FF0000"/>
                </a:solidFill>
                <a:latin typeface="+mn-lt"/>
              </a:rPr>
              <a:t> </a:t>
            </a:r>
            <a:r>
              <a:rPr lang="fr-FR" sz="2000" b="1" dirty="0" err="1">
                <a:solidFill>
                  <a:srgbClr val="FF0000"/>
                </a:solidFill>
                <a:latin typeface="+mn-lt"/>
              </a:rPr>
              <a:t>enkele</a:t>
            </a:r>
            <a:r>
              <a:rPr lang="fr-FR" sz="2000" b="1" dirty="0">
                <a:solidFill>
                  <a:srgbClr val="FF0000"/>
                </a:solidFill>
                <a:latin typeface="+mn-lt"/>
              </a:rPr>
              <a:t> </a:t>
            </a:r>
            <a:r>
              <a:rPr lang="fr-FR" sz="2000" b="1" dirty="0" err="1">
                <a:solidFill>
                  <a:srgbClr val="FF0000"/>
                </a:solidFill>
                <a:latin typeface="+mn-lt"/>
              </a:rPr>
              <a:t>veiligheidsmaatregel</a:t>
            </a:r>
            <a:r>
              <a:rPr lang="fr-FR" sz="2000" b="1" dirty="0">
                <a:solidFill>
                  <a:srgbClr val="FF0000"/>
                </a:solidFill>
                <a:latin typeface="+mn-lt"/>
              </a:rPr>
              <a:t> </a:t>
            </a:r>
            <a:r>
              <a:rPr lang="fr-FR" sz="2000" b="1" dirty="0" err="1">
                <a:solidFill>
                  <a:srgbClr val="FF0000"/>
                </a:solidFill>
                <a:latin typeface="+mn-lt"/>
              </a:rPr>
              <a:t>ten</a:t>
            </a:r>
            <a:r>
              <a:rPr lang="fr-FR" sz="2000" b="1" dirty="0">
                <a:solidFill>
                  <a:srgbClr val="FF0000"/>
                </a:solidFill>
                <a:latin typeface="+mn-lt"/>
              </a:rPr>
              <a:t> </a:t>
            </a:r>
            <a:r>
              <a:rPr lang="fr-FR" sz="2000" b="1" dirty="0" err="1">
                <a:solidFill>
                  <a:srgbClr val="FF0000"/>
                </a:solidFill>
                <a:latin typeface="+mn-lt"/>
              </a:rPr>
              <a:t>opzichte</a:t>
            </a:r>
            <a:r>
              <a:rPr lang="fr-FR" sz="2000" b="1" dirty="0">
                <a:solidFill>
                  <a:srgbClr val="FF0000"/>
                </a:solidFill>
                <a:latin typeface="+mn-lt"/>
              </a:rPr>
              <a:t> van het </a:t>
            </a:r>
            <a:r>
              <a:rPr lang="fr-FR" sz="2000" b="1" dirty="0" err="1">
                <a:solidFill>
                  <a:srgbClr val="FF0000"/>
                </a:solidFill>
                <a:latin typeface="+mn-lt"/>
              </a:rPr>
              <a:t>treinverkeer</a:t>
            </a:r>
            <a:r>
              <a:rPr lang="fr-FR" sz="2000" b="1" dirty="0">
                <a:solidFill>
                  <a:srgbClr val="FF0000"/>
                </a:solidFill>
                <a:latin typeface="+mn-lt"/>
              </a:rPr>
              <a:t> </a:t>
            </a:r>
            <a:r>
              <a:rPr lang="fr-FR" sz="2000" b="1" dirty="0" err="1">
                <a:solidFill>
                  <a:srgbClr val="FF0000"/>
                </a:solidFill>
                <a:latin typeface="+mn-lt"/>
              </a:rPr>
              <a:t>worden</a:t>
            </a:r>
            <a:r>
              <a:rPr lang="fr-FR" sz="2000" b="1" dirty="0">
                <a:solidFill>
                  <a:srgbClr val="FF0000"/>
                </a:solidFill>
                <a:latin typeface="+mn-lt"/>
              </a:rPr>
              <a:t> </a:t>
            </a:r>
            <a:r>
              <a:rPr lang="fr-FR" sz="2000" b="1" dirty="0" err="1">
                <a:solidFill>
                  <a:srgbClr val="FF0000"/>
                </a:solidFill>
                <a:latin typeface="+mn-lt"/>
              </a:rPr>
              <a:t>toegepast</a:t>
            </a:r>
            <a:r>
              <a:rPr lang="fr-FR" sz="2000" b="1" dirty="0">
                <a:solidFill>
                  <a:srgbClr val="FF0000"/>
                </a:solidFill>
                <a:latin typeface="+mn-lt"/>
              </a:rPr>
              <a:t>.</a:t>
            </a:r>
          </a:p>
        </p:txBody>
      </p:sp>
      <p:sp>
        <p:nvSpPr>
          <p:cNvPr id="43" name="Espace réservé du texte 3"/>
          <p:cNvSpPr txBox="1">
            <a:spLocks noGrp="1"/>
          </p:cNvSpPr>
          <p:nvPr>
            <p:ph type="body" sz="quarter" idx="18"/>
          </p:nvPr>
        </p:nvSpPr>
        <p:spPr>
          <a:xfrm>
            <a:off x="9120336" y="154524"/>
            <a:ext cx="2790457" cy="360363"/>
          </a:xfrm>
          <a:prstGeom prst="rect">
            <a:avLst/>
          </a:prstGeom>
        </p:spPr>
        <p:txBody>
          <a:bodyPr/>
          <a:lstStyle>
            <a:lvl1pPr marL="0" indent="0" algn="r" defTabSz="685800" rtl="0" eaLnBrk="1" latinLnBrk="0" hangingPunct="1">
              <a:lnSpc>
                <a:spcPct val="90000"/>
              </a:lnSpc>
              <a:spcBef>
                <a:spcPts val="750"/>
              </a:spcBef>
              <a:buFont typeface="Arial" panose="020B0604020202020204" pitchFamily="34" charset="0"/>
              <a:buNone/>
              <a:defRPr sz="1200" kern="1200" baseline="0">
                <a:solidFill>
                  <a:schemeClr val="accent2"/>
                </a:solidFill>
                <a:latin typeface="Calibri" panose="020F0502020204030204" pitchFamily="34" charset="0"/>
                <a:ea typeface="+mn-ea"/>
                <a:cs typeface="Calibri" panose="020F050202020403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pPr>
            <a:r>
              <a:rPr lang="fr-FR" dirty="0"/>
              <a:t>3. </a:t>
            </a:r>
            <a:r>
              <a:rPr lang="fr-FR" dirty="0" err="1"/>
              <a:t>Begrippen</a:t>
            </a:r>
            <a:endParaRPr lang="fr-FR" dirty="0"/>
          </a:p>
          <a:p>
            <a:pPr fontAlgn="auto">
              <a:spcAft>
                <a:spcPts val="0"/>
              </a:spcAft>
            </a:pPr>
            <a:r>
              <a:rPr lang="fr-FR" dirty="0"/>
              <a:t>3.3 </a:t>
            </a:r>
            <a:r>
              <a:rPr lang="fr-FR" dirty="0" err="1"/>
              <a:t>Bijkomende</a:t>
            </a:r>
            <a:r>
              <a:rPr lang="fr-FR" dirty="0"/>
              <a:t> </a:t>
            </a:r>
            <a:r>
              <a:rPr lang="fr-FR" dirty="0" err="1"/>
              <a:t>veiligheidsafstanden</a:t>
            </a:r>
            <a:endParaRPr lang="fr-FR" dirty="0"/>
          </a:p>
          <a:p>
            <a:pPr fontAlgn="auto">
              <a:spcAft>
                <a:spcPts val="0"/>
              </a:spcAft>
            </a:pPr>
            <a:endParaRPr lang="fr-FR" dirty="0"/>
          </a:p>
        </p:txBody>
      </p:sp>
      <p:sp>
        <p:nvSpPr>
          <p:cNvPr id="42" name="Rectangle 41"/>
          <p:cNvSpPr/>
          <p:nvPr/>
        </p:nvSpPr>
        <p:spPr>
          <a:xfrm>
            <a:off x="9932995" y="1830306"/>
            <a:ext cx="1046996" cy="2649033"/>
          </a:xfrm>
          <a:prstGeom prst="rect">
            <a:avLst/>
          </a:prstGeom>
          <a:solidFill>
            <a:srgbClr val="92D050"/>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atin typeface="Arial" panose="020B0604020202020204" pitchFamily="34" charset="0"/>
              <a:cs typeface="Arial" panose="020B0604020202020204" pitchFamily="34" charset="0"/>
            </a:endParaRPr>
          </a:p>
        </p:txBody>
      </p:sp>
      <p:sp>
        <p:nvSpPr>
          <p:cNvPr id="44" name="ZoneTexte 32"/>
          <p:cNvSpPr txBox="1"/>
          <p:nvPr/>
        </p:nvSpPr>
        <p:spPr>
          <a:xfrm rot="5400000">
            <a:off x="10307376" y="2804377"/>
            <a:ext cx="338554" cy="3090436"/>
          </a:xfrm>
          <a:prstGeom prst="rect">
            <a:avLst/>
          </a:prstGeom>
          <a:noFill/>
        </p:spPr>
        <p:txBody>
          <a:bodyPr vert="vert270" wrap="square" rtlCol="0">
            <a:spAutoFit/>
          </a:bodyPr>
          <a:lstStyle/>
          <a:p>
            <a:pPr algn="ctr"/>
            <a:r>
              <a:rPr lang="fr-FR" sz="1000" b="1" dirty="0">
                <a:solidFill>
                  <a:schemeClr val="accent6">
                    <a:lumMod val="95000"/>
                    <a:lumOff val="5000"/>
                  </a:schemeClr>
                </a:solidFill>
                <a:latin typeface="+mn-lt"/>
                <a:cs typeface="Arial" panose="020B0604020202020204" pitchFamily="34" charset="0"/>
              </a:rPr>
              <a:t>GROENE ZONE </a:t>
            </a:r>
          </a:p>
        </p:txBody>
      </p:sp>
    </p:spTree>
    <p:extLst>
      <p:ext uri="{BB962C8B-B14F-4D97-AF65-F5344CB8AC3E}">
        <p14:creationId xmlns:p14="http://schemas.microsoft.com/office/powerpoint/2010/main" val="17260838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Espace réservé du numéro de diapositive 3"/>
          <p:cNvSpPr>
            <a:spLocks noGrp="1"/>
          </p:cNvSpPr>
          <p:nvPr>
            <p:ph type="sldNum" sz="quarter" idx="4"/>
          </p:nvPr>
        </p:nvSpPr>
        <p:spPr>
          <a:xfrm>
            <a:off x="11464965" y="6492877"/>
            <a:ext cx="565240" cy="365125"/>
          </a:xfrm>
        </p:spPr>
        <p:txBody>
          <a:bodyPr/>
          <a:lstStyle/>
          <a:p>
            <a:fld id="{070B80B4-B953-6547-A044-6E303DFD4AF3}" type="slidenum">
              <a:rPr lang="nl-BE" smtClean="0"/>
              <a:pPr/>
              <a:t>32</a:t>
            </a:fld>
            <a:endParaRPr lang="nl-BE" dirty="0"/>
          </a:p>
        </p:txBody>
      </p:sp>
      <p:pic>
        <p:nvPicPr>
          <p:cNvPr id="17"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344041" y="4869585"/>
            <a:ext cx="336135" cy="818605"/>
          </a:xfrm>
          <a:prstGeom prst="rect">
            <a:avLst/>
          </a:prstGeom>
          <a:noFill/>
          <a:ln w="9525">
            <a:noFill/>
            <a:miter lim="800000"/>
            <a:headEnd/>
            <a:tailEnd/>
          </a:ln>
        </p:spPr>
      </p:pic>
      <p:pic>
        <p:nvPicPr>
          <p:cNvPr id="18" name="Picture 17" descr="Ouvrier.jpg"/>
          <p:cNvPicPr>
            <a:picLocks noChangeAspect="1"/>
          </p:cNvPicPr>
          <p:nvPr/>
        </p:nvPicPr>
        <p:blipFill>
          <a:blip r:embed="rId4" cstate="print">
            <a:clrChange>
              <a:clrFrom>
                <a:srgbClr val="FFFFFF"/>
              </a:clrFrom>
              <a:clrTo>
                <a:srgbClr val="FFFFFF">
                  <a:alpha val="0"/>
                </a:srgbClr>
              </a:clrTo>
            </a:clrChange>
          </a:blip>
          <a:stretch>
            <a:fillRect/>
          </a:stretch>
        </p:blipFill>
        <p:spPr>
          <a:xfrm flipH="1">
            <a:off x="6528047" y="4844112"/>
            <a:ext cx="529433" cy="817561"/>
          </a:xfrm>
          <a:prstGeom prst="rect">
            <a:avLst/>
          </a:prstGeom>
          <a:scene3d>
            <a:camera prst="orthographicFront">
              <a:rot lat="0" lon="21599953" rev="0"/>
            </a:camera>
            <a:lightRig rig="threePt" dir="t"/>
          </a:scene3d>
          <a:sp3d/>
        </p:spPr>
      </p:pic>
      <p:pic>
        <p:nvPicPr>
          <p:cNvPr id="19"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744072" y="4797577"/>
            <a:ext cx="722959" cy="1070948"/>
          </a:xfrm>
          <a:prstGeom prst="rect">
            <a:avLst/>
          </a:prstGeom>
          <a:noFill/>
          <a:ln w="9525">
            <a:noFill/>
            <a:miter lim="800000"/>
            <a:headEnd/>
            <a:tailEnd/>
          </a:ln>
        </p:spPr>
      </p:pic>
      <p:sp>
        <p:nvSpPr>
          <p:cNvPr id="20" name="Rounded Rectangle 19"/>
          <p:cNvSpPr/>
          <p:nvPr/>
        </p:nvSpPr>
        <p:spPr bwMode="auto">
          <a:xfrm>
            <a:off x="1919536" y="3205595"/>
            <a:ext cx="4104456" cy="2860358"/>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just"/>
            <a:r>
              <a:rPr lang="nl-NL" sz="1600" dirty="0"/>
              <a:t>Dit zijn </a:t>
            </a:r>
            <a:r>
              <a:rPr lang="nl-NL" sz="1600" dirty="0" err="1"/>
              <a:t>hinders</a:t>
            </a:r>
            <a:r>
              <a:rPr lang="nl-NL" sz="1600" dirty="0"/>
              <a:t> </a:t>
            </a:r>
            <a:r>
              <a:rPr lang="nl-NL" sz="1600" b="1" dirty="0"/>
              <a:t>die tijdelijk niet wegneembaar zijn</a:t>
            </a:r>
            <a:r>
              <a:rPr lang="nl-NL" sz="1600" dirty="0"/>
              <a:t> en die binnendringen in de nominale omtrek van het </a:t>
            </a:r>
            <a:r>
              <a:rPr lang="nl-NL" sz="1600" dirty="0" err="1"/>
              <a:t>vrijeruimteprofiel</a:t>
            </a:r>
            <a:r>
              <a:rPr lang="fr-BE" sz="1600" dirty="0"/>
              <a:t>.</a:t>
            </a:r>
          </a:p>
          <a:p>
            <a:pPr algn="just"/>
            <a:endParaRPr lang="fr-BE" sz="1600" dirty="0"/>
          </a:p>
          <a:p>
            <a:pPr algn="just"/>
            <a:r>
              <a:rPr lang="fr-BE" sz="1600" dirty="0" err="1"/>
              <a:t>Voorbeelden</a:t>
            </a:r>
            <a:r>
              <a:rPr lang="fr-BE" sz="1600" dirty="0"/>
              <a:t>:</a:t>
            </a:r>
          </a:p>
          <a:p>
            <a:pPr marL="180975" indent="-180975" algn="just">
              <a:buFont typeface="Arial" pitchFamily="34" charset="0"/>
              <a:buChar char="•"/>
            </a:pPr>
            <a:r>
              <a:rPr lang="fr-BE" sz="1600" dirty="0"/>
              <a:t>perrons;</a:t>
            </a:r>
          </a:p>
          <a:p>
            <a:pPr marL="180975" indent="-180975" algn="just">
              <a:buFont typeface="Arial" pitchFamily="34" charset="0"/>
              <a:buChar char="•"/>
            </a:pPr>
            <a:r>
              <a:rPr lang="fr-BE" sz="1600" dirty="0" err="1"/>
              <a:t>kunstwerken</a:t>
            </a:r>
            <a:r>
              <a:rPr lang="fr-BE" sz="1600" dirty="0"/>
              <a:t>;</a:t>
            </a:r>
          </a:p>
          <a:p>
            <a:pPr marL="180975" indent="-180975" algn="just">
              <a:buFont typeface="Arial" pitchFamily="34" charset="0"/>
              <a:buChar char="•"/>
            </a:pPr>
            <a:r>
              <a:rPr lang="fr-BE" sz="1600" dirty="0" err="1"/>
              <a:t>stellingen</a:t>
            </a:r>
            <a:r>
              <a:rPr lang="fr-BE" sz="1600" dirty="0"/>
              <a:t>.</a:t>
            </a:r>
          </a:p>
          <a:p>
            <a:pPr marL="180975" indent="-180975" algn="just">
              <a:buFont typeface="Arial" pitchFamily="34" charset="0"/>
              <a:buChar char="•"/>
            </a:pPr>
            <a:endParaRPr lang="en-US" dirty="0"/>
          </a:p>
        </p:txBody>
      </p:sp>
      <p:sp>
        <p:nvSpPr>
          <p:cNvPr id="21" name="Rounded Rectangle 20"/>
          <p:cNvSpPr/>
          <p:nvPr/>
        </p:nvSpPr>
        <p:spPr bwMode="auto">
          <a:xfrm>
            <a:off x="1919536" y="1542787"/>
            <a:ext cx="8496944" cy="783193"/>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just"/>
            <a:r>
              <a:rPr lang="nl-NL" sz="2000" dirty="0">
                <a:latin typeface="+mn-lt"/>
              </a:rPr>
              <a:t>Men verstaat onder een </a:t>
            </a:r>
            <a:r>
              <a:rPr lang="nl-NL" sz="2000" dirty="0">
                <a:solidFill>
                  <a:srgbClr val="FF0000"/>
                </a:solidFill>
                <a:latin typeface="+mn-lt"/>
              </a:rPr>
              <a:t>indringing</a:t>
            </a:r>
            <a:r>
              <a:rPr lang="nl-NL" sz="2000" dirty="0">
                <a:latin typeface="+mn-lt"/>
              </a:rPr>
              <a:t> een belemmering van het verkeer, veroorzaakt door vaste (bestendige) </a:t>
            </a:r>
            <a:r>
              <a:rPr lang="nl-NL" sz="2000" dirty="0" err="1">
                <a:latin typeface="+mn-lt"/>
              </a:rPr>
              <a:t>hinders</a:t>
            </a:r>
            <a:r>
              <a:rPr lang="nl-NL" sz="2000" dirty="0">
                <a:latin typeface="+mn-lt"/>
              </a:rPr>
              <a:t> of toevallige (tijdelijke) </a:t>
            </a:r>
            <a:r>
              <a:rPr lang="nl-NL" sz="2000" dirty="0" err="1">
                <a:latin typeface="+mn-lt"/>
              </a:rPr>
              <a:t>hinders</a:t>
            </a:r>
            <a:r>
              <a:rPr lang="nl-NL" sz="2000" dirty="0">
                <a:latin typeface="+mn-lt"/>
              </a:rPr>
              <a:t>. </a:t>
            </a:r>
            <a:endParaRPr lang="en-US" dirty="0">
              <a:latin typeface="+mn-lt"/>
            </a:endParaRPr>
          </a:p>
        </p:txBody>
      </p:sp>
      <p:sp>
        <p:nvSpPr>
          <p:cNvPr id="22" name="TextBox 21"/>
          <p:cNvSpPr txBox="1"/>
          <p:nvPr/>
        </p:nvSpPr>
        <p:spPr>
          <a:xfrm>
            <a:off x="2783632" y="2853361"/>
            <a:ext cx="2448272" cy="369332"/>
          </a:xfrm>
          <a:prstGeom prst="rect">
            <a:avLst/>
          </a:prstGeom>
          <a:noFill/>
        </p:spPr>
        <p:txBody>
          <a:bodyPr wrap="square" rtlCol="0">
            <a:spAutoFit/>
          </a:bodyPr>
          <a:lstStyle/>
          <a:p>
            <a:r>
              <a:rPr lang="en-US" b="1" dirty="0">
                <a:solidFill>
                  <a:srgbClr val="0070C0"/>
                </a:solidFill>
                <a:latin typeface="+mn-lt"/>
              </a:rPr>
              <a:t>VASTE HINDERS</a:t>
            </a:r>
          </a:p>
        </p:txBody>
      </p:sp>
      <p:sp>
        <p:nvSpPr>
          <p:cNvPr id="23" name="Rounded Rectangle 22"/>
          <p:cNvSpPr/>
          <p:nvPr/>
        </p:nvSpPr>
        <p:spPr bwMode="auto">
          <a:xfrm>
            <a:off x="6096000" y="3203213"/>
            <a:ext cx="4320480" cy="2826306"/>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just"/>
            <a:r>
              <a:rPr lang="nl-NL" sz="1600" dirty="0"/>
              <a:t>Dit zijn </a:t>
            </a:r>
            <a:r>
              <a:rPr lang="nl-NL" sz="1600" dirty="0" err="1"/>
              <a:t>hinders</a:t>
            </a:r>
            <a:r>
              <a:rPr lang="nl-NL" sz="1600" dirty="0"/>
              <a:t> die </a:t>
            </a:r>
            <a:r>
              <a:rPr lang="nl-NL" sz="1600" b="1" dirty="0"/>
              <a:t>tijdelijk wel wegneembaar zijn</a:t>
            </a:r>
            <a:r>
              <a:rPr lang="nl-NL" sz="1600" dirty="0"/>
              <a:t>. Zij ontstaan door personeel en/of materieel en/of zwaar materiaal tijdens het uitvoeren van werken in of in de nabijheid van de sporen</a:t>
            </a:r>
            <a:r>
              <a:rPr lang="fr-BE" sz="1600" dirty="0"/>
              <a:t>.</a:t>
            </a:r>
          </a:p>
          <a:p>
            <a:pPr algn="just"/>
            <a:endParaRPr lang="fr-BE" sz="1600" dirty="0"/>
          </a:p>
          <a:p>
            <a:pPr algn="just"/>
            <a:endParaRPr lang="fr-BE" sz="1600" dirty="0"/>
          </a:p>
          <a:p>
            <a:pPr algn="just"/>
            <a:endParaRPr lang="fr-BE" sz="1600" dirty="0"/>
          </a:p>
          <a:p>
            <a:pPr algn="just"/>
            <a:endParaRPr lang="fr-BE" sz="1600" dirty="0"/>
          </a:p>
          <a:p>
            <a:pPr algn="just"/>
            <a:endParaRPr lang="fr-BE" sz="1600" dirty="0"/>
          </a:p>
        </p:txBody>
      </p:sp>
      <p:sp>
        <p:nvSpPr>
          <p:cNvPr id="24" name="TextBox 23"/>
          <p:cNvSpPr txBox="1"/>
          <p:nvPr/>
        </p:nvSpPr>
        <p:spPr>
          <a:xfrm>
            <a:off x="6456040" y="2853361"/>
            <a:ext cx="3456384" cy="369332"/>
          </a:xfrm>
          <a:prstGeom prst="rect">
            <a:avLst/>
          </a:prstGeom>
          <a:noFill/>
        </p:spPr>
        <p:txBody>
          <a:bodyPr wrap="square" rtlCol="0">
            <a:spAutoFit/>
          </a:bodyPr>
          <a:lstStyle/>
          <a:p>
            <a:r>
              <a:rPr lang="en-US" b="1" dirty="0">
                <a:solidFill>
                  <a:srgbClr val="0070C0"/>
                </a:solidFill>
                <a:latin typeface="+mn-lt"/>
              </a:rPr>
              <a:t>TOEVALLIGE HINDERS</a:t>
            </a:r>
          </a:p>
        </p:txBody>
      </p:sp>
      <p:pic>
        <p:nvPicPr>
          <p:cNvPr id="25" name="Picture 256"/>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884412" y="4642614"/>
            <a:ext cx="2316044" cy="1379099"/>
          </a:xfrm>
          <a:prstGeom prst="rect">
            <a:avLst/>
          </a:prstGeom>
          <a:noFill/>
          <a:ln w="9525">
            <a:noFill/>
            <a:miter lim="800000"/>
            <a:headEnd/>
            <a:tailEnd/>
          </a:ln>
        </p:spPr>
      </p:pic>
      <p:pic>
        <p:nvPicPr>
          <p:cNvPr id="26" name="Picture 2"/>
          <p:cNvPicPr>
            <a:picLocks noChangeAspect="1" noChangeArrowheads="1"/>
          </p:cNvPicPr>
          <p:nvPr/>
        </p:nvPicPr>
        <p:blipFill>
          <a:blip r:embed="rId7" cstate="print"/>
          <a:srcRect l="32171" t="15566" r="32279" b="18195"/>
          <a:stretch>
            <a:fillRect/>
          </a:stretch>
        </p:blipFill>
        <p:spPr bwMode="auto">
          <a:xfrm>
            <a:off x="4151784" y="4437537"/>
            <a:ext cx="1360174" cy="1584000"/>
          </a:xfrm>
          <a:prstGeom prst="rect">
            <a:avLst/>
          </a:prstGeom>
          <a:noFill/>
          <a:ln w="9525">
            <a:noFill/>
            <a:miter lim="800000"/>
            <a:headEnd/>
            <a:tailEnd/>
          </a:ln>
        </p:spPr>
      </p:pic>
      <p:pic>
        <p:nvPicPr>
          <p:cNvPr id="27" name="Picture 2"/>
          <p:cNvPicPr>
            <a:picLocks noChangeAspect="1" noChangeArrowheads="1"/>
          </p:cNvPicPr>
          <p:nvPr/>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344042" y="4869161"/>
            <a:ext cx="336135" cy="818605"/>
          </a:xfrm>
          <a:prstGeom prst="rect">
            <a:avLst/>
          </a:prstGeom>
          <a:noFill/>
          <a:ln w="9525">
            <a:noFill/>
            <a:miter lim="800000"/>
            <a:headEnd/>
            <a:tailEnd/>
          </a:ln>
        </p:spPr>
      </p:pic>
      <p:pic>
        <p:nvPicPr>
          <p:cNvPr id="28" name="Picture 23" descr="Ouvrier.jpg"/>
          <p:cNvPicPr>
            <a:picLocks noChangeAspect="1"/>
          </p:cNvPicPr>
          <p:nvPr/>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flipH="1">
            <a:off x="6528048" y="4843688"/>
            <a:ext cx="529433" cy="817561"/>
          </a:xfrm>
          <a:prstGeom prst="rect">
            <a:avLst/>
          </a:prstGeom>
          <a:scene3d>
            <a:camera prst="orthographicFront">
              <a:rot lat="0" lon="21599953" rev="0"/>
            </a:camera>
            <a:lightRig rig="threePt" dir="t"/>
          </a:scene3d>
          <a:sp3d/>
        </p:spPr>
      </p:pic>
      <p:pic>
        <p:nvPicPr>
          <p:cNvPr id="29" name="Picture 2"/>
          <p:cNvPicPr>
            <a:picLocks noChangeAspect="1" noChangeArrowheads="1"/>
          </p:cNvPicPr>
          <p:nvPr/>
        </p:nvPicPr>
        <p:blipFill>
          <a:blip r:embed="rId10"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744073" y="4797152"/>
            <a:ext cx="722959" cy="1070948"/>
          </a:xfrm>
          <a:prstGeom prst="rect">
            <a:avLst/>
          </a:prstGeom>
          <a:noFill/>
          <a:ln w="9525">
            <a:noFill/>
            <a:miter lim="800000"/>
            <a:headEnd/>
            <a:tailEnd/>
          </a:ln>
        </p:spPr>
      </p:pic>
      <p:pic>
        <p:nvPicPr>
          <p:cNvPr id="30" name="Picture 256"/>
          <p:cNvPicPr>
            <a:picLocks noChangeAspect="1" noChangeArrowheads="1"/>
          </p:cNvPicPr>
          <p:nvPr/>
        </p:nvPicPr>
        <p:blipFill>
          <a:blip r:embed="rId11"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884412" y="4642190"/>
            <a:ext cx="2316044" cy="1379099"/>
          </a:xfrm>
          <a:prstGeom prst="rect">
            <a:avLst/>
          </a:prstGeom>
          <a:noFill/>
          <a:ln w="9525">
            <a:noFill/>
            <a:miter lim="800000"/>
            <a:headEnd/>
            <a:tailEnd/>
          </a:ln>
        </p:spPr>
      </p:pic>
      <p:sp>
        <p:nvSpPr>
          <p:cNvPr id="31" name="Rectangle 30"/>
          <p:cNvSpPr/>
          <p:nvPr/>
        </p:nvSpPr>
        <p:spPr>
          <a:xfrm>
            <a:off x="433419" y="764735"/>
            <a:ext cx="10729192" cy="677108"/>
          </a:xfrm>
          <a:prstGeom prst="rect">
            <a:avLst/>
          </a:prstGeom>
        </p:spPr>
        <p:txBody>
          <a:bodyPr wrap="square">
            <a:spAutoFit/>
          </a:bodyPr>
          <a:lstStyle/>
          <a:p>
            <a:pPr algn="just"/>
            <a:r>
              <a:rPr lang="fr-FR" sz="2000" b="1" kern="0" dirty="0">
                <a:solidFill>
                  <a:srgbClr val="0070C0"/>
                </a:solidFill>
                <a:latin typeface="+mn-lt"/>
              </a:rPr>
              <a:t>3.4 </a:t>
            </a:r>
            <a:r>
              <a:rPr lang="fr-FR" sz="2000" b="1" kern="0" dirty="0" err="1">
                <a:solidFill>
                  <a:srgbClr val="0070C0"/>
                </a:solidFill>
                <a:latin typeface="+mn-lt"/>
              </a:rPr>
              <a:t>Hinder</a:t>
            </a:r>
            <a:r>
              <a:rPr lang="fr-FR" sz="2000" b="1" kern="0" dirty="0">
                <a:solidFill>
                  <a:srgbClr val="0070C0"/>
                </a:solidFill>
                <a:latin typeface="+mn-lt"/>
              </a:rPr>
              <a:t> - </a:t>
            </a:r>
            <a:r>
              <a:rPr lang="fr-FR" sz="2000" b="1" kern="0" dirty="0" err="1">
                <a:solidFill>
                  <a:srgbClr val="0070C0"/>
                </a:solidFill>
                <a:latin typeface="+mn-lt"/>
              </a:rPr>
              <a:t>indringing</a:t>
            </a:r>
            <a:r>
              <a:rPr lang="fr-FR" sz="2000" b="1" kern="0" dirty="0">
                <a:solidFill>
                  <a:srgbClr val="0070C0"/>
                </a:solidFill>
                <a:latin typeface="+mn-lt"/>
              </a:rPr>
              <a:t> </a:t>
            </a:r>
          </a:p>
          <a:p>
            <a:pPr algn="just"/>
            <a:endParaRPr lang="fr-FR" b="1" kern="0" dirty="0">
              <a:solidFill>
                <a:srgbClr val="0070C0"/>
              </a:solidFill>
            </a:endParaRPr>
          </a:p>
        </p:txBody>
      </p:sp>
      <p:sp>
        <p:nvSpPr>
          <p:cNvPr id="32" name="Espace réservé du texte 3"/>
          <p:cNvSpPr txBox="1">
            <a:spLocks noGrp="1"/>
          </p:cNvSpPr>
          <p:nvPr>
            <p:ph type="body" sz="quarter" idx="18"/>
          </p:nvPr>
        </p:nvSpPr>
        <p:spPr>
          <a:xfrm>
            <a:off x="9120336" y="154524"/>
            <a:ext cx="2790457" cy="508648"/>
          </a:xfrm>
          <a:prstGeom prst="rect">
            <a:avLst/>
          </a:prstGeom>
        </p:spPr>
        <p:txBody>
          <a:bodyPr/>
          <a:lstStyle>
            <a:lvl1pPr marL="0" indent="0" algn="r" defTabSz="685800" rtl="0" eaLnBrk="1" latinLnBrk="0" hangingPunct="1">
              <a:lnSpc>
                <a:spcPct val="90000"/>
              </a:lnSpc>
              <a:spcBef>
                <a:spcPts val="750"/>
              </a:spcBef>
              <a:buFont typeface="Arial" panose="020B0604020202020204" pitchFamily="34" charset="0"/>
              <a:buNone/>
              <a:defRPr sz="1200" kern="1200" baseline="0">
                <a:solidFill>
                  <a:schemeClr val="accent2"/>
                </a:solidFill>
                <a:latin typeface="Calibri" panose="020F0502020204030204" pitchFamily="34" charset="0"/>
                <a:ea typeface="+mn-ea"/>
                <a:cs typeface="Calibri" panose="020F050202020403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pPr>
            <a:r>
              <a:rPr lang="fr-FR" dirty="0"/>
              <a:t>3. </a:t>
            </a:r>
            <a:r>
              <a:rPr lang="fr-FR" dirty="0" err="1"/>
              <a:t>Begrippen</a:t>
            </a:r>
            <a:endParaRPr lang="fr-FR" dirty="0"/>
          </a:p>
          <a:p>
            <a:pPr fontAlgn="auto">
              <a:spcAft>
                <a:spcPts val="0"/>
              </a:spcAft>
            </a:pPr>
            <a:r>
              <a:rPr lang="fr-FR" dirty="0"/>
              <a:t>3.4 </a:t>
            </a:r>
            <a:r>
              <a:rPr lang="fr-FR" dirty="0" err="1"/>
              <a:t>Hinder</a:t>
            </a:r>
            <a:r>
              <a:rPr lang="fr-FR" dirty="0"/>
              <a:t> - </a:t>
            </a:r>
            <a:r>
              <a:rPr lang="fr-FR" dirty="0" err="1"/>
              <a:t>indringing</a:t>
            </a:r>
            <a:endParaRPr lang="fr-FR" dirty="0"/>
          </a:p>
          <a:p>
            <a:pPr fontAlgn="auto">
              <a:spcAft>
                <a:spcPts val="0"/>
              </a:spcAft>
            </a:pPr>
            <a:endParaRPr lang="fr-FR" dirty="0"/>
          </a:p>
        </p:txBody>
      </p:sp>
    </p:spTree>
    <p:extLst>
      <p:ext uri="{BB962C8B-B14F-4D97-AF65-F5344CB8AC3E}">
        <p14:creationId xmlns:p14="http://schemas.microsoft.com/office/powerpoint/2010/main" val="2841320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500"/>
                                        <p:tgtEl>
                                          <p:spTgt spid="2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dissolve">
                                      <p:cBhvr>
                                        <p:cTn id="10" dur="500"/>
                                        <p:tgtEl>
                                          <p:spTgt spid="22"/>
                                        </p:tgtEl>
                                      </p:cBhvr>
                                    </p:animEffect>
                                  </p:childTnLst>
                                </p:cTn>
                              </p:par>
                              <p:par>
                                <p:cTn id="11" presetID="9"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dissolve">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dissolve">
                                      <p:cBhvr>
                                        <p:cTn id="18" dur="500"/>
                                        <p:tgtEl>
                                          <p:spTgt spid="17"/>
                                        </p:tgtEl>
                                      </p:cBhvr>
                                    </p:animEffect>
                                  </p:childTnLst>
                                </p:cTn>
                              </p:par>
                              <p:par>
                                <p:cTn id="19" presetID="9"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dissolve">
                                      <p:cBhvr>
                                        <p:cTn id="21" dur="500"/>
                                        <p:tgtEl>
                                          <p:spTgt spid="18"/>
                                        </p:tgtEl>
                                      </p:cBhvr>
                                    </p:animEffect>
                                  </p:childTnLst>
                                </p:cTn>
                              </p:par>
                              <p:par>
                                <p:cTn id="22" presetID="9" presetClass="entr" presetSubtype="0"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dissolve">
                                      <p:cBhvr>
                                        <p:cTn id="24" dur="500"/>
                                        <p:tgtEl>
                                          <p:spTgt spid="19"/>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dissolve">
                                      <p:cBhvr>
                                        <p:cTn id="27" dur="500"/>
                                        <p:tgtEl>
                                          <p:spTgt spid="23"/>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dissolve">
                                      <p:cBhvr>
                                        <p:cTn id="30" dur="500"/>
                                        <p:tgtEl>
                                          <p:spTgt spid="24"/>
                                        </p:tgtEl>
                                      </p:cBhvr>
                                    </p:animEffect>
                                  </p:childTnLst>
                                </p:cTn>
                              </p:par>
                              <p:par>
                                <p:cTn id="31" presetID="9" presetClass="entr" presetSubtype="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dissolve">
                                      <p:cBhvr>
                                        <p:cTn id="33" dur="500"/>
                                        <p:tgtEl>
                                          <p:spTgt spid="25"/>
                                        </p:tgtEl>
                                      </p:cBhvr>
                                    </p:animEffect>
                                  </p:childTnLst>
                                </p:cTn>
                              </p:par>
                              <p:par>
                                <p:cTn id="34" presetID="9" presetClass="entr" presetSubtype="0" fill="hold"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dissolve">
                                      <p:cBhvr>
                                        <p:cTn id="36" dur="500"/>
                                        <p:tgtEl>
                                          <p:spTgt spid="30"/>
                                        </p:tgtEl>
                                      </p:cBhvr>
                                    </p:animEffect>
                                  </p:childTnLst>
                                </p:cTn>
                              </p:par>
                              <p:par>
                                <p:cTn id="37" presetID="9" presetClass="entr" presetSubtype="0"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dissolve">
                                      <p:cBhvr>
                                        <p:cTn id="39" dur="500"/>
                                        <p:tgtEl>
                                          <p:spTgt spid="27"/>
                                        </p:tgtEl>
                                      </p:cBhvr>
                                    </p:animEffect>
                                  </p:childTnLst>
                                </p:cTn>
                              </p:par>
                              <p:par>
                                <p:cTn id="40" presetID="9" presetClass="entr" presetSubtype="0" fill="hold"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dissolve">
                                      <p:cBhvr>
                                        <p:cTn id="42" dur="500"/>
                                        <p:tgtEl>
                                          <p:spTgt spid="28"/>
                                        </p:tgtEl>
                                      </p:cBhvr>
                                    </p:animEffect>
                                  </p:childTnLst>
                                </p:cTn>
                              </p:par>
                              <p:par>
                                <p:cTn id="43" presetID="9" presetClass="entr" presetSubtype="0" fill="hold"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dissolve">
                                      <p:cBhvr>
                                        <p:cTn id="4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p:bldP spid="23" grpId="0" animBg="1"/>
      <p:bldP spid="2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Espace réservé du numéro de diapositive 3"/>
          <p:cNvSpPr>
            <a:spLocks noGrp="1"/>
          </p:cNvSpPr>
          <p:nvPr>
            <p:ph type="sldNum" sz="quarter" idx="4"/>
          </p:nvPr>
        </p:nvSpPr>
        <p:spPr>
          <a:xfrm>
            <a:off x="11464965" y="6492877"/>
            <a:ext cx="565240" cy="365125"/>
          </a:xfrm>
        </p:spPr>
        <p:txBody>
          <a:bodyPr/>
          <a:lstStyle/>
          <a:p>
            <a:fld id="{070B80B4-B953-6547-A044-6E303DFD4AF3}" type="slidenum">
              <a:rPr lang="nl-BE" smtClean="0"/>
              <a:pPr/>
              <a:t>33</a:t>
            </a:fld>
            <a:endParaRPr lang="nl-BE" dirty="0"/>
          </a:p>
        </p:txBody>
      </p:sp>
      <p:pic>
        <p:nvPicPr>
          <p:cNvPr id="2" name="Picture 1"/>
          <p:cNvPicPr>
            <a:picLocks noChangeAspect="1"/>
          </p:cNvPicPr>
          <p:nvPr/>
        </p:nvPicPr>
        <p:blipFill>
          <a:blip r:embed="rId3"/>
          <a:stretch>
            <a:fillRect/>
          </a:stretch>
        </p:blipFill>
        <p:spPr>
          <a:xfrm>
            <a:off x="407368" y="2568270"/>
            <a:ext cx="4005419" cy="2304488"/>
          </a:xfrm>
          <a:prstGeom prst="rect">
            <a:avLst/>
          </a:prstGeom>
        </p:spPr>
      </p:pic>
      <p:sp>
        <p:nvSpPr>
          <p:cNvPr id="34" name="Rounded Rectangle 33"/>
          <p:cNvSpPr/>
          <p:nvPr/>
        </p:nvSpPr>
        <p:spPr bwMode="auto">
          <a:xfrm>
            <a:off x="6096000" y="1677402"/>
            <a:ext cx="5184576" cy="4086225"/>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just"/>
            <a:r>
              <a:rPr lang="fr-BE" dirty="0" err="1">
                <a:latin typeface="+mn-lt"/>
              </a:rPr>
              <a:t>Deze</a:t>
            </a:r>
            <a:r>
              <a:rPr lang="fr-BE" dirty="0">
                <a:latin typeface="+mn-lt"/>
              </a:rPr>
              <a:t> </a:t>
            </a:r>
            <a:r>
              <a:rPr lang="fr-BE" dirty="0" err="1">
                <a:latin typeface="+mn-lt"/>
              </a:rPr>
              <a:t>eenheid</a:t>
            </a:r>
            <a:r>
              <a:rPr lang="fr-BE" dirty="0">
                <a:latin typeface="+mn-lt"/>
              </a:rPr>
              <a:t> </a:t>
            </a:r>
            <a:r>
              <a:rPr lang="fr-BE" dirty="0" err="1">
                <a:latin typeface="+mn-lt"/>
              </a:rPr>
              <a:t>is</a:t>
            </a:r>
            <a:r>
              <a:rPr lang="fr-BE" dirty="0">
                <a:latin typeface="+mn-lt"/>
              </a:rPr>
              <a:t> </a:t>
            </a:r>
            <a:r>
              <a:rPr lang="fr-BE" dirty="0" err="1">
                <a:latin typeface="+mn-lt"/>
              </a:rPr>
              <a:t>gericht</a:t>
            </a:r>
            <a:r>
              <a:rPr lang="fr-BE" dirty="0">
                <a:latin typeface="+mn-lt"/>
              </a:rPr>
              <a:t> op </a:t>
            </a:r>
            <a:r>
              <a:rPr lang="fr-BE" dirty="0" err="1">
                <a:latin typeface="+mn-lt"/>
              </a:rPr>
              <a:t>werfactiviteiten</a:t>
            </a:r>
            <a:r>
              <a:rPr lang="fr-BE" dirty="0">
                <a:latin typeface="+mn-lt"/>
              </a:rPr>
              <a:t> in de </a:t>
            </a:r>
            <a:r>
              <a:rPr lang="fr-BE" dirty="0" err="1">
                <a:latin typeface="+mn-lt"/>
              </a:rPr>
              <a:t>nabijheid</a:t>
            </a:r>
            <a:r>
              <a:rPr lang="fr-BE" dirty="0">
                <a:latin typeface="+mn-lt"/>
              </a:rPr>
              <a:t> van </a:t>
            </a:r>
            <a:r>
              <a:rPr lang="fr-BE" dirty="0" err="1">
                <a:latin typeface="+mn-lt"/>
              </a:rPr>
              <a:t>sporen</a:t>
            </a:r>
            <a:r>
              <a:rPr lang="fr-BE" dirty="0">
                <a:latin typeface="+mn-lt"/>
              </a:rPr>
              <a:t> in </a:t>
            </a:r>
            <a:r>
              <a:rPr lang="fr-BE" dirty="0" err="1">
                <a:latin typeface="+mn-lt"/>
              </a:rPr>
              <a:t>dienst</a:t>
            </a:r>
            <a:r>
              <a:rPr lang="fr-BE" dirty="0">
                <a:latin typeface="+mn-lt"/>
              </a:rPr>
              <a:t> </a:t>
            </a:r>
            <a:r>
              <a:rPr lang="fr-BE" dirty="0" err="1">
                <a:latin typeface="+mn-lt"/>
              </a:rPr>
              <a:t>waarbij</a:t>
            </a:r>
            <a:r>
              <a:rPr lang="fr-BE" dirty="0">
                <a:latin typeface="+mn-lt"/>
              </a:rPr>
              <a:t> de </a:t>
            </a:r>
            <a:r>
              <a:rPr lang="fr-BE" dirty="0" err="1">
                <a:latin typeface="+mn-lt"/>
              </a:rPr>
              <a:t>werknemers</a:t>
            </a:r>
            <a:r>
              <a:rPr lang="fr-BE" dirty="0">
                <a:latin typeface="+mn-lt"/>
              </a:rPr>
              <a:t> </a:t>
            </a:r>
            <a:r>
              <a:rPr lang="fr-BE" dirty="0" err="1">
                <a:latin typeface="+mn-lt"/>
              </a:rPr>
              <a:t>kunnen</a:t>
            </a:r>
            <a:r>
              <a:rPr lang="fr-BE" dirty="0">
                <a:latin typeface="+mn-lt"/>
              </a:rPr>
              <a:t> </a:t>
            </a:r>
            <a:r>
              <a:rPr lang="fr-BE" dirty="0" err="1">
                <a:latin typeface="+mn-lt"/>
              </a:rPr>
              <a:t>blootgesteld</a:t>
            </a:r>
            <a:r>
              <a:rPr lang="fr-BE" dirty="0">
                <a:latin typeface="+mn-lt"/>
              </a:rPr>
              <a:t> </a:t>
            </a:r>
            <a:r>
              <a:rPr lang="fr-BE" dirty="0" err="1">
                <a:latin typeface="+mn-lt"/>
              </a:rPr>
              <a:t>worden</a:t>
            </a:r>
            <a:r>
              <a:rPr lang="fr-BE" dirty="0">
                <a:latin typeface="+mn-lt"/>
              </a:rPr>
              <a:t> </a:t>
            </a:r>
            <a:r>
              <a:rPr lang="fr-BE" dirty="0" err="1">
                <a:latin typeface="+mn-lt"/>
              </a:rPr>
              <a:t>aan</a:t>
            </a:r>
            <a:r>
              <a:rPr lang="fr-BE" dirty="0">
                <a:latin typeface="+mn-lt"/>
              </a:rPr>
              <a:t> de </a:t>
            </a:r>
            <a:r>
              <a:rPr lang="fr-BE" dirty="0" err="1">
                <a:latin typeface="+mn-lt"/>
              </a:rPr>
              <a:t>risico's</a:t>
            </a:r>
            <a:r>
              <a:rPr lang="fr-BE" dirty="0">
                <a:latin typeface="+mn-lt"/>
              </a:rPr>
              <a:t> </a:t>
            </a:r>
            <a:r>
              <a:rPr lang="fr-BE" dirty="0" err="1">
                <a:latin typeface="+mn-lt"/>
              </a:rPr>
              <a:t>teweeggebracht</a:t>
            </a:r>
            <a:r>
              <a:rPr lang="fr-BE" dirty="0">
                <a:latin typeface="+mn-lt"/>
              </a:rPr>
              <a:t> </a:t>
            </a:r>
            <a:r>
              <a:rPr lang="fr-BE" dirty="0" err="1">
                <a:latin typeface="+mn-lt"/>
              </a:rPr>
              <a:t>door</a:t>
            </a:r>
            <a:r>
              <a:rPr lang="fr-BE" dirty="0">
                <a:latin typeface="+mn-lt"/>
              </a:rPr>
              <a:t> </a:t>
            </a:r>
            <a:r>
              <a:rPr lang="fr-BE" dirty="0" err="1">
                <a:latin typeface="+mn-lt"/>
              </a:rPr>
              <a:t>spoorvoertuigen</a:t>
            </a:r>
            <a:r>
              <a:rPr lang="fr-BE" dirty="0">
                <a:latin typeface="+mn-lt"/>
              </a:rPr>
              <a:t> in </a:t>
            </a:r>
            <a:r>
              <a:rPr lang="fr-BE" dirty="0" err="1">
                <a:latin typeface="+mn-lt"/>
              </a:rPr>
              <a:t>beweging</a:t>
            </a:r>
            <a:r>
              <a:rPr lang="fr-BE" dirty="0">
                <a:latin typeface="+mn-lt"/>
              </a:rPr>
              <a:t>.  </a:t>
            </a:r>
          </a:p>
          <a:p>
            <a:pPr algn="just"/>
            <a:endParaRPr lang="fr-BE" dirty="0">
              <a:latin typeface="+mn-lt"/>
            </a:endParaRPr>
          </a:p>
          <a:p>
            <a:pPr algn="just"/>
            <a:r>
              <a:rPr lang="fr-BE" dirty="0">
                <a:latin typeface="+mn-lt"/>
              </a:rPr>
              <a:t>De </a:t>
            </a:r>
            <a:r>
              <a:rPr lang="fr-BE" dirty="0" err="1">
                <a:latin typeface="+mn-lt"/>
              </a:rPr>
              <a:t>gevolgen</a:t>
            </a:r>
            <a:r>
              <a:rPr lang="fr-BE" dirty="0">
                <a:latin typeface="+mn-lt"/>
              </a:rPr>
              <a:t> </a:t>
            </a:r>
            <a:r>
              <a:rPr lang="fr-BE" dirty="0" err="1">
                <a:latin typeface="+mn-lt"/>
              </a:rPr>
              <a:t>kunnen</a:t>
            </a:r>
            <a:r>
              <a:rPr lang="fr-BE" dirty="0">
                <a:latin typeface="+mn-lt"/>
              </a:rPr>
              <a:t>, in </a:t>
            </a:r>
            <a:r>
              <a:rPr lang="fr-BE" dirty="0" err="1">
                <a:latin typeface="+mn-lt"/>
              </a:rPr>
              <a:t>voorkomend</a:t>
            </a:r>
            <a:r>
              <a:rPr lang="fr-BE" dirty="0">
                <a:latin typeface="+mn-lt"/>
              </a:rPr>
              <a:t> </a:t>
            </a:r>
            <a:r>
              <a:rPr lang="fr-BE" dirty="0" err="1">
                <a:latin typeface="+mn-lt"/>
              </a:rPr>
              <a:t>geval</a:t>
            </a:r>
            <a:r>
              <a:rPr lang="fr-BE" dirty="0">
                <a:latin typeface="+mn-lt"/>
              </a:rPr>
              <a:t>, indien de </a:t>
            </a:r>
            <a:r>
              <a:rPr lang="fr-BE" dirty="0" err="1">
                <a:latin typeface="+mn-lt"/>
              </a:rPr>
              <a:t>gepaste</a:t>
            </a:r>
            <a:r>
              <a:rPr lang="fr-BE" dirty="0">
                <a:latin typeface="+mn-lt"/>
              </a:rPr>
              <a:t> </a:t>
            </a:r>
            <a:r>
              <a:rPr lang="fr-BE" dirty="0" err="1">
                <a:latin typeface="+mn-lt"/>
              </a:rPr>
              <a:t>veiligheidsmaatregelen</a:t>
            </a:r>
            <a:r>
              <a:rPr lang="fr-BE" dirty="0">
                <a:latin typeface="+mn-lt"/>
              </a:rPr>
              <a:t> niet </a:t>
            </a:r>
            <a:r>
              <a:rPr lang="fr-BE" dirty="0" err="1">
                <a:latin typeface="+mn-lt"/>
              </a:rPr>
              <a:t>worden</a:t>
            </a:r>
            <a:r>
              <a:rPr lang="fr-BE" dirty="0">
                <a:latin typeface="+mn-lt"/>
              </a:rPr>
              <a:t> </a:t>
            </a:r>
            <a:r>
              <a:rPr lang="fr-BE" dirty="0" err="1">
                <a:latin typeface="+mn-lt"/>
              </a:rPr>
              <a:t>genomen</a:t>
            </a:r>
            <a:r>
              <a:rPr lang="fr-BE" dirty="0">
                <a:latin typeface="+mn-lt"/>
              </a:rPr>
              <a:t>/</a:t>
            </a:r>
            <a:r>
              <a:rPr lang="fr-BE" dirty="0" err="1">
                <a:latin typeface="+mn-lt"/>
              </a:rPr>
              <a:t>gerespecteerd</a:t>
            </a:r>
            <a:r>
              <a:rPr lang="fr-BE" dirty="0">
                <a:latin typeface="+mn-lt"/>
              </a:rPr>
              <a:t>, </a:t>
            </a:r>
            <a:r>
              <a:rPr lang="fr-BE" dirty="0" err="1">
                <a:latin typeface="+mn-lt"/>
              </a:rPr>
              <a:t>dramatisch</a:t>
            </a:r>
            <a:r>
              <a:rPr lang="fr-BE" dirty="0">
                <a:latin typeface="+mn-lt"/>
              </a:rPr>
              <a:t> </a:t>
            </a:r>
            <a:r>
              <a:rPr lang="fr-BE" dirty="0" err="1">
                <a:latin typeface="+mn-lt"/>
              </a:rPr>
              <a:t>zijn</a:t>
            </a:r>
            <a:r>
              <a:rPr lang="fr-BE" dirty="0">
                <a:latin typeface="+mn-lt"/>
              </a:rPr>
              <a:t>.</a:t>
            </a:r>
          </a:p>
          <a:p>
            <a:pPr algn="just"/>
            <a:endParaRPr lang="fr-BE" dirty="0">
              <a:latin typeface="+mn-lt"/>
            </a:endParaRPr>
          </a:p>
          <a:p>
            <a:pPr algn="just"/>
            <a:r>
              <a:rPr lang="fr-BE" dirty="0">
                <a:latin typeface="+mn-lt"/>
              </a:rPr>
              <a:t>In </a:t>
            </a:r>
            <a:r>
              <a:rPr lang="fr-BE" dirty="0" err="1">
                <a:latin typeface="+mn-lt"/>
              </a:rPr>
              <a:t>deze</a:t>
            </a:r>
            <a:r>
              <a:rPr lang="fr-BE" dirty="0">
                <a:latin typeface="+mn-lt"/>
              </a:rPr>
              <a:t> module </a:t>
            </a:r>
            <a:r>
              <a:rPr lang="fr-BE" dirty="0" err="1">
                <a:latin typeface="+mn-lt"/>
              </a:rPr>
              <a:t>wordt</a:t>
            </a:r>
            <a:r>
              <a:rPr lang="fr-BE" dirty="0">
                <a:latin typeface="+mn-lt"/>
              </a:rPr>
              <a:t> </a:t>
            </a:r>
            <a:r>
              <a:rPr lang="fr-BE" dirty="0" err="1">
                <a:latin typeface="+mn-lt"/>
              </a:rPr>
              <a:t>enkel</a:t>
            </a:r>
            <a:r>
              <a:rPr lang="fr-BE" dirty="0">
                <a:latin typeface="+mn-lt"/>
              </a:rPr>
              <a:t> </a:t>
            </a:r>
            <a:r>
              <a:rPr lang="fr-BE" dirty="0" err="1">
                <a:latin typeface="+mn-lt"/>
              </a:rPr>
              <a:t>gefocust</a:t>
            </a:r>
            <a:r>
              <a:rPr lang="fr-BE" dirty="0">
                <a:latin typeface="+mn-lt"/>
              </a:rPr>
              <a:t> op de </a:t>
            </a:r>
            <a:r>
              <a:rPr lang="fr-BE" b="1" dirty="0" err="1">
                <a:latin typeface="+mn-lt"/>
              </a:rPr>
              <a:t>toevallige</a:t>
            </a:r>
            <a:r>
              <a:rPr lang="fr-BE" dirty="0">
                <a:latin typeface="+mn-lt"/>
              </a:rPr>
              <a:t> </a:t>
            </a:r>
            <a:r>
              <a:rPr lang="fr-BE" dirty="0" err="1">
                <a:latin typeface="+mn-lt"/>
              </a:rPr>
              <a:t>hinders</a:t>
            </a:r>
            <a:r>
              <a:rPr lang="fr-BE" dirty="0">
                <a:latin typeface="+mn-lt"/>
              </a:rPr>
              <a:t>.</a:t>
            </a:r>
          </a:p>
        </p:txBody>
      </p:sp>
      <p:sp>
        <p:nvSpPr>
          <p:cNvPr id="35" name="Titre 1"/>
          <p:cNvSpPr txBox="1">
            <a:spLocks/>
          </p:cNvSpPr>
          <p:nvPr/>
        </p:nvSpPr>
        <p:spPr bwMode="auto">
          <a:xfrm>
            <a:off x="7440599" y="885509"/>
            <a:ext cx="2161449" cy="743274"/>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457200" lvl="0" indent="-457200" algn="ctr"/>
            <a:r>
              <a:rPr lang="fr-FR" sz="2400" b="1" kern="0" dirty="0">
                <a:solidFill>
                  <a:srgbClr val="0070C0"/>
                </a:solidFill>
                <a:latin typeface="+mn-lt"/>
              </a:rPr>
              <a:t>Scope</a:t>
            </a:r>
            <a:r>
              <a:rPr lang="fr-FR" sz="2400" b="1" kern="0" dirty="0">
                <a:solidFill>
                  <a:srgbClr val="0070C0"/>
                </a:solidFill>
                <a:latin typeface="+mj-lt"/>
                <a:ea typeface="+mj-ea"/>
                <a:cs typeface="+mj-cs"/>
              </a:rPr>
              <a:t> </a:t>
            </a:r>
          </a:p>
        </p:txBody>
      </p:sp>
      <p:cxnSp>
        <p:nvCxnSpPr>
          <p:cNvPr id="36" name="Straight Arrow Connector 35"/>
          <p:cNvCxnSpPr>
            <a:endCxn id="34" idx="1"/>
          </p:cNvCxnSpPr>
          <p:nvPr/>
        </p:nvCxnSpPr>
        <p:spPr bwMode="auto">
          <a:xfrm>
            <a:off x="4484795" y="3720514"/>
            <a:ext cx="1611205" cy="1"/>
          </a:xfrm>
          <a:prstGeom prst="straightConnector1">
            <a:avLst/>
          </a:prstGeom>
          <a:noFill/>
          <a:ln w="57150" cap="flat" cmpd="sng" algn="ctr">
            <a:solidFill>
              <a:srgbClr val="92D050"/>
            </a:solidFill>
            <a:prstDash val="solid"/>
            <a:round/>
            <a:headEnd type="triangle" w="med" len="med"/>
            <a:tailEnd type="none" w="med" len="med"/>
          </a:ln>
          <a:effectLst/>
        </p:spPr>
      </p:cxnSp>
      <p:sp>
        <p:nvSpPr>
          <p:cNvPr id="10" name="Rectangle 9"/>
          <p:cNvSpPr/>
          <p:nvPr/>
        </p:nvSpPr>
        <p:spPr>
          <a:xfrm>
            <a:off x="442096" y="579263"/>
            <a:ext cx="10729192" cy="984885"/>
          </a:xfrm>
          <a:prstGeom prst="rect">
            <a:avLst/>
          </a:prstGeom>
        </p:spPr>
        <p:txBody>
          <a:bodyPr wrap="square">
            <a:spAutoFit/>
          </a:bodyPr>
          <a:lstStyle/>
          <a:p>
            <a:pPr algn="just"/>
            <a:r>
              <a:rPr lang="fr-FR" sz="2000" b="1" kern="0" dirty="0">
                <a:solidFill>
                  <a:srgbClr val="0070C0"/>
                </a:solidFill>
                <a:latin typeface="+mn-lt"/>
              </a:rPr>
              <a:t>3.4 </a:t>
            </a:r>
            <a:r>
              <a:rPr lang="fr-FR" sz="2000" b="1" kern="0" dirty="0" err="1">
                <a:solidFill>
                  <a:srgbClr val="0070C0"/>
                </a:solidFill>
                <a:latin typeface="+mn-lt"/>
              </a:rPr>
              <a:t>Hinder</a:t>
            </a:r>
            <a:r>
              <a:rPr lang="fr-FR" sz="2000" b="1" kern="0" dirty="0">
                <a:solidFill>
                  <a:srgbClr val="0070C0"/>
                </a:solidFill>
                <a:latin typeface="+mn-lt"/>
              </a:rPr>
              <a:t> - </a:t>
            </a:r>
            <a:r>
              <a:rPr lang="fr-FR" sz="2000" b="1" kern="0" dirty="0" err="1">
                <a:solidFill>
                  <a:srgbClr val="0070C0"/>
                </a:solidFill>
                <a:latin typeface="+mn-lt"/>
              </a:rPr>
              <a:t>indringing</a:t>
            </a:r>
            <a:r>
              <a:rPr lang="fr-FR" sz="2000" b="1" kern="0" dirty="0">
                <a:solidFill>
                  <a:srgbClr val="0070C0"/>
                </a:solidFill>
                <a:latin typeface="+mn-lt"/>
              </a:rPr>
              <a:t> </a:t>
            </a:r>
          </a:p>
          <a:p>
            <a:pPr algn="just"/>
            <a:r>
              <a:rPr lang="fr-FR" sz="2000" b="1" kern="0" dirty="0" err="1">
                <a:solidFill>
                  <a:srgbClr val="0070C0"/>
                </a:solidFill>
                <a:latin typeface="+mn-lt"/>
              </a:rPr>
              <a:t>Toevallige</a:t>
            </a:r>
            <a:r>
              <a:rPr lang="fr-FR" sz="2000" b="1" kern="0" dirty="0">
                <a:solidFill>
                  <a:srgbClr val="0070C0"/>
                </a:solidFill>
                <a:latin typeface="+mn-lt"/>
              </a:rPr>
              <a:t> </a:t>
            </a:r>
            <a:r>
              <a:rPr lang="fr-FR" sz="2000" b="1" kern="0" dirty="0" err="1">
                <a:solidFill>
                  <a:srgbClr val="0070C0"/>
                </a:solidFill>
                <a:latin typeface="+mn-lt"/>
              </a:rPr>
              <a:t>hinders</a:t>
            </a:r>
            <a:r>
              <a:rPr lang="fr-FR" sz="2000" b="1" kern="0" dirty="0">
                <a:solidFill>
                  <a:srgbClr val="0070C0"/>
                </a:solidFill>
                <a:latin typeface="+mn-lt"/>
              </a:rPr>
              <a:t>: scope </a:t>
            </a:r>
          </a:p>
          <a:p>
            <a:pPr algn="just"/>
            <a:endParaRPr lang="fr-FR" b="1" kern="0" dirty="0">
              <a:solidFill>
                <a:srgbClr val="0070C0"/>
              </a:solidFill>
            </a:endParaRPr>
          </a:p>
        </p:txBody>
      </p:sp>
      <p:sp>
        <p:nvSpPr>
          <p:cNvPr id="11" name="Espace réservé du texte 3"/>
          <p:cNvSpPr txBox="1">
            <a:spLocks noGrp="1"/>
          </p:cNvSpPr>
          <p:nvPr>
            <p:ph type="body" sz="quarter" idx="18"/>
          </p:nvPr>
        </p:nvSpPr>
        <p:spPr>
          <a:xfrm>
            <a:off x="8760296" y="154524"/>
            <a:ext cx="3150497" cy="360363"/>
          </a:xfrm>
          <a:prstGeom prst="rect">
            <a:avLst/>
          </a:prstGeom>
        </p:spPr>
        <p:txBody>
          <a:bodyPr/>
          <a:lstStyle>
            <a:lvl1pPr marL="0" indent="0" algn="r" defTabSz="685800" rtl="0" eaLnBrk="1" latinLnBrk="0" hangingPunct="1">
              <a:lnSpc>
                <a:spcPct val="90000"/>
              </a:lnSpc>
              <a:spcBef>
                <a:spcPts val="750"/>
              </a:spcBef>
              <a:buFont typeface="Arial" panose="020B0604020202020204" pitchFamily="34" charset="0"/>
              <a:buNone/>
              <a:defRPr sz="1200" kern="1200" baseline="0">
                <a:solidFill>
                  <a:schemeClr val="accent2"/>
                </a:solidFill>
                <a:latin typeface="Calibri" panose="020F0502020204030204" pitchFamily="34" charset="0"/>
                <a:ea typeface="+mn-ea"/>
                <a:cs typeface="Calibri" panose="020F050202020403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pPr>
            <a:r>
              <a:rPr lang="fr-FR" dirty="0"/>
              <a:t>3. </a:t>
            </a:r>
            <a:r>
              <a:rPr lang="fr-FR" dirty="0" err="1"/>
              <a:t>Begrippen</a:t>
            </a:r>
            <a:endParaRPr lang="fr-FR" dirty="0"/>
          </a:p>
          <a:p>
            <a:pPr fontAlgn="auto">
              <a:spcAft>
                <a:spcPts val="0"/>
              </a:spcAft>
            </a:pPr>
            <a:r>
              <a:rPr lang="fr-FR" dirty="0"/>
              <a:t>3.4 </a:t>
            </a:r>
            <a:r>
              <a:rPr lang="fr-FR" dirty="0" err="1"/>
              <a:t>Hinder</a:t>
            </a:r>
            <a:r>
              <a:rPr lang="fr-FR" dirty="0"/>
              <a:t> - </a:t>
            </a:r>
            <a:r>
              <a:rPr lang="fr-FR" dirty="0" err="1"/>
              <a:t>indringing</a:t>
            </a:r>
            <a:endParaRPr lang="fr-FR" dirty="0"/>
          </a:p>
          <a:p>
            <a:pPr fontAlgn="auto">
              <a:spcAft>
                <a:spcPts val="0"/>
              </a:spcAft>
            </a:pPr>
            <a:endParaRPr lang="fr-FR" dirty="0"/>
          </a:p>
        </p:txBody>
      </p:sp>
    </p:spTree>
    <p:extLst>
      <p:ext uri="{BB962C8B-B14F-4D97-AF65-F5344CB8AC3E}">
        <p14:creationId xmlns:p14="http://schemas.microsoft.com/office/powerpoint/2010/main" val="26365062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Espace réservé du numéro de diapositive 3"/>
          <p:cNvSpPr>
            <a:spLocks noGrp="1"/>
          </p:cNvSpPr>
          <p:nvPr>
            <p:ph type="sldNum" sz="quarter" idx="4"/>
          </p:nvPr>
        </p:nvSpPr>
        <p:spPr>
          <a:xfrm>
            <a:off x="11464965" y="6492877"/>
            <a:ext cx="565240" cy="365125"/>
          </a:xfrm>
        </p:spPr>
        <p:txBody>
          <a:bodyPr/>
          <a:lstStyle/>
          <a:p>
            <a:fld id="{070B80B4-B953-6547-A044-6E303DFD4AF3}" type="slidenum">
              <a:rPr lang="nl-BE" smtClean="0"/>
              <a:pPr/>
              <a:t>34</a:t>
            </a:fld>
            <a:endParaRPr lang="nl-BE" dirty="0"/>
          </a:p>
        </p:txBody>
      </p:sp>
      <p:sp>
        <p:nvSpPr>
          <p:cNvPr id="9" name="Rectangle 8"/>
          <p:cNvSpPr/>
          <p:nvPr/>
        </p:nvSpPr>
        <p:spPr>
          <a:xfrm>
            <a:off x="551384" y="586803"/>
            <a:ext cx="10729192" cy="677108"/>
          </a:xfrm>
          <a:prstGeom prst="rect">
            <a:avLst/>
          </a:prstGeom>
        </p:spPr>
        <p:txBody>
          <a:bodyPr wrap="square">
            <a:spAutoFit/>
          </a:bodyPr>
          <a:lstStyle/>
          <a:p>
            <a:pPr algn="just"/>
            <a:r>
              <a:rPr lang="fr-FR" sz="2000" b="1" kern="0" dirty="0">
                <a:solidFill>
                  <a:srgbClr val="0070C0"/>
                </a:solidFill>
                <a:latin typeface="+mn-lt"/>
              </a:rPr>
              <a:t>3.5 Type </a:t>
            </a:r>
            <a:r>
              <a:rPr lang="fr-FR" sz="2000" b="1" kern="0" dirty="0" err="1">
                <a:solidFill>
                  <a:srgbClr val="0070C0"/>
                </a:solidFill>
                <a:latin typeface="+mn-lt"/>
              </a:rPr>
              <a:t>Indringing</a:t>
            </a:r>
            <a:r>
              <a:rPr lang="fr-FR" sz="2000" b="1" kern="0" dirty="0">
                <a:solidFill>
                  <a:srgbClr val="0070C0"/>
                </a:solidFill>
                <a:latin typeface="+mn-lt"/>
              </a:rPr>
              <a:t>: </a:t>
            </a:r>
            <a:r>
              <a:rPr lang="fr-FR" sz="2000" b="1" kern="0" dirty="0" err="1">
                <a:solidFill>
                  <a:srgbClr val="0070C0"/>
                </a:solidFill>
                <a:latin typeface="+mn-lt"/>
              </a:rPr>
              <a:t>indringing</a:t>
            </a:r>
            <a:r>
              <a:rPr lang="fr-FR" sz="2000" b="1" kern="0" dirty="0">
                <a:solidFill>
                  <a:srgbClr val="0070C0"/>
                </a:solidFill>
                <a:latin typeface="+mn-lt"/>
              </a:rPr>
              <a:t> type I en type II</a:t>
            </a:r>
          </a:p>
          <a:p>
            <a:pPr algn="just"/>
            <a:endParaRPr lang="fr-FR" b="1" kern="0" dirty="0">
              <a:solidFill>
                <a:srgbClr val="0070C0"/>
              </a:solidFill>
            </a:endParaRP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5520" y="1556792"/>
            <a:ext cx="3960440" cy="2266105"/>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5980" y="3940483"/>
            <a:ext cx="5020360" cy="2716985"/>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2" name="Titre 1"/>
          <p:cNvSpPr txBox="1">
            <a:spLocks/>
          </p:cNvSpPr>
          <p:nvPr/>
        </p:nvSpPr>
        <p:spPr bwMode="auto">
          <a:xfrm>
            <a:off x="6096000" y="1950162"/>
            <a:ext cx="933266" cy="576064"/>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457200" lvl="0" indent="-457200" algn="just"/>
            <a:r>
              <a:rPr lang="fr-FR" sz="2400" b="1" kern="0" dirty="0">
                <a:solidFill>
                  <a:srgbClr val="0070C0"/>
                </a:solidFill>
                <a:latin typeface="+mj-lt"/>
                <a:ea typeface="+mj-ea"/>
                <a:cs typeface="+mj-cs"/>
              </a:rPr>
              <a:t>Type I</a:t>
            </a:r>
          </a:p>
          <a:p>
            <a:pPr marL="457200" lvl="0" indent="-457200" algn="just"/>
            <a:endParaRPr lang="fr-FR" b="1" kern="0" dirty="0">
              <a:solidFill>
                <a:srgbClr val="0070C0"/>
              </a:solidFill>
              <a:latin typeface="+mj-lt"/>
              <a:ea typeface="+mj-ea"/>
              <a:cs typeface="+mj-cs"/>
            </a:endParaRPr>
          </a:p>
        </p:txBody>
      </p:sp>
      <p:sp>
        <p:nvSpPr>
          <p:cNvPr id="13" name="Titre 1"/>
          <p:cNvSpPr txBox="1">
            <a:spLocks/>
          </p:cNvSpPr>
          <p:nvPr/>
        </p:nvSpPr>
        <p:spPr bwMode="auto">
          <a:xfrm>
            <a:off x="4768109" y="4614985"/>
            <a:ext cx="933266" cy="576064"/>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457200" lvl="0" indent="-457200" algn="just"/>
            <a:r>
              <a:rPr lang="fr-FR" sz="2400" b="1" kern="0" dirty="0">
                <a:solidFill>
                  <a:srgbClr val="0070C0"/>
                </a:solidFill>
                <a:latin typeface="+mj-lt"/>
                <a:ea typeface="+mj-ea"/>
                <a:cs typeface="+mj-cs"/>
              </a:rPr>
              <a:t>Type II</a:t>
            </a:r>
          </a:p>
          <a:p>
            <a:pPr marL="457200" lvl="0" indent="-457200" algn="just"/>
            <a:endParaRPr lang="fr-FR" b="1" kern="0" dirty="0">
              <a:solidFill>
                <a:srgbClr val="0070C0"/>
              </a:solidFill>
              <a:latin typeface="+mj-lt"/>
              <a:ea typeface="+mj-ea"/>
              <a:cs typeface="+mj-cs"/>
            </a:endParaRPr>
          </a:p>
        </p:txBody>
      </p:sp>
      <p:sp>
        <p:nvSpPr>
          <p:cNvPr id="14" name="Espace réservé du texte 3"/>
          <p:cNvSpPr txBox="1">
            <a:spLocks noGrp="1"/>
          </p:cNvSpPr>
          <p:nvPr>
            <p:ph type="body" sz="quarter" idx="18"/>
          </p:nvPr>
        </p:nvSpPr>
        <p:spPr>
          <a:xfrm>
            <a:off x="9120336" y="154524"/>
            <a:ext cx="2790457" cy="508648"/>
          </a:xfrm>
          <a:prstGeom prst="rect">
            <a:avLst/>
          </a:prstGeom>
        </p:spPr>
        <p:txBody>
          <a:bodyPr/>
          <a:lstStyle>
            <a:lvl1pPr marL="0" indent="0" algn="r" defTabSz="685800" rtl="0" eaLnBrk="1" latinLnBrk="0" hangingPunct="1">
              <a:lnSpc>
                <a:spcPct val="90000"/>
              </a:lnSpc>
              <a:spcBef>
                <a:spcPts val="750"/>
              </a:spcBef>
              <a:buFont typeface="Arial" panose="020B0604020202020204" pitchFamily="34" charset="0"/>
              <a:buNone/>
              <a:defRPr sz="1200" kern="1200" baseline="0">
                <a:solidFill>
                  <a:schemeClr val="accent2"/>
                </a:solidFill>
                <a:latin typeface="Calibri" panose="020F0502020204030204" pitchFamily="34" charset="0"/>
                <a:ea typeface="+mn-ea"/>
                <a:cs typeface="Calibri" panose="020F050202020403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pPr>
            <a:r>
              <a:rPr lang="fr-FR" dirty="0"/>
              <a:t>3. </a:t>
            </a:r>
            <a:r>
              <a:rPr lang="fr-FR" dirty="0" err="1"/>
              <a:t>Begrippen</a:t>
            </a:r>
            <a:endParaRPr lang="fr-FR" dirty="0"/>
          </a:p>
          <a:p>
            <a:pPr fontAlgn="auto">
              <a:spcAft>
                <a:spcPts val="0"/>
              </a:spcAft>
            </a:pPr>
            <a:r>
              <a:rPr lang="fr-FR" dirty="0"/>
              <a:t>3.5 Type </a:t>
            </a:r>
            <a:r>
              <a:rPr lang="fr-FR" dirty="0" err="1"/>
              <a:t>indringing</a:t>
            </a:r>
            <a:endParaRPr lang="fr-FR" dirty="0"/>
          </a:p>
          <a:p>
            <a:pPr fontAlgn="auto">
              <a:spcAft>
                <a:spcPts val="0"/>
              </a:spcAft>
            </a:pPr>
            <a:endParaRPr lang="fr-FR" dirty="0"/>
          </a:p>
        </p:txBody>
      </p:sp>
    </p:spTree>
    <p:extLst>
      <p:ext uri="{BB962C8B-B14F-4D97-AF65-F5344CB8AC3E}">
        <p14:creationId xmlns:p14="http://schemas.microsoft.com/office/powerpoint/2010/main" val="24113211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Espace réservé du numéro de diapositive 3"/>
          <p:cNvSpPr>
            <a:spLocks noGrp="1"/>
          </p:cNvSpPr>
          <p:nvPr>
            <p:ph type="sldNum" sz="quarter" idx="4"/>
          </p:nvPr>
        </p:nvSpPr>
        <p:spPr>
          <a:xfrm>
            <a:off x="11464965" y="6492877"/>
            <a:ext cx="565240" cy="365125"/>
          </a:xfrm>
        </p:spPr>
        <p:txBody>
          <a:bodyPr/>
          <a:lstStyle/>
          <a:p>
            <a:fld id="{070B80B4-B953-6547-A044-6E303DFD4AF3}" type="slidenum">
              <a:rPr lang="nl-BE" smtClean="0"/>
              <a:pPr/>
              <a:t>35</a:t>
            </a:fld>
            <a:endParaRPr lang="nl-BE" dirty="0"/>
          </a:p>
        </p:txBody>
      </p:sp>
      <p:sp>
        <p:nvSpPr>
          <p:cNvPr id="22" name="Rounded Rectangle 26"/>
          <p:cNvSpPr/>
          <p:nvPr/>
        </p:nvSpPr>
        <p:spPr bwMode="auto">
          <a:xfrm>
            <a:off x="666571" y="1449818"/>
            <a:ext cx="10798394" cy="3507343"/>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lvl="0" algn="just" fontAlgn="auto">
              <a:spcBef>
                <a:spcPts val="0"/>
              </a:spcBef>
              <a:spcAft>
                <a:spcPts val="0"/>
              </a:spcAft>
              <a:defRPr/>
            </a:pPr>
            <a:r>
              <a:rPr lang="fr-BE" sz="2000" kern="0" dirty="0" err="1">
                <a:solidFill>
                  <a:srgbClr val="000000"/>
                </a:solidFill>
                <a:latin typeface="+mn-lt"/>
              </a:rPr>
              <a:t>Een</a:t>
            </a:r>
            <a:r>
              <a:rPr lang="fr-BE" sz="2000" kern="0" dirty="0">
                <a:solidFill>
                  <a:srgbClr val="000000"/>
                </a:solidFill>
                <a:latin typeface="+mn-lt"/>
              </a:rPr>
              <a:t> </a:t>
            </a:r>
            <a:r>
              <a:rPr lang="fr-BE" sz="2000" kern="0" dirty="0" err="1">
                <a:solidFill>
                  <a:srgbClr val="000000"/>
                </a:solidFill>
                <a:latin typeface="+mn-lt"/>
              </a:rPr>
              <a:t>indringing</a:t>
            </a:r>
            <a:r>
              <a:rPr lang="fr-BE" sz="2000" kern="0" dirty="0">
                <a:solidFill>
                  <a:srgbClr val="000000"/>
                </a:solidFill>
                <a:latin typeface="+mn-lt"/>
              </a:rPr>
              <a:t> type I </a:t>
            </a:r>
            <a:r>
              <a:rPr lang="fr-BE" sz="2000" kern="0" dirty="0" err="1">
                <a:solidFill>
                  <a:srgbClr val="000000"/>
                </a:solidFill>
                <a:latin typeface="+mn-lt"/>
              </a:rPr>
              <a:t>komt</a:t>
            </a:r>
            <a:r>
              <a:rPr lang="fr-BE" sz="2000" kern="0" dirty="0">
                <a:solidFill>
                  <a:srgbClr val="000000"/>
                </a:solidFill>
                <a:latin typeface="+mn-lt"/>
              </a:rPr>
              <a:t> </a:t>
            </a:r>
            <a:r>
              <a:rPr lang="fr-BE" sz="2000" kern="0" dirty="0" err="1">
                <a:solidFill>
                  <a:srgbClr val="000000"/>
                </a:solidFill>
                <a:latin typeface="+mn-lt"/>
              </a:rPr>
              <a:t>overeen</a:t>
            </a:r>
            <a:r>
              <a:rPr lang="fr-BE" sz="2000" kern="0" dirty="0">
                <a:solidFill>
                  <a:srgbClr val="000000"/>
                </a:solidFill>
                <a:latin typeface="+mn-lt"/>
              </a:rPr>
              <a:t> met </a:t>
            </a:r>
            <a:r>
              <a:rPr lang="fr-BE" sz="2000" kern="0" dirty="0" err="1">
                <a:solidFill>
                  <a:srgbClr val="000000"/>
                </a:solidFill>
                <a:latin typeface="+mn-lt"/>
              </a:rPr>
              <a:t>een</a:t>
            </a:r>
            <a:r>
              <a:rPr lang="fr-BE" sz="2000" kern="0" dirty="0">
                <a:solidFill>
                  <a:srgbClr val="000000"/>
                </a:solidFill>
                <a:latin typeface="+mn-lt"/>
              </a:rPr>
              <a:t> </a:t>
            </a:r>
            <a:r>
              <a:rPr lang="fr-BE" sz="2000" kern="0" dirty="0" err="1">
                <a:solidFill>
                  <a:srgbClr val="000000"/>
                </a:solidFill>
                <a:latin typeface="+mn-lt"/>
              </a:rPr>
              <a:t>tijdelijke</a:t>
            </a:r>
            <a:r>
              <a:rPr lang="fr-BE" sz="2000" kern="0" dirty="0">
                <a:solidFill>
                  <a:srgbClr val="000000"/>
                </a:solidFill>
                <a:latin typeface="+mn-lt"/>
              </a:rPr>
              <a:t> </a:t>
            </a:r>
            <a:r>
              <a:rPr lang="fr-BE" sz="2000" kern="0" dirty="0" err="1">
                <a:solidFill>
                  <a:srgbClr val="000000"/>
                </a:solidFill>
                <a:latin typeface="+mn-lt"/>
              </a:rPr>
              <a:t>indringing</a:t>
            </a:r>
            <a:r>
              <a:rPr lang="fr-BE" sz="2000" kern="0" dirty="0">
                <a:solidFill>
                  <a:srgbClr val="000000"/>
                </a:solidFill>
                <a:latin typeface="+mn-lt"/>
              </a:rPr>
              <a:t> in de </a:t>
            </a:r>
            <a:r>
              <a:rPr lang="fr-BE" sz="2000" kern="0" dirty="0" err="1">
                <a:solidFill>
                  <a:srgbClr val="000000"/>
                </a:solidFill>
                <a:latin typeface="+mn-lt"/>
              </a:rPr>
              <a:t>gevarenzone</a:t>
            </a:r>
            <a:r>
              <a:rPr lang="fr-BE" sz="2000" kern="0" dirty="0">
                <a:solidFill>
                  <a:srgbClr val="000000"/>
                </a:solidFill>
                <a:latin typeface="+mn-lt"/>
              </a:rPr>
              <a:t> van </a:t>
            </a:r>
            <a:r>
              <a:rPr lang="fr-BE" sz="2000" kern="0" dirty="0" err="1">
                <a:solidFill>
                  <a:srgbClr val="000000"/>
                </a:solidFill>
                <a:latin typeface="+mn-lt"/>
              </a:rPr>
              <a:t>een</a:t>
            </a:r>
            <a:r>
              <a:rPr lang="fr-BE" sz="2000" kern="0" dirty="0">
                <a:solidFill>
                  <a:srgbClr val="000000"/>
                </a:solidFill>
                <a:latin typeface="+mn-lt"/>
              </a:rPr>
              <a:t> </a:t>
            </a:r>
            <a:r>
              <a:rPr lang="fr-BE" sz="2000" kern="0" dirty="0" err="1">
                <a:solidFill>
                  <a:srgbClr val="000000"/>
                </a:solidFill>
                <a:latin typeface="+mn-lt"/>
              </a:rPr>
              <a:t>spoor</a:t>
            </a:r>
            <a:r>
              <a:rPr lang="fr-BE" sz="2000" kern="0" dirty="0">
                <a:solidFill>
                  <a:srgbClr val="000000"/>
                </a:solidFill>
                <a:latin typeface="+mn-lt"/>
              </a:rPr>
              <a:t> </a:t>
            </a:r>
            <a:r>
              <a:rPr lang="fr-BE" sz="2000" kern="0" dirty="0" err="1">
                <a:solidFill>
                  <a:srgbClr val="000000"/>
                </a:solidFill>
                <a:latin typeface="+mn-lt"/>
              </a:rPr>
              <a:t>door</a:t>
            </a:r>
            <a:r>
              <a:rPr lang="fr-BE" sz="2000" kern="0" dirty="0">
                <a:solidFill>
                  <a:srgbClr val="000000"/>
                </a:solidFill>
                <a:latin typeface="+mn-lt"/>
              </a:rPr>
              <a:t> </a:t>
            </a:r>
            <a:r>
              <a:rPr lang="fr-BE" sz="2000" b="1" kern="0" dirty="0">
                <a:solidFill>
                  <a:srgbClr val="000000"/>
                </a:solidFill>
                <a:latin typeface="+mn-lt"/>
              </a:rPr>
              <a:t>personeel en/of </a:t>
            </a:r>
            <a:r>
              <a:rPr lang="fr-BE" sz="2000" b="1" kern="0" dirty="0" err="1">
                <a:solidFill>
                  <a:srgbClr val="000000"/>
                </a:solidFill>
                <a:latin typeface="+mn-lt"/>
              </a:rPr>
              <a:t>door</a:t>
            </a:r>
            <a:r>
              <a:rPr lang="fr-BE" sz="2000" b="1" kern="0" dirty="0">
                <a:solidFill>
                  <a:srgbClr val="000000"/>
                </a:solidFill>
                <a:latin typeface="+mn-lt"/>
              </a:rPr>
              <a:t> </a:t>
            </a:r>
            <a:r>
              <a:rPr lang="fr-BE" sz="2000" b="1" kern="0" dirty="0" err="1">
                <a:solidFill>
                  <a:srgbClr val="000000"/>
                </a:solidFill>
                <a:latin typeface="+mn-lt"/>
              </a:rPr>
              <a:t>licht</a:t>
            </a:r>
            <a:r>
              <a:rPr lang="fr-BE" sz="2000" b="1" kern="0" dirty="0">
                <a:solidFill>
                  <a:srgbClr val="000000"/>
                </a:solidFill>
                <a:latin typeface="+mn-lt"/>
              </a:rPr>
              <a:t> en/of </a:t>
            </a:r>
            <a:r>
              <a:rPr lang="fr-BE" sz="2000" b="1" kern="0" dirty="0" err="1">
                <a:solidFill>
                  <a:srgbClr val="000000"/>
                </a:solidFill>
                <a:latin typeface="+mn-lt"/>
              </a:rPr>
              <a:t>middelzwaar</a:t>
            </a:r>
            <a:r>
              <a:rPr lang="fr-BE" sz="2000" b="1" kern="0" dirty="0">
                <a:solidFill>
                  <a:srgbClr val="000000"/>
                </a:solidFill>
                <a:latin typeface="+mn-lt"/>
              </a:rPr>
              <a:t> </a:t>
            </a:r>
            <a:r>
              <a:rPr lang="fr-BE" sz="2000" b="1" kern="0" dirty="0" err="1">
                <a:solidFill>
                  <a:srgbClr val="000000"/>
                </a:solidFill>
                <a:latin typeface="+mn-lt"/>
              </a:rPr>
              <a:t>materiaal</a:t>
            </a:r>
            <a:r>
              <a:rPr lang="fr-BE" sz="2000" kern="0" dirty="0">
                <a:solidFill>
                  <a:srgbClr val="000000"/>
                </a:solidFill>
                <a:latin typeface="+mn-lt"/>
              </a:rPr>
              <a:t>.  </a:t>
            </a:r>
          </a:p>
          <a:p>
            <a:pPr lvl="0" algn="just" fontAlgn="auto">
              <a:spcBef>
                <a:spcPts val="0"/>
              </a:spcBef>
              <a:spcAft>
                <a:spcPts val="0"/>
              </a:spcAft>
              <a:defRPr/>
            </a:pPr>
            <a:endParaRPr lang="fr-BE" sz="2000" kern="0" dirty="0">
              <a:solidFill>
                <a:srgbClr val="000000"/>
              </a:solidFill>
              <a:latin typeface="+mn-lt"/>
            </a:endParaRPr>
          </a:p>
          <a:p>
            <a:pPr lvl="0" algn="just" fontAlgn="auto">
              <a:spcBef>
                <a:spcPts val="0"/>
              </a:spcBef>
              <a:spcAft>
                <a:spcPts val="0"/>
              </a:spcAft>
              <a:defRPr/>
            </a:pPr>
            <a:r>
              <a:rPr lang="fr-BE" sz="2000" kern="0" dirty="0" err="1">
                <a:solidFill>
                  <a:srgbClr val="000000"/>
                </a:solidFill>
                <a:latin typeface="+mn-lt"/>
              </a:rPr>
              <a:t>Deze</a:t>
            </a:r>
            <a:r>
              <a:rPr lang="fr-BE" sz="2000" kern="0" dirty="0">
                <a:solidFill>
                  <a:srgbClr val="000000"/>
                </a:solidFill>
                <a:latin typeface="+mn-lt"/>
              </a:rPr>
              <a:t> </a:t>
            </a:r>
            <a:r>
              <a:rPr lang="fr-BE" sz="2000" kern="0" dirty="0" err="1">
                <a:solidFill>
                  <a:srgbClr val="000000"/>
                </a:solidFill>
                <a:latin typeface="+mn-lt"/>
              </a:rPr>
              <a:t>indringingen</a:t>
            </a:r>
            <a:r>
              <a:rPr lang="fr-BE" sz="2000" kern="0" dirty="0">
                <a:solidFill>
                  <a:srgbClr val="000000"/>
                </a:solidFill>
                <a:latin typeface="+mn-lt"/>
              </a:rPr>
              <a:t> </a:t>
            </a:r>
            <a:r>
              <a:rPr lang="fr-BE" sz="2000" kern="0" dirty="0" err="1">
                <a:solidFill>
                  <a:srgbClr val="000000"/>
                </a:solidFill>
                <a:latin typeface="+mn-lt"/>
              </a:rPr>
              <a:t>kunnen</a:t>
            </a:r>
            <a:r>
              <a:rPr lang="fr-BE" sz="2000" kern="0" dirty="0">
                <a:solidFill>
                  <a:srgbClr val="000000"/>
                </a:solidFill>
                <a:latin typeface="+mn-lt"/>
              </a:rPr>
              <a:t> </a:t>
            </a:r>
            <a:r>
              <a:rPr lang="fr-BE" sz="2000" kern="0" dirty="0" err="1">
                <a:solidFill>
                  <a:srgbClr val="000000"/>
                </a:solidFill>
                <a:latin typeface="+mn-lt"/>
              </a:rPr>
              <a:t>gemakkelijk</a:t>
            </a:r>
            <a:r>
              <a:rPr lang="fr-BE" sz="2000" kern="0" dirty="0">
                <a:solidFill>
                  <a:srgbClr val="000000"/>
                </a:solidFill>
                <a:latin typeface="+mn-lt"/>
              </a:rPr>
              <a:t> </a:t>
            </a:r>
            <a:r>
              <a:rPr lang="fr-BE" sz="2000" kern="0" dirty="0" err="1">
                <a:solidFill>
                  <a:srgbClr val="000000"/>
                </a:solidFill>
                <a:latin typeface="+mn-lt"/>
              </a:rPr>
              <a:t>ongedaan</a:t>
            </a:r>
            <a:r>
              <a:rPr lang="fr-BE" sz="2000" kern="0" dirty="0">
                <a:solidFill>
                  <a:srgbClr val="000000"/>
                </a:solidFill>
                <a:latin typeface="+mn-lt"/>
              </a:rPr>
              <a:t> </a:t>
            </a:r>
            <a:r>
              <a:rPr lang="fr-BE" sz="2000" kern="0" dirty="0" err="1">
                <a:solidFill>
                  <a:srgbClr val="000000"/>
                </a:solidFill>
                <a:latin typeface="+mn-lt"/>
              </a:rPr>
              <a:t>gemaakt</a:t>
            </a:r>
            <a:r>
              <a:rPr lang="fr-BE" sz="2000" kern="0" dirty="0">
                <a:solidFill>
                  <a:srgbClr val="000000"/>
                </a:solidFill>
                <a:latin typeface="+mn-lt"/>
              </a:rPr>
              <a:t> </a:t>
            </a:r>
            <a:r>
              <a:rPr lang="fr-BE" sz="2000" kern="0" dirty="0" err="1">
                <a:solidFill>
                  <a:srgbClr val="000000"/>
                </a:solidFill>
                <a:latin typeface="+mn-lt"/>
              </a:rPr>
              <a:t>worden</a:t>
            </a:r>
            <a:r>
              <a:rPr lang="fr-BE" sz="2000" kern="0" dirty="0">
                <a:solidFill>
                  <a:srgbClr val="000000"/>
                </a:solidFill>
                <a:latin typeface="+mn-lt"/>
              </a:rPr>
              <a:t>.  </a:t>
            </a:r>
          </a:p>
          <a:p>
            <a:pPr lvl="0" algn="just" fontAlgn="auto">
              <a:spcBef>
                <a:spcPts val="0"/>
              </a:spcBef>
              <a:spcAft>
                <a:spcPts val="0"/>
              </a:spcAft>
              <a:defRPr/>
            </a:pPr>
            <a:endParaRPr lang="fr-BE" sz="2000" kern="0" dirty="0">
              <a:solidFill>
                <a:srgbClr val="000000"/>
              </a:solidFill>
              <a:latin typeface="+mn-lt"/>
            </a:endParaRPr>
          </a:p>
          <a:p>
            <a:pPr lvl="0" algn="just" fontAlgn="auto">
              <a:spcBef>
                <a:spcPts val="0"/>
              </a:spcBef>
              <a:spcAft>
                <a:spcPts val="0"/>
              </a:spcAft>
              <a:defRPr/>
            </a:pPr>
            <a:r>
              <a:rPr lang="fr-BE" sz="2000" kern="0" dirty="0">
                <a:solidFill>
                  <a:srgbClr val="000000"/>
                </a:solidFill>
                <a:latin typeface="+mn-lt"/>
              </a:rPr>
              <a:t>Het </a:t>
            </a:r>
            <a:r>
              <a:rPr lang="fr-BE" sz="2000" kern="0" dirty="0" err="1">
                <a:solidFill>
                  <a:srgbClr val="000000"/>
                </a:solidFill>
                <a:latin typeface="+mn-lt"/>
              </a:rPr>
              <a:t>licht</a:t>
            </a:r>
            <a:r>
              <a:rPr lang="fr-BE" sz="2000" kern="0" dirty="0">
                <a:solidFill>
                  <a:srgbClr val="000000"/>
                </a:solidFill>
                <a:latin typeface="+mn-lt"/>
              </a:rPr>
              <a:t> of </a:t>
            </a:r>
            <a:r>
              <a:rPr lang="fr-BE" sz="2000" kern="0" dirty="0" err="1">
                <a:solidFill>
                  <a:srgbClr val="000000"/>
                </a:solidFill>
                <a:latin typeface="+mn-lt"/>
              </a:rPr>
              <a:t>middelzwaar</a:t>
            </a:r>
            <a:r>
              <a:rPr lang="fr-BE" sz="2000" kern="0" dirty="0">
                <a:solidFill>
                  <a:srgbClr val="000000"/>
                </a:solidFill>
                <a:latin typeface="+mn-lt"/>
              </a:rPr>
              <a:t> </a:t>
            </a:r>
            <a:r>
              <a:rPr lang="fr-BE" sz="2000" kern="0" dirty="0" err="1">
                <a:solidFill>
                  <a:srgbClr val="000000"/>
                </a:solidFill>
                <a:latin typeface="+mn-lt"/>
              </a:rPr>
              <a:t>materiaal</a:t>
            </a:r>
            <a:r>
              <a:rPr lang="fr-BE" sz="2000" kern="0" dirty="0">
                <a:solidFill>
                  <a:srgbClr val="000000"/>
                </a:solidFill>
                <a:latin typeface="+mn-lt"/>
              </a:rPr>
              <a:t> </a:t>
            </a:r>
            <a:r>
              <a:rPr lang="fr-BE" sz="2000" kern="0" dirty="0" err="1">
                <a:solidFill>
                  <a:srgbClr val="000000"/>
                </a:solidFill>
                <a:latin typeface="+mn-lt"/>
              </a:rPr>
              <a:t>moet</a:t>
            </a:r>
            <a:r>
              <a:rPr lang="fr-BE" sz="2000" kern="0" dirty="0">
                <a:solidFill>
                  <a:srgbClr val="000000"/>
                </a:solidFill>
                <a:latin typeface="+mn-lt"/>
              </a:rPr>
              <a:t>, in </a:t>
            </a:r>
            <a:r>
              <a:rPr lang="fr-BE" sz="2000" kern="0" dirty="0" err="1">
                <a:solidFill>
                  <a:srgbClr val="000000"/>
                </a:solidFill>
                <a:latin typeface="+mn-lt"/>
              </a:rPr>
              <a:t>voorkomend</a:t>
            </a:r>
            <a:r>
              <a:rPr lang="fr-BE" sz="2000" kern="0" dirty="0">
                <a:solidFill>
                  <a:srgbClr val="000000"/>
                </a:solidFill>
                <a:latin typeface="+mn-lt"/>
              </a:rPr>
              <a:t> </a:t>
            </a:r>
            <a:r>
              <a:rPr lang="fr-BE" sz="2000" kern="0" dirty="0" err="1">
                <a:solidFill>
                  <a:srgbClr val="000000"/>
                </a:solidFill>
                <a:latin typeface="+mn-lt"/>
              </a:rPr>
              <a:t>geval</a:t>
            </a:r>
            <a:r>
              <a:rPr lang="fr-BE" sz="2000" kern="0" dirty="0">
                <a:solidFill>
                  <a:srgbClr val="000000"/>
                </a:solidFill>
                <a:latin typeface="+mn-lt"/>
              </a:rPr>
              <a:t>, </a:t>
            </a:r>
            <a:r>
              <a:rPr lang="fr-BE" sz="2000" kern="0" dirty="0" err="1">
                <a:solidFill>
                  <a:srgbClr val="000000"/>
                </a:solidFill>
                <a:latin typeface="+mn-lt"/>
              </a:rPr>
              <a:t>onmiddellijk</a:t>
            </a:r>
            <a:r>
              <a:rPr lang="fr-BE" sz="2000" kern="0" dirty="0">
                <a:solidFill>
                  <a:srgbClr val="000000"/>
                </a:solidFill>
                <a:latin typeface="+mn-lt"/>
              </a:rPr>
              <a:t> en </a:t>
            </a:r>
            <a:r>
              <a:rPr lang="fr-BE" sz="2000" kern="0" dirty="0" err="1">
                <a:solidFill>
                  <a:srgbClr val="000000"/>
                </a:solidFill>
                <a:latin typeface="+mn-lt"/>
              </a:rPr>
              <a:t>manueel</a:t>
            </a:r>
            <a:r>
              <a:rPr lang="fr-BE" sz="2000" kern="0" dirty="0">
                <a:solidFill>
                  <a:srgbClr val="000000"/>
                </a:solidFill>
                <a:latin typeface="+mn-lt"/>
              </a:rPr>
              <a:t> </a:t>
            </a:r>
            <a:r>
              <a:rPr lang="fr-BE" sz="2000" kern="0" dirty="0" err="1">
                <a:solidFill>
                  <a:srgbClr val="000000"/>
                </a:solidFill>
                <a:latin typeface="+mn-lt"/>
              </a:rPr>
              <a:t>uit</a:t>
            </a:r>
            <a:r>
              <a:rPr lang="fr-BE" sz="2000" kern="0" dirty="0">
                <a:solidFill>
                  <a:srgbClr val="000000"/>
                </a:solidFill>
                <a:latin typeface="+mn-lt"/>
              </a:rPr>
              <a:t> de </a:t>
            </a:r>
            <a:r>
              <a:rPr lang="fr-BE" sz="2000" kern="0" dirty="0" err="1">
                <a:solidFill>
                  <a:srgbClr val="000000"/>
                </a:solidFill>
                <a:latin typeface="+mn-lt"/>
              </a:rPr>
              <a:t>gevarenzone</a:t>
            </a:r>
            <a:r>
              <a:rPr lang="fr-BE" sz="2000" kern="0" dirty="0">
                <a:solidFill>
                  <a:srgbClr val="000000"/>
                </a:solidFill>
                <a:latin typeface="+mn-lt"/>
              </a:rPr>
              <a:t> </a:t>
            </a:r>
            <a:r>
              <a:rPr lang="fr-BE" sz="2000" kern="0" dirty="0" err="1">
                <a:solidFill>
                  <a:srgbClr val="000000"/>
                </a:solidFill>
                <a:latin typeface="+mn-lt"/>
              </a:rPr>
              <a:t>worden</a:t>
            </a:r>
            <a:r>
              <a:rPr lang="fr-BE" sz="2000" kern="0" dirty="0">
                <a:solidFill>
                  <a:srgbClr val="000000"/>
                </a:solidFill>
                <a:latin typeface="+mn-lt"/>
              </a:rPr>
              <a:t> </a:t>
            </a:r>
            <a:r>
              <a:rPr lang="fr-BE" sz="2000" kern="0" dirty="0" err="1">
                <a:solidFill>
                  <a:srgbClr val="000000"/>
                </a:solidFill>
                <a:latin typeface="+mn-lt"/>
              </a:rPr>
              <a:t>verwijderd</a:t>
            </a:r>
            <a:r>
              <a:rPr lang="fr-BE" sz="2000" kern="0" dirty="0">
                <a:solidFill>
                  <a:srgbClr val="000000"/>
                </a:solidFill>
                <a:latin typeface="+mn-lt"/>
              </a:rPr>
              <a:t>. </a:t>
            </a:r>
          </a:p>
          <a:p>
            <a:pPr lvl="0" algn="just" fontAlgn="auto">
              <a:spcBef>
                <a:spcPts val="0"/>
              </a:spcBef>
              <a:spcAft>
                <a:spcPts val="0"/>
              </a:spcAft>
              <a:defRPr/>
            </a:pPr>
            <a:endParaRPr lang="fr-BE" sz="2000" kern="0" dirty="0">
              <a:solidFill>
                <a:srgbClr val="000000"/>
              </a:solidFill>
              <a:latin typeface="+mn-lt"/>
            </a:endParaRPr>
          </a:p>
          <a:p>
            <a:pPr lvl="0" algn="just" fontAlgn="auto">
              <a:spcBef>
                <a:spcPts val="0"/>
              </a:spcBef>
              <a:spcAft>
                <a:spcPts val="0"/>
              </a:spcAft>
              <a:defRPr/>
            </a:pPr>
            <a:r>
              <a:rPr lang="fr-BE" sz="2000" kern="0" dirty="0">
                <a:solidFill>
                  <a:srgbClr val="000000"/>
                </a:solidFill>
                <a:latin typeface="+mn-lt"/>
              </a:rPr>
              <a:t>De </a:t>
            </a:r>
            <a:r>
              <a:rPr lang="fr-BE" sz="2000" kern="0" dirty="0" err="1">
                <a:solidFill>
                  <a:srgbClr val="000000"/>
                </a:solidFill>
                <a:latin typeface="+mn-lt"/>
              </a:rPr>
              <a:t>activiteit</a:t>
            </a:r>
            <a:r>
              <a:rPr lang="fr-BE" sz="2000" kern="0" dirty="0">
                <a:solidFill>
                  <a:srgbClr val="000000"/>
                </a:solidFill>
                <a:latin typeface="+mn-lt"/>
              </a:rPr>
              <a:t>, </a:t>
            </a:r>
            <a:r>
              <a:rPr lang="fr-BE" sz="2000" kern="0" dirty="0" err="1">
                <a:solidFill>
                  <a:srgbClr val="000000"/>
                </a:solidFill>
                <a:latin typeface="+mn-lt"/>
              </a:rPr>
              <a:t>uitgevoerd</a:t>
            </a:r>
            <a:r>
              <a:rPr lang="fr-BE" sz="2000" kern="0" dirty="0">
                <a:solidFill>
                  <a:srgbClr val="000000"/>
                </a:solidFill>
                <a:latin typeface="+mn-lt"/>
              </a:rPr>
              <a:t> met dit </a:t>
            </a:r>
            <a:r>
              <a:rPr lang="fr-BE" sz="2000" kern="0" dirty="0" err="1">
                <a:solidFill>
                  <a:srgbClr val="000000"/>
                </a:solidFill>
                <a:latin typeface="+mn-lt"/>
              </a:rPr>
              <a:t>materiaal</a:t>
            </a:r>
            <a:r>
              <a:rPr lang="fr-BE" sz="2000" kern="0" dirty="0">
                <a:solidFill>
                  <a:srgbClr val="000000"/>
                </a:solidFill>
                <a:latin typeface="+mn-lt"/>
              </a:rPr>
              <a:t>, </a:t>
            </a:r>
            <a:r>
              <a:rPr lang="fr-BE" sz="2000" kern="0" dirty="0" err="1">
                <a:solidFill>
                  <a:srgbClr val="000000"/>
                </a:solidFill>
                <a:latin typeface="+mn-lt"/>
              </a:rPr>
              <a:t>mag</a:t>
            </a:r>
            <a:r>
              <a:rPr lang="fr-BE" sz="2000" kern="0" dirty="0">
                <a:solidFill>
                  <a:srgbClr val="000000"/>
                </a:solidFill>
                <a:latin typeface="+mn-lt"/>
              </a:rPr>
              <a:t> </a:t>
            </a:r>
            <a:r>
              <a:rPr lang="fr-BE" sz="2000" kern="0" dirty="0" err="1">
                <a:solidFill>
                  <a:srgbClr val="000000"/>
                </a:solidFill>
                <a:latin typeface="+mn-lt"/>
              </a:rPr>
              <a:t>geen</a:t>
            </a:r>
            <a:r>
              <a:rPr lang="fr-BE" sz="2000" kern="0" dirty="0">
                <a:solidFill>
                  <a:srgbClr val="000000"/>
                </a:solidFill>
                <a:latin typeface="+mn-lt"/>
              </a:rPr>
              <a:t> impact </a:t>
            </a:r>
            <a:r>
              <a:rPr lang="fr-BE" sz="2000" kern="0" dirty="0" err="1">
                <a:solidFill>
                  <a:srgbClr val="000000"/>
                </a:solidFill>
                <a:latin typeface="+mn-lt"/>
              </a:rPr>
              <a:t>hebben</a:t>
            </a:r>
            <a:r>
              <a:rPr lang="fr-BE" sz="2000" kern="0" dirty="0">
                <a:solidFill>
                  <a:srgbClr val="000000"/>
                </a:solidFill>
                <a:latin typeface="+mn-lt"/>
              </a:rPr>
              <a:t> op de </a:t>
            </a:r>
            <a:r>
              <a:rPr lang="fr-BE" sz="2000" kern="0" dirty="0" err="1">
                <a:solidFill>
                  <a:srgbClr val="000000"/>
                </a:solidFill>
                <a:latin typeface="+mn-lt"/>
              </a:rPr>
              <a:t>veiligheidsvoorwaarden</a:t>
            </a:r>
            <a:r>
              <a:rPr lang="fr-BE" sz="2000" kern="0" dirty="0">
                <a:solidFill>
                  <a:srgbClr val="000000"/>
                </a:solidFill>
                <a:latin typeface="+mn-lt"/>
              </a:rPr>
              <a:t>, </a:t>
            </a:r>
            <a:r>
              <a:rPr lang="fr-BE" sz="2000" kern="0" dirty="0" err="1">
                <a:solidFill>
                  <a:srgbClr val="000000"/>
                </a:solidFill>
                <a:latin typeface="+mn-lt"/>
              </a:rPr>
              <a:t>noch</a:t>
            </a:r>
            <a:r>
              <a:rPr lang="fr-BE" sz="2000" kern="0" dirty="0">
                <a:solidFill>
                  <a:srgbClr val="000000"/>
                </a:solidFill>
                <a:latin typeface="+mn-lt"/>
              </a:rPr>
              <a:t> op de </a:t>
            </a:r>
            <a:r>
              <a:rPr lang="fr-BE" sz="2000" kern="0" dirty="0" err="1">
                <a:solidFill>
                  <a:srgbClr val="000000"/>
                </a:solidFill>
                <a:latin typeface="+mn-lt"/>
              </a:rPr>
              <a:t>exploitatiemogelijkheden</a:t>
            </a:r>
            <a:r>
              <a:rPr lang="fr-BE" sz="2000" kern="0" dirty="0">
                <a:solidFill>
                  <a:srgbClr val="000000"/>
                </a:solidFill>
                <a:latin typeface="+mn-lt"/>
              </a:rPr>
              <a:t>. </a:t>
            </a:r>
          </a:p>
        </p:txBody>
      </p:sp>
      <p:sp>
        <p:nvSpPr>
          <p:cNvPr id="37" name="TextBox 31"/>
          <p:cNvSpPr txBox="1"/>
          <p:nvPr/>
        </p:nvSpPr>
        <p:spPr>
          <a:xfrm>
            <a:off x="2412519" y="864867"/>
            <a:ext cx="4320000"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err="1">
                <a:ln>
                  <a:noFill/>
                </a:ln>
                <a:solidFill>
                  <a:srgbClr val="0070C0"/>
                </a:solidFill>
                <a:effectLst/>
                <a:uLnTx/>
                <a:uFillTx/>
                <a:latin typeface="+mn-lt"/>
                <a:ea typeface="+mn-ea"/>
                <a:cs typeface="Arial" charset="0"/>
              </a:rPr>
              <a:t>Indringing</a:t>
            </a:r>
            <a:r>
              <a:rPr kumimoji="0" lang="en-US" sz="2000" b="1" i="0" u="none" strike="noStrike" kern="1200" cap="none" spc="0" normalizeH="0" baseline="0" noProof="0" dirty="0">
                <a:ln>
                  <a:noFill/>
                </a:ln>
                <a:solidFill>
                  <a:srgbClr val="0070C0"/>
                </a:solidFill>
                <a:effectLst/>
                <a:uLnTx/>
                <a:uFillTx/>
                <a:latin typeface="+mn-lt"/>
                <a:ea typeface="+mn-ea"/>
                <a:cs typeface="Arial" charset="0"/>
              </a:rPr>
              <a:t> type I: </a:t>
            </a:r>
            <a:r>
              <a:rPr kumimoji="0" lang="en-US" sz="2000" b="1" i="0" u="none" strike="noStrike" kern="1200" cap="none" spc="0" normalizeH="0" baseline="0" noProof="0" dirty="0" err="1">
                <a:ln>
                  <a:noFill/>
                </a:ln>
                <a:solidFill>
                  <a:srgbClr val="0070C0"/>
                </a:solidFill>
                <a:effectLst/>
                <a:uLnTx/>
                <a:uFillTx/>
                <a:latin typeface="+mn-lt"/>
                <a:ea typeface="+mn-ea"/>
                <a:cs typeface="Arial" charset="0"/>
              </a:rPr>
              <a:t>definitie</a:t>
            </a:r>
            <a:endParaRPr kumimoji="0" lang="en-US" sz="2000" b="1" i="0" u="none" strike="noStrike" kern="1200" cap="none" spc="0" normalizeH="0" baseline="0" noProof="0" dirty="0">
              <a:ln>
                <a:noFill/>
              </a:ln>
              <a:solidFill>
                <a:srgbClr val="0070C0"/>
              </a:solidFill>
              <a:effectLst/>
              <a:uLnTx/>
              <a:uFillTx/>
              <a:latin typeface="+mn-lt"/>
              <a:ea typeface="+mn-ea"/>
              <a:cs typeface="Arial" charset="0"/>
            </a:endParaRPr>
          </a:p>
        </p:txBody>
      </p:sp>
      <p:grpSp>
        <p:nvGrpSpPr>
          <p:cNvPr id="16" name="Groupe 15"/>
          <p:cNvGrpSpPr/>
          <p:nvPr/>
        </p:nvGrpSpPr>
        <p:grpSpPr>
          <a:xfrm>
            <a:off x="2999896" y="4968176"/>
            <a:ext cx="2160000" cy="1689684"/>
            <a:chOff x="2552305" y="4952806"/>
            <a:chExt cx="2160000" cy="1689684"/>
          </a:xfrm>
        </p:grpSpPr>
        <p:sp>
          <p:nvSpPr>
            <p:cNvPr id="19" name="Rounded Rectangle 26"/>
            <p:cNvSpPr>
              <a:spLocks/>
            </p:cNvSpPr>
            <p:nvPr/>
          </p:nvSpPr>
          <p:spPr bwMode="auto">
            <a:xfrm>
              <a:off x="2552305" y="5202490"/>
              <a:ext cx="2160000" cy="1440000"/>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lvl="0" algn="l" fontAlgn="auto">
                <a:spcBef>
                  <a:spcPts val="0"/>
                </a:spcBef>
                <a:spcAft>
                  <a:spcPts val="0"/>
                </a:spcAft>
                <a:defRPr/>
              </a:pPr>
              <a:endParaRPr lang="fr-BE" sz="1600" kern="0" dirty="0">
                <a:solidFill>
                  <a:srgbClr val="000000"/>
                </a:solidFill>
                <a:latin typeface="+mn-lt"/>
              </a:endParaRPr>
            </a:p>
          </p:txBody>
        </p:sp>
        <p:sp>
          <p:nvSpPr>
            <p:cNvPr id="20" name="TextBox 31"/>
            <p:cNvSpPr txBox="1"/>
            <p:nvPr/>
          </p:nvSpPr>
          <p:spPr>
            <a:xfrm>
              <a:off x="2552305" y="4952806"/>
              <a:ext cx="2160000" cy="256993"/>
            </a:xfrm>
            <a:prstGeom prst="rect">
              <a:avLst/>
            </a:prstGeom>
            <a:noFill/>
          </p:spPr>
          <p:txBody>
            <a:bodyPr wrap="square" rtlCol="0">
              <a:spAutoFit/>
            </a:bodyPr>
            <a:lstStyle/>
            <a:p>
              <a:pPr>
                <a:lnSpc>
                  <a:spcPct val="107000"/>
                </a:lnSpc>
                <a:spcAft>
                  <a:spcPts val="0"/>
                </a:spcAft>
              </a:pPr>
              <a:r>
                <a:rPr lang="fr-FR" sz="1000" b="1" dirty="0" err="1">
                  <a:solidFill>
                    <a:srgbClr val="0070C0"/>
                  </a:solidFill>
                  <a:latin typeface="+mn-lt"/>
                </a:rPr>
                <a:t>Licht</a:t>
              </a:r>
              <a:r>
                <a:rPr lang="fr-FR" sz="1000" b="1" dirty="0">
                  <a:solidFill>
                    <a:srgbClr val="0070C0"/>
                  </a:solidFill>
                  <a:latin typeface="+mn-lt"/>
                </a:rPr>
                <a:t> </a:t>
              </a:r>
              <a:r>
                <a:rPr lang="fr-FR" sz="1000" b="1" dirty="0" err="1">
                  <a:solidFill>
                    <a:srgbClr val="0070C0"/>
                  </a:solidFill>
                  <a:latin typeface="+mn-lt"/>
                </a:rPr>
                <a:t>materiaal</a:t>
              </a:r>
              <a:endParaRPr lang="fr-BE" sz="1000" b="1" dirty="0">
                <a:solidFill>
                  <a:srgbClr val="0070C0"/>
                </a:solidFill>
                <a:latin typeface="+mn-lt"/>
              </a:endParaRPr>
            </a:p>
          </p:txBody>
        </p:sp>
      </p:grpSp>
      <p:sp>
        <p:nvSpPr>
          <p:cNvPr id="50" name="Rectangle 49"/>
          <p:cNvSpPr/>
          <p:nvPr/>
        </p:nvSpPr>
        <p:spPr>
          <a:xfrm>
            <a:off x="3284435" y="5303845"/>
            <a:ext cx="1537988" cy="1223479"/>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53" name="ZoneTexte 52"/>
          <p:cNvSpPr txBox="1"/>
          <p:nvPr/>
        </p:nvSpPr>
        <p:spPr>
          <a:xfrm>
            <a:off x="5143798" y="5235923"/>
            <a:ext cx="2001822" cy="85259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3180" tIns="43180" rIns="43180" bIns="43180" numCol="1" spcCol="1270" anchor="b" anchorCtr="0">
            <a:noAutofit/>
          </a:bodyPr>
          <a:lstStyle/>
          <a:p>
            <a:pPr marL="0" lvl="1" algn="just" defTabSz="577850">
              <a:lnSpc>
                <a:spcPct val="90000"/>
              </a:lnSpc>
              <a:spcBef>
                <a:spcPct val="0"/>
              </a:spcBef>
              <a:spcAft>
                <a:spcPct val="15000"/>
              </a:spcAft>
            </a:pPr>
            <a:r>
              <a:rPr lang="fr-BE" sz="1000" b="1" kern="1200" dirty="0" err="1"/>
              <a:t>licht</a:t>
            </a:r>
            <a:r>
              <a:rPr lang="fr-BE" sz="1000" b="1" kern="1200" dirty="0"/>
              <a:t> </a:t>
            </a:r>
            <a:r>
              <a:rPr lang="fr-BE" sz="1000" b="1" kern="1200" dirty="0" err="1"/>
              <a:t>materiaal</a:t>
            </a:r>
            <a:r>
              <a:rPr lang="fr-BE" sz="1000" b="1" kern="1200" dirty="0"/>
              <a:t> </a:t>
            </a:r>
            <a:endParaRPr lang="fr-FR" sz="1000" kern="1200" dirty="0"/>
          </a:p>
          <a:p>
            <a:pPr marL="114300" lvl="1" indent="-114300" algn="just" defTabSz="577850">
              <a:lnSpc>
                <a:spcPct val="90000"/>
              </a:lnSpc>
              <a:spcBef>
                <a:spcPct val="0"/>
              </a:spcBef>
              <a:spcAft>
                <a:spcPct val="15000"/>
              </a:spcAft>
              <a:buChar char="••"/>
            </a:pPr>
            <a:r>
              <a:rPr lang="fr-BE" sz="1000" b="1" dirty="0" err="1"/>
              <a:t>m</a:t>
            </a:r>
            <a:r>
              <a:rPr lang="fr-BE" sz="1000" b="1" kern="1200" dirty="0" err="1"/>
              <a:t>anueel</a:t>
            </a:r>
            <a:r>
              <a:rPr lang="fr-BE" sz="1000" b="1" kern="1200" dirty="0"/>
              <a:t> en </a:t>
            </a:r>
            <a:r>
              <a:rPr lang="fr-BE" sz="1000" b="1" kern="1200" dirty="0" err="1"/>
              <a:t>onmiddellijk</a:t>
            </a:r>
            <a:r>
              <a:rPr lang="fr-BE" sz="1000" b="1" kern="1200" dirty="0"/>
              <a:t> </a:t>
            </a:r>
            <a:r>
              <a:rPr lang="fr-BE" sz="1000" kern="1200" dirty="0" err="1"/>
              <a:t>uit</a:t>
            </a:r>
            <a:r>
              <a:rPr lang="fr-BE" sz="1000" kern="1200" dirty="0"/>
              <a:t> het </a:t>
            </a:r>
            <a:r>
              <a:rPr lang="fr-BE" sz="1000" kern="1200" dirty="0" err="1"/>
              <a:t>spoor</a:t>
            </a:r>
            <a:r>
              <a:rPr lang="fr-BE" sz="1000" kern="1200" dirty="0"/>
              <a:t> te </a:t>
            </a:r>
            <a:r>
              <a:rPr lang="fr-BE" sz="1000" kern="1200" dirty="0" err="1"/>
              <a:t>halen</a:t>
            </a:r>
            <a:r>
              <a:rPr lang="fr-BE" sz="1000" kern="1200" dirty="0"/>
              <a:t> </a:t>
            </a:r>
            <a:r>
              <a:rPr lang="fr-BE" sz="1000" kern="1200" dirty="0" err="1"/>
              <a:t>door</a:t>
            </a:r>
            <a:r>
              <a:rPr lang="fr-BE" sz="1000" kern="1200" dirty="0"/>
              <a:t> </a:t>
            </a:r>
            <a:r>
              <a:rPr lang="fr-BE" sz="1000" b="1" kern="1200" dirty="0"/>
              <a:t>1 </a:t>
            </a:r>
            <a:r>
              <a:rPr lang="fr-BE" sz="1000" b="1" kern="1200" dirty="0" err="1"/>
              <a:t>persoon</a:t>
            </a:r>
            <a:endParaRPr lang="fr-FR" sz="1000" b="1" kern="1200" dirty="0"/>
          </a:p>
          <a:p>
            <a:pPr marL="114300" lvl="1" indent="-114300" algn="just" defTabSz="577850">
              <a:lnSpc>
                <a:spcPct val="90000"/>
              </a:lnSpc>
              <a:spcBef>
                <a:spcPct val="0"/>
              </a:spcBef>
              <a:spcAft>
                <a:spcPct val="15000"/>
              </a:spcAft>
              <a:buChar char="••"/>
            </a:pPr>
            <a:r>
              <a:rPr lang="fr-FR" sz="1000" b="1" dirty="0"/>
              <a:t>m</a:t>
            </a:r>
            <a:r>
              <a:rPr lang="fr-FR" sz="1000" b="1" kern="1200" dirty="0"/>
              <a:t>ax 35 kg</a:t>
            </a:r>
          </a:p>
        </p:txBody>
      </p:sp>
      <p:grpSp>
        <p:nvGrpSpPr>
          <p:cNvPr id="54" name="Groupe 53"/>
          <p:cNvGrpSpPr/>
          <p:nvPr/>
        </p:nvGrpSpPr>
        <p:grpSpPr>
          <a:xfrm>
            <a:off x="7218534" y="4968176"/>
            <a:ext cx="2160000" cy="1689684"/>
            <a:chOff x="2552305" y="4952806"/>
            <a:chExt cx="2160000" cy="1689684"/>
          </a:xfrm>
        </p:grpSpPr>
        <p:sp>
          <p:nvSpPr>
            <p:cNvPr id="55" name="Rounded Rectangle 26"/>
            <p:cNvSpPr>
              <a:spLocks/>
            </p:cNvSpPr>
            <p:nvPr/>
          </p:nvSpPr>
          <p:spPr bwMode="auto">
            <a:xfrm>
              <a:off x="2552305" y="5202490"/>
              <a:ext cx="2160000" cy="1440000"/>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lvl="0" algn="l" fontAlgn="auto">
                <a:spcBef>
                  <a:spcPts val="0"/>
                </a:spcBef>
                <a:spcAft>
                  <a:spcPts val="0"/>
                </a:spcAft>
                <a:defRPr/>
              </a:pPr>
              <a:endParaRPr lang="fr-BE" sz="1600" kern="0" dirty="0">
                <a:solidFill>
                  <a:srgbClr val="000000"/>
                </a:solidFill>
                <a:latin typeface="+mn-lt"/>
              </a:endParaRPr>
            </a:p>
          </p:txBody>
        </p:sp>
        <p:sp>
          <p:nvSpPr>
            <p:cNvPr id="56" name="TextBox 31"/>
            <p:cNvSpPr txBox="1"/>
            <p:nvPr/>
          </p:nvSpPr>
          <p:spPr>
            <a:xfrm>
              <a:off x="2552305" y="4952806"/>
              <a:ext cx="2160000" cy="256993"/>
            </a:xfrm>
            <a:prstGeom prst="rect">
              <a:avLst/>
            </a:prstGeom>
            <a:noFill/>
          </p:spPr>
          <p:txBody>
            <a:bodyPr wrap="square" rtlCol="0">
              <a:spAutoFit/>
            </a:bodyPr>
            <a:lstStyle/>
            <a:p>
              <a:pPr>
                <a:lnSpc>
                  <a:spcPct val="107000"/>
                </a:lnSpc>
                <a:spcAft>
                  <a:spcPts val="0"/>
                </a:spcAft>
              </a:pPr>
              <a:r>
                <a:rPr lang="fr-FR" sz="1000" b="1" dirty="0" err="1">
                  <a:solidFill>
                    <a:srgbClr val="0070C0"/>
                  </a:solidFill>
                  <a:latin typeface="+mn-lt"/>
                </a:rPr>
                <a:t>Middelzwaar</a:t>
              </a:r>
              <a:r>
                <a:rPr lang="fr-FR" sz="1000" b="1" dirty="0">
                  <a:solidFill>
                    <a:srgbClr val="0070C0"/>
                  </a:solidFill>
                  <a:latin typeface="+mn-lt"/>
                </a:rPr>
                <a:t> </a:t>
              </a:r>
              <a:r>
                <a:rPr lang="fr-FR" sz="1000" b="1" dirty="0" err="1">
                  <a:solidFill>
                    <a:srgbClr val="0070C0"/>
                  </a:solidFill>
                  <a:latin typeface="+mn-lt"/>
                </a:rPr>
                <a:t>materiaal</a:t>
              </a:r>
              <a:r>
                <a:rPr lang="fr-FR" sz="1000" b="1" dirty="0">
                  <a:solidFill>
                    <a:srgbClr val="0070C0"/>
                  </a:solidFill>
                  <a:latin typeface="+mn-lt"/>
                </a:rPr>
                <a:t> </a:t>
              </a:r>
              <a:endParaRPr lang="fr-BE" sz="1000" b="1" dirty="0">
                <a:solidFill>
                  <a:srgbClr val="0070C0"/>
                </a:solidFill>
                <a:latin typeface="+mn-lt"/>
              </a:endParaRPr>
            </a:p>
          </p:txBody>
        </p:sp>
      </p:grpSp>
      <p:sp>
        <p:nvSpPr>
          <p:cNvPr id="58" name="ZoneTexte 57"/>
          <p:cNvSpPr txBox="1"/>
          <p:nvPr/>
        </p:nvSpPr>
        <p:spPr>
          <a:xfrm>
            <a:off x="9422770" y="5217861"/>
            <a:ext cx="2001822" cy="1440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3180" tIns="43180" rIns="43180" bIns="43180" numCol="1" spcCol="1270" anchor="b" anchorCtr="0">
            <a:noAutofit/>
          </a:bodyPr>
          <a:lstStyle/>
          <a:p>
            <a:pPr lvl="0" algn="l"/>
            <a:r>
              <a:rPr lang="fr-BE" sz="1000" b="1" dirty="0" err="1"/>
              <a:t>middelzwaar</a:t>
            </a:r>
            <a:r>
              <a:rPr lang="fr-BE" sz="1000" b="1" dirty="0"/>
              <a:t> </a:t>
            </a:r>
            <a:r>
              <a:rPr lang="fr-BE" sz="1000" b="1" dirty="0" err="1"/>
              <a:t>materiaal</a:t>
            </a:r>
            <a:r>
              <a:rPr lang="fr-BE" sz="1000" b="1" dirty="0"/>
              <a:t> </a:t>
            </a:r>
            <a:endParaRPr lang="fr-FR" sz="1000" dirty="0">
              <a:solidFill>
                <a:schemeClr val="accent4"/>
              </a:solidFill>
            </a:endParaRPr>
          </a:p>
          <a:p>
            <a:pPr marL="171450" lvl="1" indent="-171450" algn="just" defTabSz="577850">
              <a:lnSpc>
                <a:spcPct val="90000"/>
              </a:lnSpc>
              <a:spcAft>
                <a:spcPct val="15000"/>
              </a:spcAft>
              <a:buFont typeface="Arial" panose="020B0604020202020204" pitchFamily="34" charset="0"/>
              <a:buChar char="•"/>
            </a:pPr>
            <a:r>
              <a:rPr lang="fr-BE" sz="1000" b="1" dirty="0" err="1"/>
              <a:t>manueel</a:t>
            </a:r>
            <a:r>
              <a:rPr lang="fr-BE" sz="1000" b="1" dirty="0"/>
              <a:t> en </a:t>
            </a:r>
            <a:r>
              <a:rPr lang="fr-BE" sz="1000" b="1" dirty="0" err="1"/>
              <a:t>onmiddellijk</a:t>
            </a:r>
            <a:r>
              <a:rPr lang="fr-BE" sz="1000" b="1" dirty="0"/>
              <a:t> </a:t>
            </a:r>
            <a:r>
              <a:rPr lang="fr-BE" sz="1000" dirty="0" err="1"/>
              <a:t>uit</a:t>
            </a:r>
            <a:r>
              <a:rPr lang="fr-BE" sz="1000" dirty="0"/>
              <a:t> het </a:t>
            </a:r>
            <a:r>
              <a:rPr lang="fr-BE" sz="1000" dirty="0" err="1"/>
              <a:t>spoor</a:t>
            </a:r>
            <a:r>
              <a:rPr lang="fr-BE" sz="1000" dirty="0"/>
              <a:t> te </a:t>
            </a:r>
            <a:r>
              <a:rPr lang="fr-BE" sz="1000" dirty="0" err="1"/>
              <a:t>halen</a:t>
            </a:r>
            <a:r>
              <a:rPr lang="fr-BE" sz="1000" dirty="0"/>
              <a:t> </a:t>
            </a:r>
            <a:r>
              <a:rPr lang="fr-BE" sz="1000" dirty="0" err="1"/>
              <a:t>door</a:t>
            </a:r>
            <a:r>
              <a:rPr lang="fr-BE" sz="1000" dirty="0"/>
              <a:t> max 4</a:t>
            </a:r>
            <a:r>
              <a:rPr lang="fr-BE" sz="1000" b="1" dirty="0"/>
              <a:t> </a:t>
            </a:r>
            <a:r>
              <a:rPr lang="fr-BE" sz="1000" b="1" dirty="0" err="1"/>
              <a:t>personen</a:t>
            </a:r>
            <a:endParaRPr lang="fr-FR" sz="1000" b="1" dirty="0"/>
          </a:p>
          <a:p>
            <a:pPr marL="171450" lvl="0" indent="-171450" algn="l">
              <a:buFont typeface="Arial" panose="020B0604020202020204" pitchFamily="34" charset="0"/>
              <a:buChar char="•"/>
            </a:pPr>
            <a:r>
              <a:rPr lang="fr-FR" sz="1000" b="1" dirty="0">
                <a:solidFill>
                  <a:schemeClr val="tx1"/>
                </a:solidFill>
              </a:rPr>
              <a:t>max 120kg</a:t>
            </a:r>
          </a:p>
          <a:p>
            <a:pPr marL="171450" lvl="0" indent="-171450" algn="l">
              <a:buFont typeface="Arial" panose="020B0604020202020204" pitchFamily="34" charset="0"/>
              <a:buChar char="•"/>
            </a:pPr>
            <a:r>
              <a:rPr lang="fr-BE" sz="1000" dirty="0" err="1">
                <a:solidFill>
                  <a:schemeClr val="tx1"/>
                </a:solidFill>
              </a:rPr>
              <a:t>opgenomen</a:t>
            </a:r>
            <a:r>
              <a:rPr lang="fr-BE" sz="1000" dirty="0">
                <a:solidFill>
                  <a:schemeClr val="tx1"/>
                </a:solidFill>
              </a:rPr>
              <a:t> in </a:t>
            </a:r>
            <a:r>
              <a:rPr lang="fr-BE" sz="1000" dirty="0" err="1">
                <a:solidFill>
                  <a:schemeClr val="tx1"/>
                </a:solidFill>
              </a:rPr>
              <a:t>een</a:t>
            </a:r>
            <a:r>
              <a:rPr lang="fr-BE" sz="1000" dirty="0">
                <a:solidFill>
                  <a:schemeClr val="tx1"/>
                </a:solidFill>
              </a:rPr>
              <a:t> </a:t>
            </a:r>
            <a:r>
              <a:rPr lang="fr-BE" sz="1000" dirty="0" err="1">
                <a:solidFill>
                  <a:schemeClr val="tx1"/>
                </a:solidFill>
              </a:rPr>
              <a:t>specifieke</a:t>
            </a:r>
            <a:r>
              <a:rPr lang="fr-BE" sz="1000" dirty="0">
                <a:solidFill>
                  <a:schemeClr val="tx1"/>
                </a:solidFill>
              </a:rPr>
              <a:t> </a:t>
            </a:r>
            <a:r>
              <a:rPr lang="fr-BE" sz="1000" dirty="0" err="1">
                <a:solidFill>
                  <a:schemeClr val="tx1"/>
                </a:solidFill>
              </a:rPr>
              <a:t>lijst</a:t>
            </a:r>
            <a:endParaRPr lang="fr-FR" sz="1000" b="1" dirty="0">
              <a:solidFill>
                <a:schemeClr val="tx1"/>
              </a:solidFill>
            </a:endParaRPr>
          </a:p>
          <a:p>
            <a:pPr marL="171450" lvl="0" indent="-171450" algn="l">
              <a:buFont typeface="Arial" panose="020B0604020202020204" pitchFamily="34" charset="0"/>
              <a:buChar char="•"/>
            </a:pPr>
            <a:r>
              <a:rPr lang="fr-FR" sz="1000" b="1" dirty="0" err="1">
                <a:solidFill>
                  <a:srgbClr val="FF0000"/>
                </a:solidFill>
              </a:rPr>
              <a:t>beperkingen</a:t>
            </a:r>
            <a:r>
              <a:rPr lang="fr-FR" sz="1000" b="1" dirty="0">
                <a:solidFill>
                  <a:srgbClr val="FF0000"/>
                </a:solidFill>
              </a:rPr>
              <a:t> </a:t>
            </a:r>
            <a:r>
              <a:rPr lang="fr-FR" sz="1000" b="1" dirty="0" err="1">
                <a:solidFill>
                  <a:srgbClr val="FF0000"/>
                </a:solidFill>
              </a:rPr>
              <a:t>betreffende</a:t>
            </a:r>
            <a:r>
              <a:rPr lang="fr-FR" sz="1000" b="1" dirty="0">
                <a:solidFill>
                  <a:srgbClr val="FF0000"/>
                </a:solidFill>
              </a:rPr>
              <a:t> </a:t>
            </a:r>
            <a:r>
              <a:rPr lang="fr-FR" sz="1000" b="1" dirty="0" err="1">
                <a:solidFill>
                  <a:srgbClr val="FF0000"/>
                </a:solidFill>
              </a:rPr>
              <a:t>veiigheidsmaatregelen</a:t>
            </a:r>
            <a:endParaRPr lang="fr-FR" sz="1000" b="1" dirty="0">
              <a:solidFill>
                <a:srgbClr val="FF0000"/>
              </a:solidFill>
            </a:endParaRPr>
          </a:p>
        </p:txBody>
      </p:sp>
      <p:sp>
        <p:nvSpPr>
          <p:cNvPr id="59" name="Rectangle 58"/>
          <p:cNvSpPr/>
          <p:nvPr/>
        </p:nvSpPr>
        <p:spPr>
          <a:xfrm>
            <a:off x="7529934" y="5303845"/>
            <a:ext cx="1537200" cy="122400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grpSp>
        <p:nvGrpSpPr>
          <p:cNvPr id="17" name="Groupe 15"/>
          <p:cNvGrpSpPr/>
          <p:nvPr/>
        </p:nvGrpSpPr>
        <p:grpSpPr>
          <a:xfrm>
            <a:off x="666571" y="4968176"/>
            <a:ext cx="2160000" cy="1689684"/>
            <a:chOff x="2552305" y="4952806"/>
            <a:chExt cx="2160000" cy="1689684"/>
          </a:xfrm>
        </p:grpSpPr>
        <p:sp>
          <p:nvSpPr>
            <p:cNvPr id="18" name="Rounded Rectangle 26"/>
            <p:cNvSpPr>
              <a:spLocks/>
            </p:cNvSpPr>
            <p:nvPr/>
          </p:nvSpPr>
          <p:spPr bwMode="auto">
            <a:xfrm>
              <a:off x="2552305" y="5202490"/>
              <a:ext cx="2160000" cy="1440000"/>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lvl="0" algn="l" fontAlgn="auto">
                <a:spcBef>
                  <a:spcPts val="0"/>
                </a:spcBef>
                <a:spcAft>
                  <a:spcPts val="0"/>
                </a:spcAft>
                <a:defRPr/>
              </a:pPr>
              <a:endParaRPr lang="fr-BE" sz="1600" kern="0" dirty="0">
                <a:solidFill>
                  <a:srgbClr val="000000"/>
                </a:solidFill>
                <a:latin typeface="+mn-lt"/>
              </a:endParaRPr>
            </a:p>
          </p:txBody>
        </p:sp>
        <p:sp>
          <p:nvSpPr>
            <p:cNvPr id="21" name="TextBox 31"/>
            <p:cNvSpPr txBox="1"/>
            <p:nvPr/>
          </p:nvSpPr>
          <p:spPr>
            <a:xfrm>
              <a:off x="2552305" y="4952806"/>
              <a:ext cx="2160000" cy="256993"/>
            </a:xfrm>
            <a:prstGeom prst="rect">
              <a:avLst/>
            </a:prstGeom>
            <a:noFill/>
          </p:spPr>
          <p:txBody>
            <a:bodyPr wrap="square" rtlCol="0">
              <a:spAutoFit/>
            </a:bodyPr>
            <a:lstStyle/>
            <a:p>
              <a:pPr>
                <a:lnSpc>
                  <a:spcPct val="107000"/>
                </a:lnSpc>
                <a:spcAft>
                  <a:spcPts val="0"/>
                </a:spcAft>
              </a:pPr>
              <a:r>
                <a:rPr lang="fr-FR" sz="1000" b="1" dirty="0" err="1">
                  <a:solidFill>
                    <a:srgbClr val="0070C0"/>
                  </a:solidFill>
                  <a:latin typeface="+mn-lt"/>
                </a:rPr>
                <a:t>Personeel</a:t>
              </a:r>
              <a:endParaRPr lang="fr-BE" sz="1000" b="1" dirty="0">
                <a:solidFill>
                  <a:srgbClr val="0070C0"/>
                </a:solidFill>
                <a:latin typeface="+mn-lt"/>
              </a:endParaRPr>
            </a:p>
          </p:txBody>
        </p:sp>
      </p:grpSp>
      <p:pic>
        <p:nvPicPr>
          <p:cNvPr id="2" name="Picture 1"/>
          <p:cNvPicPr>
            <a:picLocks noChangeAspect="1"/>
          </p:cNvPicPr>
          <p:nvPr/>
        </p:nvPicPr>
        <p:blipFill>
          <a:blip r:embed="rId5"/>
          <a:stretch>
            <a:fillRect/>
          </a:stretch>
        </p:blipFill>
        <p:spPr>
          <a:xfrm>
            <a:off x="1508053" y="5328143"/>
            <a:ext cx="419892" cy="1226743"/>
          </a:xfrm>
          <a:prstGeom prst="rect">
            <a:avLst/>
          </a:prstGeom>
        </p:spPr>
      </p:pic>
      <p:pic>
        <p:nvPicPr>
          <p:cNvPr id="25" name="Picture 24"/>
          <p:cNvPicPr>
            <a:picLocks noChangeAspect="1"/>
          </p:cNvPicPr>
          <p:nvPr/>
        </p:nvPicPr>
        <p:blipFill>
          <a:blip r:embed="rId5"/>
          <a:stretch>
            <a:fillRect/>
          </a:stretch>
        </p:blipFill>
        <p:spPr>
          <a:xfrm>
            <a:off x="804226" y="5416133"/>
            <a:ext cx="419892" cy="1226743"/>
          </a:xfrm>
          <a:prstGeom prst="rect">
            <a:avLst/>
          </a:prstGeom>
        </p:spPr>
      </p:pic>
      <p:pic>
        <p:nvPicPr>
          <p:cNvPr id="26" name="Picture 25"/>
          <p:cNvPicPr>
            <a:picLocks noChangeAspect="1"/>
          </p:cNvPicPr>
          <p:nvPr/>
        </p:nvPicPr>
        <p:blipFill>
          <a:blip r:embed="rId5"/>
          <a:stretch>
            <a:fillRect/>
          </a:stretch>
        </p:blipFill>
        <p:spPr>
          <a:xfrm>
            <a:off x="2236453" y="5213287"/>
            <a:ext cx="419892" cy="1226743"/>
          </a:xfrm>
          <a:prstGeom prst="rect">
            <a:avLst/>
          </a:prstGeom>
        </p:spPr>
      </p:pic>
      <p:pic>
        <p:nvPicPr>
          <p:cNvPr id="4" name="Picture 3"/>
          <p:cNvPicPr>
            <a:picLocks noChangeAspect="1"/>
          </p:cNvPicPr>
          <p:nvPr/>
        </p:nvPicPr>
        <p:blipFill>
          <a:blip r:embed="rId6"/>
          <a:stretch>
            <a:fillRect/>
          </a:stretch>
        </p:blipFill>
        <p:spPr>
          <a:xfrm>
            <a:off x="854195" y="544546"/>
            <a:ext cx="1307716" cy="765920"/>
          </a:xfrm>
          <a:prstGeom prst="rect">
            <a:avLst/>
          </a:prstGeom>
        </p:spPr>
      </p:pic>
      <p:sp>
        <p:nvSpPr>
          <p:cNvPr id="24" name="Espace réservé du texte 3"/>
          <p:cNvSpPr txBox="1">
            <a:spLocks noGrp="1"/>
          </p:cNvSpPr>
          <p:nvPr>
            <p:ph type="body" sz="quarter" idx="18"/>
          </p:nvPr>
        </p:nvSpPr>
        <p:spPr>
          <a:xfrm>
            <a:off x="9120336" y="154524"/>
            <a:ext cx="2790457" cy="508648"/>
          </a:xfrm>
          <a:prstGeom prst="rect">
            <a:avLst/>
          </a:prstGeom>
        </p:spPr>
        <p:txBody>
          <a:bodyPr/>
          <a:lstStyle>
            <a:lvl1pPr marL="0" indent="0" algn="r" defTabSz="685800" rtl="0" eaLnBrk="1" latinLnBrk="0" hangingPunct="1">
              <a:lnSpc>
                <a:spcPct val="90000"/>
              </a:lnSpc>
              <a:spcBef>
                <a:spcPts val="750"/>
              </a:spcBef>
              <a:buFont typeface="Arial" panose="020B0604020202020204" pitchFamily="34" charset="0"/>
              <a:buNone/>
              <a:defRPr sz="1200" kern="1200" baseline="0">
                <a:solidFill>
                  <a:schemeClr val="accent2"/>
                </a:solidFill>
                <a:latin typeface="Calibri" panose="020F0502020204030204" pitchFamily="34" charset="0"/>
                <a:ea typeface="+mn-ea"/>
                <a:cs typeface="Calibri" panose="020F050202020403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pPr>
            <a:r>
              <a:rPr lang="fr-FR" dirty="0"/>
              <a:t>3. </a:t>
            </a:r>
            <a:r>
              <a:rPr lang="fr-FR" dirty="0" err="1"/>
              <a:t>Begrippen</a:t>
            </a:r>
            <a:endParaRPr lang="fr-FR" dirty="0"/>
          </a:p>
          <a:p>
            <a:pPr fontAlgn="auto">
              <a:spcAft>
                <a:spcPts val="0"/>
              </a:spcAft>
            </a:pPr>
            <a:r>
              <a:rPr lang="fr-FR" dirty="0"/>
              <a:t>3.5 Type </a:t>
            </a:r>
            <a:r>
              <a:rPr lang="fr-FR" dirty="0" err="1"/>
              <a:t>indringing</a:t>
            </a:r>
            <a:endParaRPr lang="fr-FR" dirty="0"/>
          </a:p>
          <a:p>
            <a:pPr fontAlgn="auto">
              <a:spcAft>
                <a:spcPts val="0"/>
              </a:spcAft>
            </a:pPr>
            <a:endParaRPr lang="fr-FR" dirty="0"/>
          </a:p>
        </p:txBody>
      </p:sp>
    </p:spTree>
    <p:extLst>
      <p:ext uri="{BB962C8B-B14F-4D97-AF65-F5344CB8AC3E}">
        <p14:creationId xmlns:p14="http://schemas.microsoft.com/office/powerpoint/2010/main" val="3742511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par>
                                <p:cTn id="8" presetID="9" presetClass="entr" presetSubtype="0" fill="hold"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dissolve">
                                      <p:cBhvr>
                                        <p:cTn id="10" dur="500"/>
                                        <p:tgtEl>
                                          <p:spTgt spid="50"/>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dissolve">
                                      <p:cBhvr>
                                        <p:cTn id="13" dur="500"/>
                                        <p:tgtEl>
                                          <p:spTgt spid="53"/>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54"/>
                                        </p:tgtEl>
                                        <p:attrNameLst>
                                          <p:attrName>style.visibility</p:attrName>
                                        </p:attrNameLst>
                                      </p:cBhvr>
                                      <p:to>
                                        <p:strVal val="visible"/>
                                      </p:to>
                                    </p:set>
                                    <p:animEffect transition="in" filter="dissolve">
                                      <p:cBhvr>
                                        <p:cTn id="18" dur="500"/>
                                        <p:tgtEl>
                                          <p:spTgt spid="54"/>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500"/>
                                        <p:tgtEl>
                                          <p:spTgt spid="58"/>
                                        </p:tgtEl>
                                      </p:cBhvr>
                                    </p:animEffect>
                                  </p:childTnLst>
                                </p:cTn>
                              </p:par>
                              <p:par>
                                <p:cTn id="22" presetID="9" presetClass="entr" presetSubtype="0" fill="hold" nodeType="with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dissolve">
                                      <p:cBhvr>
                                        <p:cTn id="24" dur="500"/>
                                        <p:tgtEl>
                                          <p:spTgt spid="59"/>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dissolve">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Espace réservé du numéro de diapositive 3"/>
          <p:cNvSpPr>
            <a:spLocks noGrp="1"/>
          </p:cNvSpPr>
          <p:nvPr>
            <p:ph type="sldNum" sz="quarter" idx="4"/>
          </p:nvPr>
        </p:nvSpPr>
        <p:spPr>
          <a:xfrm>
            <a:off x="11464965" y="6492877"/>
            <a:ext cx="565240" cy="365125"/>
          </a:xfrm>
        </p:spPr>
        <p:txBody>
          <a:bodyPr/>
          <a:lstStyle/>
          <a:p>
            <a:fld id="{070B80B4-B953-6547-A044-6E303DFD4AF3}" type="slidenum">
              <a:rPr lang="nl-BE" smtClean="0"/>
              <a:pPr/>
              <a:t>36</a:t>
            </a:fld>
            <a:endParaRPr lang="nl-BE" dirty="0"/>
          </a:p>
        </p:txBody>
      </p:sp>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1162"/>
          <a:stretch/>
        </p:blipFill>
        <p:spPr bwMode="auto">
          <a:xfrm>
            <a:off x="3071664" y="2564904"/>
            <a:ext cx="6120680" cy="3543364"/>
          </a:xfrm>
          <a:prstGeom prst="rect">
            <a:avLst/>
          </a:prstGeom>
          <a:ln w="9525">
            <a:no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4" name="Titre 1"/>
          <p:cNvSpPr txBox="1">
            <a:spLocks/>
          </p:cNvSpPr>
          <p:nvPr/>
        </p:nvSpPr>
        <p:spPr bwMode="auto">
          <a:xfrm rot="20941446">
            <a:off x="3540260" y="1801857"/>
            <a:ext cx="4964472" cy="1259518"/>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lgn="l"/>
            <a:r>
              <a:rPr lang="fr-FR" sz="3200" b="1" kern="0" dirty="0" err="1">
                <a:solidFill>
                  <a:srgbClr val="0070C0"/>
                </a:solidFill>
                <a:latin typeface="+mj-lt"/>
                <a:ea typeface="+mj-ea"/>
                <a:cs typeface="+mj-cs"/>
              </a:rPr>
              <a:t>Risico</a:t>
            </a:r>
            <a:r>
              <a:rPr lang="fr-FR" sz="3200" b="1" kern="0" dirty="0">
                <a:solidFill>
                  <a:srgbClr val="0070C0"/>
                </a:solidFill>
                <a:latin typeface="+mj-lt"/>
                <a:ea typeface="+mj-ea"/>
                <a:cs typeface="+mj-cs"/>
              </a:rPr>
              <a:t> op </a:t>
            </a:r>
            <a:r>
              <a:rPr lang="fr-FR" sz="3200" b="1" kern="0" dirty="0" err="1">
                <a:solidFill>
                  <a:srgbClr val="0070C0"/>
                </a:solidFill>
                <a:latin typeface="+mj-lt"/>
                <a:ea typeface="+mj-ea"/>
                <a:cs typeface="+mj-cs"/>
              </a:rPr>
              <a:t>indringing</a:t>
            </a:r>
            <a:r>
              <a:rPr lang="fr-FR" sz="3200" b="1" kern="0" dirty="0">
                <a:solidFill>
                  <a:srgbClr val="0070C0"/>
                </a:solidFill>
                <a:latin typeface="+mj-lt"/>
                <a:ea typeface="+mj-ea"/>
                <a:cs typeface="+mj-cs"/>
              </a:rPr>
              <a:t> type I</a:t>
            </a:r>
          </a:p>
        </p:txBody>
      </p:sp>
      <p:pic>
        <p:nvPicPr>
          <p:cNvPr id="15" name="Picture 4" descr="Afbeeldingsresultaat voor question"/>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72347" y="1175250"/>
            <a:ext cx="924633" cy="1233526"/>
          </a:xfrm>
          <a:prstGeom prst="rect">
            <a:avLst/>
          </a:prstGeom>
          <a:noFill/>
          <a:extLst>
            <a:ext uri="{909E8E84-426E-40DD-AFC4-6F175D3DCCD1}">
              <a14:hiddenFill xmlns:a14="http://schemas.microsoft.com/office/drawing/2010/main">
                <a:solidFill>
                  <a:srgbClr val="FFFFFF"/>
                </a:solidFill>
              </a14:hiddenFill>
            </a:ext>
          </a:extLst>
        </p:spPr>
      </p:pic>
      <p:sp>
        <p:nvSpPr>
          <p:cNvPr id="9" name="Espace réservé du texte 3"/>
          <p:cNvSpPr txBox="1">
            <a:spLocks noGrp="1"/>
          </p:cNvSpPr>
          <p:nvPr>
            <p:ph type="body" sz="quarter" idx="18"/>
          </p:nvPr>
        </p:nvSpPr>
        <p:spPr>
          <a:xfrm>
            <a:off x="9120336" y="154524"/>
            <a:ext cx="2790457" cy="508648"/>
          </a:xfrm>
          <a:prstGeom prst="rect">
            <a:avLst/>
          </a:prstGeom>
        </p:spPr>
        <p:txBody>
          <a:bodyPr/>
          <a:lstStyle>
            <a:lvl1pPr marL="0" indent="0" algn="r" defTabSz="685800" rtl="0" eaLnBrk="1" latinLnBrk="0" hangingPunct="1">
              <a:lnSpc>
                <a:spcPct val="90000"/>
              </a:lnSpc>
              <a:spcBef>
                <a:spcPts val="750"/>
              </a:spcBef>
              <a:buFont typeface="Arial" panose="020B0604020202020204" pitchFamily="34" charset="0"/>
              <a:buNone/>
              <a:defRPr sz="1200" kern="1200" baseline="0">
                <a:solidFill>
                  <a:schemeClr val="accent2"/>
                </a:solidFill>
                <a:latin typeface="Calibri" panose="020F0502020204030204" pitchFamily="34" charset="0"/>
                <a:ea typeface="+mn-ea"/>
                <a:cs typeface="Calibri" panose="020F050202020403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pPr>
            <a:r>
              <a:rPr lang="fr-FR" dirty="0"/>
              <a:t>3. </a:t>
            </a:r>
            <a:r>
              <a:rPr lang="fr-FR" dirty="0" err="1"/>
              <a:t>Begrippen</a:t>
            </a:r>
            <a:endParaRPr lang="fr-FR" dirty="0"/>
          </a:p>
          <a:p>
            <a:pPr fontAlgn="auto">
              <a:spcAft>
                <a:spcPts val="0"/>
              </a:spcAft>
            </a:pPr>
            <a:r>
              <a:rPr lang="fr-FR" dirty="0"/>
              <a:t>3.5 Type </a:t>
            </a:r>
            <a:r>
              <a:rPr lang="fr-FR" dirty="0" err="1"/>
              <a:t>indringing</a:t>
            </a:r>
            <a:endParaRPr lang="fr-FR" dirty="0"/>
          </a:p>
          <a:p>
            <a:pPr fontAlgn="auto">
              <a:spcAft>
                <a:spcPts val="0"/>
              </a:spcAft>
            </a:pPr>
            <a:endParaRPr lang="fr-FR" dirty="0"/>
          </a:p>
        </p:txBody>
      </p:sp>
    </p:spTree>
    <p:extLst>
      <p:ext uri="{BB962C8B-B14F-4D97-AF65-F5344CB8AC3E}">
        <p14:creationId xmlns:p14="http://schemas.microsoft.com/office/powerpoint/2010/main" val="12814952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Espace réservé du numéro de diapositive 3"/>
          <p:cNvSpPr>
            <a:spLocks noGrp="1"/>
          </p:cNvSpPr>
          <p:nvPr>
            <p:ph type="sldNum" sz="quarter" idx="4"/>
          </p:nvPr>
        </p:nvSpPr>
        <p:spPr>
          <a:xfrm>
            <a:off x="11464965" y="6492877"/>
            <a:ext cx="565240" cy="365125"/>
          </a:xfrm>
        </p:spPr>
        <p:txBody>
          <a:bodyPr/>
          <a:lstStyle/>
          <a:p>
            <a:fld id="{070B80B4-B953-6547-A044-6E303DFD4AF3}" type="slidenum">
              <a:rPr lang="nl-BE" smtClean="0"/>
              <a:pPr/>
              <a:t>37</a:t>
            </a:fld>
            <a:endParaRPr lang="nl-BE" dirty="0"/>
          </a:p>
        </p:txBody>
      </p:sp>
      <p:sp>
        <p:nvSpPr>
          <p:cNvPr id="7" name="Rounded Rectangle 6"/>
          <p:cNvSpPr/>
          <p:nvPr/>
        </p:nvSpPr>
        <p:spPr bwMode="auto">
          <a:xfrm>
            <a:off x="695400" y="1416681"/>
            <a:ext cx="10669016" cy="783193"/>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r>
              <a:rPr lang="nl-NL" sz="2000" b="1" dirty="0">
                <a:solidFill>
                  <a:srgbClr val="FF0000"/>
                </a:solidFill>
                <a:latin typeface="+mn-lt"/>
              </a:rPr>
              <a:t>De gevarenzone</a:t>
            </a:r>
            <a:r>
              <a:rPr lang="nl-NL" sz="2000" dirty="0">
                <a:solidFill>
                  <a:srgbClr val="FF0000"/>
                </a:solidFill>
                <a:latin typeface="+mn-lt"/>
              </a:rPr>
              <a:t> </a:t>
            </a:r>
            <a:r>
              <a:rPr lang="nl-NL" sz="2000" dirty="0">
                <a:latin typeface="+mn-lt"/>
              </a:rPr>
              <a:t>is de te gebruiken referentie om te bepalen of er een indringing / een risico op indringing van type I is</a:t>
            </a:r>
            <a:r>
              <a:rPr lang="fr-BE" sz="2000" dirty="0">
                <a:latin typeface="+mn-lt"/>
              </a:rPr>
              <a:t>.</a:t>
            </a:r>
          </a:p>
        </p:txBody>
      </p:sp>
      <p:pic>
        <p:nvPicPr>
          <p:cNvPr id="8" name="Picture 2"/>
          <p:cNvPicPr>
            <a:picLocks noChangeAspect="1" noChangeArrowheads="1"/>
          </p:cNvPicPr>
          <p:nvPr/>
        </p:nvPicPr>
        <p:blipFill>
          <a:blip r:embed="rId3" cstate="print">
            <a:clrChange>
              <a:clrFrom>
                <a:srgbClr val="FFFFFF"/>
              </a:clrFrom>
              <a:clrTo>
                <a:srgbClr val="FFFFFF">
                  <a:alpha val="0"/>
                </a:srgbClr>
              </a:clrTo>
            </a:clrChange>
          </a:blip>
          <a:srcRect l="3372" t="60925" r="3929" b="8835"/>
          <a:stretch>
            <a:fillRect/>
          </a:stretch>
        </p:blipFill>
        <p:spPr bwMode="auto">
          <a:xfrm>
            <a:off x="1199455" y="3429000"/>
            <a:ext cx="10765911" cy="2194991"/>
          </a:xfrm>
          <a:prstGeom prst="rect">
            <a:avLst/>
          </a:prstGeom>
          <a:noFill/>
          <a:ln w="9525">
            <a:noFill/>
            <a:miter lim="800000"/>
            <a:headEnd/>
            <a:tailEnd/>
          </a:ln>
        </p:spPr>
      </p:pic>
      <p:pic>
        <p:nvPicPr>
          <p:cNvPr id="5" name="Picture 4"/>
          <p:cNvPicPr>
            <a:picLocks noChangeAspect="1"/>
          </p:cNvPicPr>
          <p:nvPr/>
        </p:nvPicPr>
        <p:blipFill>
          <a:blip r:embed="rId4"/>
          <a:stretch>
            <a:fillRect/>
          </a:stretch>
        </p:blipFill>
        <p:spPr>
          <a:xfrm>
            <a:off x="10459792" y="3068759"/>
            <a:ext cx="1732208" cy="2568029"/>
          </a:xfrm>
          <a:prstGeom prst="rect">
            <a:avLst/>
          </a:prstGeom>
        </p:spPr>
      </p:pic>
      <p:pic>
        <p:nvPicPr>
          <p:cNvPr id="6" name="Picture 5"/>
          <p:cNvPicPr>
            <a:picLocks noChangeAspect="1"/>
          </p:cNvPicPr>
          <p:nvPr/>
        </p:nvPicPr>
        <p:blipFill>
          <a:blip r:embed="rId5"/>
          <a:stretch>
            <a:fillRect/>
          </a:stretch>
        </p:blipFill>
        <p:spPr>
          <a:xfrm>
            <a:off x="4295800" y="3068960"/>
            <a:ext cx="1426588" cy="2188654"/>
          </a:xfrm>
          <a:prstGeom prst="rect">
            <a:avLst/>
          </a:prstGeom>
        </p:spPr>
      </p:pic>
      <p:sp>
        <p:nvSpPr>
          <p:cNvPr id="9" name="TextBox 31"/>
          <p:cNvSpPr txBox="1"/>
          <p:nvPr/>
        </p:nvSpPr>
        <p:spPr>
          <a:xfrm>
            <a:off x="2135560" y="789723"/>
            <a:ext cx="7538058"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err="1">
                <a:ln>
                  <a:noFill/>
                </a:ln>
                <a:solidFill>
                  <a:srgbClr val="0070C0"/>
                </a:solidFill>
                <a:effectLst/>
                <a:uLnTx/>
                <a:uFillTx/>
                <a:latin typeface="+mn-lt"/>
                <a:ea typeface="+mn-ea"/>
                <a:cs typeface="Arial" charset="0"/>
              </a:rPr>
              <a:t>Referentie</a:t>
            </a:r>
            <a:r>
              <a:rPr kumimoji="0" lang="en-US" sz="2000" b="1" i="0" u="none" strike="noStrike" kern="1200" cap="none" spc="0" normalizeH="0" baseline="0" noProof="0" dirty="0">
                <a:ln>
                  <a:noFill/>
                </a:ln>
                <a:solidFill>
                  <a:srgbClr val="0070C0"/>
                </a:solidFill>
                <a:effectLst/>
                <a:uLnTx/>
                <a:uFillTx/>
                <a:latin typeface="+mn-lt"/>
                <a:ea typeface="+mn-ea"/>
                <a:cs typeface="Arial" charset="0"/>
              </a:rPr>
              <a:t> om </a:t>
            </a:r>
            <a:r>
              <a:rPr kumimoji="0" lang="en-US" sz="2000" b="1" i="0" u="none" strike="noStrike" kern="1200" cap="none" spc="0" normalizeH="0" baseline="0" noProof="0" dirty="0" err="1">
                <a:ln>
                  <a:noFill/>
                </a:ln>
                <a:solidFill>
                  <a:srgbClr val="0070C0"/>
                </a:solidFill>
                <a:effectLst/>
                <a:uLnTx/>
                <a:uFillTx/>
                <a:latin typeface="+mn-lt"/>
                <a:ea typeface="+mn-ea"/>
                <a:cs typeface="Arial" charset="0"/>
              </a:rPr>
              <a:t>te</a:t>
            </a:r>
            <a:r>
              <a:rPr kumimoji="0" lang="en-US" sz="2000" b="1" i="0" u="none" strike="noStrike" kern="1200" cap="none" spc="0" normalizeH="0" baseline="0" noProof="0" dirty="0">
                <a:ln>
                  <a:noFill/>
                </a:ln>
                <a:solidFill>
                  <a:srgbClr val="0070C0"/>
                </a:solidFill>
                <a:effectLst/>
                <a:uLnTx/>
                <a:uFillTx/>
                <a:latin typeface="+mn-lt"/>
                <a:ea typeface="+mn-ea"/>
                <a:cs typeface="Arial" charset="0"/>
              </a:rPr>
              <a:t> </a:t>
            </a:r>
            <a:r>
              <a:rPr kumimoji="0" lang="en-US" sz="2000" b="1" i="0" u="none" strike="noStrike" kern="1200" cap="none" spc="0" normalizeH="0" baseline="0" noProof="0" dirty="0" err="1">
                <a:ln>
                  <a:noFill/>
                </a:ln>
                <a:solidFill>
                  <a:srgbClr val="0070C0"/>
                </a:solidFill>
                <a:effectLst/>
                <a:uLnTx/>
                <a:uFillTx/>
                <a:latin typeface="+mn-lt"/>
                <a:ea typeface="+mn-ea"/>
                <a:cs typeface="Arial" charset="0"/>
              </a:rPr>
              <a:t>bepalen</a:t>
            </a:r>
            <a:r>
              <a:rPr kumimoji="0" lang="en-US" sz="2000" b="1" i="0" u="none" strike="noStrike" kern="1200" cap="none" spc="0" normalizeH="0" baseline="0" noProof="0" dirty="0">
                <a:ln>
                  <a:noFill/>
                </a:ln>
                <a:solidFill>
                  <a:srgbClr val="0070C0"/>
                </a:solidFill>
                <a:effectLst/>
                <a:uLnTx/>
                <a:uFillTx/>
                <a:latin typeface="+mn-lt"/>
                <a:ea typeface="+mn-ea"/>
                <a:cs typeface="Arial" charset="0"/>
              </a:rPr>
              <a:t> of </a:t>
            </a:r>
            <a:r>
              <a:rPr kumimoji="0" lang="en-US" sz="2000" b="1" i="0" u="none" strike="noStrike" kern="1200" cap="none" spc="0" normalizeH="0" baseline="0" noProof="0" dirty="0" err="1">
                <a:ln>
                  <a:noFill/>
                </a:ln>
                <a:solidFill>
                  <a:srgbClr val="0070C0"/>
                </a:solidFill>
                <a:effectLst/>
                <a:uLnTx/>
                <a:uFillTx/>
                <a:latin typeface="+mn-lt"/>
                <a:ea typeface="+mn-ea"/>
                <a:cs typeface="Arial" charset="0"/>
              </a:rPr>
              <a:t>er</a:t>
            </a:r>
            <a:r>
              <a:rPr kumimoji="0" lang="en-US" sz="2000" b="1" i="0" u="none" strike="noStrike" kern="1200" cap="none" spc="0" normalizeH="0" baseline="0" noProof="0" dirty="0">
                <a:ln>
                  <a:noFill/>
                </a:ln>
                <a:solidFill>
                  <a:srgbClr val="0070C0"/>
                </a:solidFill>
                <a:effectLst/>
                <a:uLnTx/>
                <a:uFillTx/>
                <a:latin typeface="+mn-lt"/>
                <a:ea typeface="+mn-ea"/>
                <a:cs typeface="Arial" charset="0"/>
              </a:rPr>
              <a:t> </a:t>
            </a:r>
            <a:r>
              <a:rPr kumimoji="0" lang="en-US" sz="2000" b="1" i="0" u="none" strike="noStrike" kern="1200" cap="none" spc="0" normalizeH="0" baseline="0" noProof="0" dirty="0" err="1">
                <a:ln>
                  <a:noFill/>
                </a:ln>
                <a:solidFill>
                  <a:srgbClr val="0070C0"/>
                </a:solidFill>
                <a:effectLst/>
                <a:uLnTx/>
                <a:uFillTx/>
                <a:latin typeface="+mn-lt"/>
                <a:ea typeface="+mn-ea"/>
                <a:cs typeface="Arial" charset="0"/>
              </a:rPr>
              <a:t>indringing</a:t>
            </a:r>
            <a:r>
              <a:rPr kumimoji="0" lang="en-US" sz="2000" b="1" i="0" u="none" strike="noStrike" kern="1200" cap="none" spc="0" normalizeH="0" baseline="0" noProof="0" dirty="0">
                <a:ln>
                  <a:noFill/>
                </a:ln>
                <a:solidFill>
                  <a:srgbClr val="0070C0"/>
                </a:solidFill>
                <a:effectLst/>
                <a:uLnTx/>
                <a:uFillTx/>
                <a:latin typeface="+mn-lt"/>
                <a:ea typeface="+mn-ea"/>
                <a:cs typeface="Arial" charset="0"/>
              </a:rPr>
              <a:t> type I </a:t>
            </a:r>
            <a:r>
              <a:rPr kumimoji="0" lang="en-US" sz="2000" b="1" i="0" u="none" strike="noStrike" kern="1200" cap="none" spc="0" normalizeH="0" baseline="0" noProof="0" dirty="0" err="1">
                <a:ln>
                  <a:noFill/>
                </a:ln>
                <a:solidFill>
                  <a:srgbClr val="0070C0"/>
                </a:solidFill>
                <a:effectLst/>
                <a:uLnTx/>
                <a:uFillTx/>
                <a:latin typeface="+mn-lt"/>
                <a:ea typeface="+mn-ea"/>
                <a:cs typeface="Arial" charset="0"/>
              </a:rPr>
              <a:t>aanwezig</a:t>
            </a:r>
            <a:r>
              <a:rPr kumimoji="0" lang="en-US" sz="2000" b="1" i="0" u="none" strike="noStrike" kern="1200" cap="none" spc="0" normalizeH="0" baseline="0" noProof="0" dirty="0">
                <a:ln>
                  <a:noFill/>
                </a:ln>
                <a:solidFill>
                  <a:srgbClr val="0070C0"/>
                </a:solidFill>
                <a:effectLst/>
                <a:uLnTx/>
                <a:uFillTx/>
                <a:latin typeface="+mn-lt"/>
                <a:ea typeface="+mn-ea"/>
                <a:cs typeface="Arial" charset="0"/>
              </a:rPr>
              <a:t> is</a:t>
            </a:r>
          </a:p>
        </p:txBody>
      </p:sp>
      <p:pic>
        <p:nvPicPr>
          <p:cNvPr id="2" name="Picture 1"/>
          <p:cNvPicPr>
            <a:picLocks noChangeAspect="1"/>
          </p:cNvPicPr>
          <p:nvPr/>
        </p:nvPicPr>
        <p:blipFill>
          <a:blip r:embed="rId6"/>
          <a:stretch>
            <a:fillRect/>
          </a:stretch>
        </p:blipFill>
        <p:spPr>
          <a:xfrm>
            <a:off x="776351" y="523553"/>
            <a:ext cx="1310754" cy="768163"/>
          </a:xfrm>
          <a:prstGeom prst="rect">
            <a:avLst/>
          </a:prstGeom>
        </p:spPr>
      </p:pic>
      <p:sp>
        <p:nvSpPr>
          <p:cNvPr id="12" name="Espace réservé du texte 3"/>
          <p:cNvSpPr txBox="1">
            <a:spLocks noGrp="1"/>
          </p:cNvSpPr>
          <p:nvPr>
            <p:ph type="body" sz="quarter" idx="18"/>
          </p:nvPr>
        </p:nvSpPr>
        <p:spPr>
          <a:xfrm>
            <a:off x="9120336" y="154524"/>
            <a:ext cx="2790457" cy="508648"/>
          </a:xfrm>
          <a:prstGeom prst="rect">
            <a:avLst/>
          </a:prstGeom>
        </p:spPr>
        <p:txBody>
          <a:bodyPr/>
          <a:lstStyle>
            <a:lvl1pPr marL="0" indent="0" algn="r" defTabSz="685800" rtl="0" eaLnBrk="1" latinLnBrk="0" hangingPunct="1">
              <a:lnSpc>
                <a:spcPct val="90000"/>
              </a:lnSpc>
              <a:spcBef>
                <a:spcPts val="750"/>
              </a:spcBef>
              <a:buFont typeface="Arial" panose="020B0604020202020204" pitchFamily="34" charset="0"/>
              <a:buNone/>
              <a:defRPr sz="1200" kern="1200" baseline="0">
                <a:solidFill>
                  <a:schemeClr val="accent2"/>
                </a:solidFill>
                <a:latin typeface="Calibri" panose="020F0502020204030204" pitchFamily="34" charset="0"/>
                <a:ea typeface="+mn-ea"/>
                <a:cs typeface="Calibri" panose="020F050202020403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pPr>
            <a:r>
              <a:rPr lang="fr-FR" dirty="0"/>
              <a:t>3. </a:t>
            </a:r>
            <a:r>
              <a:rPr lang="fr-FR" dirty="0" err="1"/>
              <a:t>Begrippen</a:t>
            </a:r>
            <a:endParaRPr lang="fr-FR" dirty="0"/>
          </a:p>
          <a:p>
            <a:pPr fontAlgn="auto">
              <a:spcAft>
                <a:spcPts val="0"/>
              </a:spcAft>
            </a:pPr>
            <a:r>
              <a:rPr lang="fr-FR" dirty="0"/>
              <a:t>3.5 Type </a:t>
            </a:r>
            <a:r>
              <a:rPr lang="fr-FR" dirty="0" err="1"/>
              <a:t>indringing</a:t>
            </a:r>
            <a:endParaRPr lang="fr-FR" dirty="0"/>
          </a:p>
          <a:p>
            <a:pPr fontAlgn="auto">
              <a:spcAft>
                <a:spcPts val="0"/>
              </a:spcAft>
            </a:pPr>
            <a:endParaRPr lang="fr-FR" dirty="0"/>
          </a:p>
        </p:txBody>
      </p:sp>
    </p:spTree>
    <p:extLst>
      <p:ext uri="{BB962C8B-B14F-4D97-AF65-F5344CB8AC3E}">
        <p14:creationId xmlns:p14="http://schemas.microsoft.com/office/powerpoint/2010/main" val="12191865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Espace réservé du numéro de diapositive 3"/>
          <p:cNvSpPr>
            <a:spLocks noGrp="1"/>
          </p:cNvSpPr>
          <p:nvPr>
            <p:ph type="sldNum" sz="quarter" idx="4"/>
          </p:nvPr>
        </p:nvSpPr>
        <p:spPr>
          <a:xfrm>
            <a:off x="11464965" y="6492877"/>
            <a:ext cx="565240" cy="365125"/>
          </a:xfrm>
        </p:spPr>
        <p:txBody>
          <a:bodyPr/>
          <a:lstStyle/>
          <a:p>
            <a:fld id="{070B80B4-B953-6547-A044-6E303DFD4AF3}" type="slidenum">
              <a:rPr lang="nl-BE" smtClean="0"/>
              <a:pPr/>
              <a:t>38</a:t>
            </a:fld>
            <a:endParaRPr lang="nl-BE" dirty="0"/>
          </a:p>
        </p:txBody>
      </p:sp>
      <p:sp>
        <p:nvSpPr>
          <p:cNvPr id="7" name="Rounded Rectangle 6"/>
          <p:cNvSpPr/>
          <p:nvPr/>
        </p:nvSpPr>
        <p:spPr bwMode="auto">
          <a:xfrm>
            <a:off x="623392" y="1034113"/>
            <a:ext cx="10669016" cy="442674"/>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l"/>
            <a:r>
              <a:rPr lang="nl-NL" sz="2000" b="1" dirty="0">
                <a:solidFill>
                  <a:srgbClr val="FF0000"/>
                </a:solidFill>
                <a:latin typeface="+mn-lt"/>
              </a:rPr>
              <a:t>Specifieke situatie: </a:t>
            </a:r>
            <a:r>
              <a:rPr lang="nl-NL" sz="2000" b="1" dirty="0">
                <a:latin typeface="+mn-lt"/>
              </a:rPr>
              <a:t>werken op een spoor buiten dienst – indringing type I</a:t>
            </a:r>
            <a:endParaRPr lang="fr-BE" sz="2000" b="1" dirty="0">
              <a:latin typeface="+mn-lt"/>
            </a:endParaRPr>
          </a:p>
        </p:txBody>
      </p:sp>
      <p:pic>
        <p:nvPicPr>
          <p:cNvPr id="2" name="Picture 1"/>
          <p:cNvPicPr>
            <a:picLocks noChangeAspect="1"/>
          </p:cNvPicPr>
          <p:nvPr/>
        </p:nvPicPr>
        <p:blipFill rotWithShape="1">
          <a:blip r:embed="rId3"/>
          <a:srcRect t="8749"/>
          <a:stretch/>
        </p:blipFill>
        <p:spPr>
          <a:xfrm>
            <a:off x="3359696" y="1916832"/>
            <a:ext cx="5523455" cy="3004093"/>
          </a:xfrm>
          <a:prstGeom prst="rect">
            <a:avLst/>
          </a:prstGeom>
        </p:spPr>
      </p:pic>
      <p:sp>
        <p:nvSpPr>
          <p:cNvPr id="9" name="Rounded Rectangle 8"/>
          <p:cNvSpPr/>
          <p:nvPr/>
        </p:nvSpPr>
        <p:spPr bwMode="auto">
          <a:xfrm>
            <a:off x="623392" y="5161097"/>
            <a:ext cx="10669016" cy="783193"/>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r>
              <a:rPr lang="nl-NL" sz="2000" b="1" dirty="0">
                <a:solidFill>
                  <a:srgbClr val="FF0000"/>
                </a:solidFill>
                <a:latin typeface="+mn-lt"/>
              </a:rPr>
              <a:t>De gevarenzone</a:t>
            </a:r>
            <a:r>
              <a:rPr lang="nl-NL" sz="2000" dirty="0">
                <a:solidFill>
                  <a:srgbClr val="FF0000"/>
                </a:solidFill>
                <a:latin typeface="+mn-lt"/>
              </a:rPr>
              <a:t> </a:t>
            </a:r>
            <a:r>
              <a:rPr lang="nl-NL" sz="2000" dirty="0">
                <a:latin typeface="+mn-lt"/>
              </a:rPr>
              <a:t>is de te gebruiken referentie om te bepalen of er een indringing / een risico op indringing van type I is</a:t>
            </a:r>
            <a:r>
              <a:rPr lang="fr-BE" sz="2000" dirty="0">
                <a:latin typeface="+mn-lt"/>
              </a:rPr>
              <a:t>.</a:t>
            </a:r>
          </a:p>
        </p:txBody>
      </p:sp>
      <p:sp>
        <p:nvSpPr>
          <p:cNvPr id="10" name="Espace réservé du texte 3"/>
          <p:cNvSpPr txBox="1">
            <a:spLocks noGrp="1"/>
          </p:cNvSpPr>
          <p:nvPr>
            <p:ph type="body" sz="quarter" idx="18"/>
          </p:nvPr>
        </p:nvSpPr>
        <p:spPr>
          <a:xfrm>
            <a:off x="9120336" y="154524"/>
            <a:ext cx="2790457" cy="508648"/>
          </a:xfrm>
          <a:prstGeom prst="rect">
            <a:avLst/>
          </a:prstGeom>
        </p:spPr>
        <p:txBody>
          <a:bodyPr/>
          <a:lstStyle>
            <a:lvl1pPr marL="0" indent="0" algn="r" defTabSz="685800" rtl="0" eaLnBrk="1" latinLnBrk="0" hangingPunct="1">
              <a:lnSpc>
                <a:spcPct val="90000"/>
              </a:lnSpc>
              <a:spcBef>
                <a:spcPts val="750"/>
              </a:spcBef>
              <a:buFont typeface="Arial" panose="020B0604020202020204" pitchFamily="34" charset="0"/>
              <a:buNone/>
              <a:defRPr sz="1200" kern="1200" baseline="0">
                <a:solidFill>
                  <a:schemeClr val="accent2"/>
                </a:solidFill>
                <a:latin typeface="Calibri" panose="020F0502020204030204" pitchFamily="34" charset="0"/>
                <a:ea typeface="+mn-ea"/>
                <a:cs typeface="Calibri" panose="020F050202020403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pPr>
            <a:r>
              <a:rPr lang="fr-FR" dirty="0"/>
              <a:t>3. </a:t>
            </a:r>
            <a:r>
              <a:rPr lang="fr-FR" dirty="0" err="1"/>
              <a:t>Begrippen</a:t>
            </a:r>
            <a:endParaRPr lang="fr-FR" dirty="0"/>
          </a:p>
          <a:p>
            <a:pPr fontAlgn="auto">
              <a:spcAft>
                <a:spcPts val="0"/>
              </a:spcAft>
            </a:pPr>
            <a:r>
              <a:rPr lang="fr-FR" dirty="0"/>
              <a:t>3.5 Type </a:t>
            </a:r>
            <a:r>
              <a:rPr lang="fr-FR" dirty="0" err="1"/>
              <a:t>indringing</a:t>
            </a:r>
            <a:endParaRPr lang="fr-FR" dirty="0"/>
          </a:p>
          <a:p>
            <a:pPr fontAlgn="auto">
              <a:spcAft>
                <a:spcPts val="0"/>
              </a:spcAft>
            </a:pPr>
            <a:endParaRPr lang="fr-FR" dirty="0"/>
          </a:p>
        </p:txBody>
      </p:sp>
    </p:spTree>
    <p:extLst>
      <p:ext uri="{BB962C8B-B14F-4D97-AF65-F5344CB8AC3E}">
        <p14:creationId xmlns:p14="http://schemas.microsoft.com/office/powerpoint/2010/main" val="4059036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6"/>
          <p:cNvSpPr/>
          <p:nvPr/>
        </p:nvSpPr>
        <p:spPr bwMode="auto">
          <a:xfrm>
            <a:off x="1559496" y="1139897"/>
            <a:ext cx="9000000" cy="3779758"/>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lvl="0" algn="l" fontAlgn="auto">
              <a:spcBef>
                <a:spcPts val="0"/>
              </a:spcBef>
              <a:spcAft>
                <a:spcPts val="0"/>
              </a:spcAft>
              <a:defRPr/>
            </a:pPr>
            <a:r>
              <a:rPr lang="fr-BE" kern="0" dirty="0">
                <a:solidFill>
                  <a:srgbClr val="000000"/>
                </a:solidFill>
                <a:latin typeface="+mn-lt"/>
              </a:rPr>
              <a:t>Men </a:t>
            </a:r>
            <a:r>
              <a:rPr lang="fr-BE" kern="0" dirty="0" err="1">
                <a:solidFill>
                  <a:srgbClr val="000000"/>
                </a:solidFill>
                <a:latin typeface="+mn-lt"/>
              </a:rPr>
              <a:t>verstaat</a:t>
            </a:r>
            <a:r>
              <a:rPr lang="fr-BE" kern="0" dirty="0">
                <a:solidFill>
                  <a:srgbClr val="000000"/>
                </a:solidFill>
                <a:latin typeface="+mn-lt"/>
              </a:rPr>
              <a:t> </a:t>
            </a:r>
            <a:r>
              <a:rPr lang="fr-BE" kern="0" dirty="0" err="1">
                <a:solidFill>
                  <a:srgbClr val="000000"/>
                </a:solidFill>
                <a:latin typeface="+mn-lt"/>
              </a:rPr>
              <a:t>onder</a:t>
            </a:r>
            <a:r>
              <a:rPr lang="fr-BE" kern="0" dirty="0">
                <a:solidFill>
                  <a:srgbClr val="000000"/>
                </a:solidFill>
                <a:latin typeface="+mn-lt"/>
              </a:rPr>
              <a:t> </a:t>
            </a:r>
            <a:r>
              <a:rPr lang="fr-BE" kern="0" dirty="0" err="1">
                <a:solidFill>
                  <a:srgbClr val="000000"/>
                </a:solidFill>
                <a:latin typeface="+mn-lt"/>
              </a:rPr>
              <a:t>indringing</a:t>
            </a:r>
            <a:r>
              <a:rPr lang="fr-BE" kern="0" dirty="0">
                <a:solidFill>
                  <a:srgbClr val="000000"/>
                </a:solidFill>
                <a:latin typeface="+mn-lt"/>
              </a:rPr>
              <a:t> type II </a:t>
            </a:r>
            <a:r>
              <a:rPr lang="fr-BE" kern="0" dirty="0" err="1">
                <a:solidFill>
                  <a:srgbClr val="000000"/>
                </a:solidFill>
                <a:latin typeface="+mn-lt"/>
              </a:rPr>
              <a:t>elk</a:t>
            </a:r>
            <a:r>
              <a:rPr lang="fr-BE" kern="0" dirty="0">
                <a:solidFill>
                  <a:srgbClr val="000000"/>
                </a:solidFill>
                <a:latin typeface="+mn-lt"/>
              </a:rPr>
              <a:t> </a:t>
            </a:r>
            <a:r>
              <a:rPr lang="fr-BE" b="1" kern="0" dirty="0" err="1">
                <a:solidFill>
                  <a:srgbClr val="000000"/>
                </a:solidFill>
                <a:latin typeface="+mn-lt"/>
              </a:rPr>
              <a:t>tijdelijk</a:t>
            </a:r>
            <a:r>
              <a:rPr lang="fr-BE" b="1" kern="0" dirty="0">
                <a:solidFill>
                  <a:srgbClr val="000000"/>
                </a:solidFill>
                <a:latin typeface="+mn-lt"/>
              </a:rPr>
              <a:t> of </a:t>
            </a:r>
            <a:r>
              <a:rPr lang="fr-BE" b="1" kern="0" dirty="0" err="1">
                <a:solidFill>
                  <a:srgbClr val="000000"/>
                </a:solidFill>
                <a:latin typeface="+mn-lt"/>
              </a:rPr>
              <a:t>bestendig</a:t>
            </a:r>
            <a:r>
              <a:rPr lang="fr-BE" b="1" kern="0" dirty="0">
                <a:solidFill>
                  <a:srgbClr val="000000"/>
                </a:solidFill>
                <a:latin typeface="+mn-lt"/>
              </a:rPr>
              <a:t> </a:t>
            </a:r>
            <a:r>
              <a:rPr lang="fr-BE" b="1" kern="0" dirty="0" err="1">
                <a:solidFill>
                  <a:srgbClr val="000000"/>
                </a:solidFill>
                <a:latin typeface="+mn-lt"/>
              </a:rPr>
              <a:t>hinder</a:t>
            </a:r>
            <a:r>
              <a:rPr lang="fr-BE" b="1" kern="0" dirty="0">
                <a:solidFill>
                  <a:srgbClr val="000000"/>
                </a:solidFill>
                <a:latin typeface="+mn-lt"/>
              </a:rPr>
              <a:t> in de </a:t>
            </a:r>
            <a:r>
              <a:rPr lang="fr-BE" b="1" kern="0" dirty="0" err="1">
                <a:solidFill>
                  <a:srgbClr val="000000"/>
                </a:solidFill>
                <a:latin typeface="+mn-lt"/>
              </a:rPr>
              <a:t>grensomtrek</a:t>
            </a:r>
            <a:r>
              <a:rPr lang="fr-BE" b="1" kern="0" dirty="0">
                <a:solidFill>
                  <a:srgbClr val="000000"/>
                </a:solidFill>
                <a:latin typeface="+mn-lt"/>
              </a:rPr>
              <a:t> of in de nominale </a:t>
            </a:r>
            <a:r>
              <a:rPr lang="fr-BE" b="1" kern="0" dirty="0" err="1">
                <a:solidFill>
                  <a:srgbClr val="000000"/>
                </a:solidFill>
                <a:latin typeface="+mn-lt"/>
              </a:rPr>
              <a:t>omtrek</a:t>
            </a:r>
            <a:r>
              <a:rPr lang="fr-BE" b="1" kern="0" dirty="0">
                <a:solidFill>
                  <a:srgbClr val="000000"/>
                </a:solidFill>
                <a:latin typeface="+mn-lt"/>
              </a:rPr>
              <a:t> van het vrijeruimteprofiel </a:t>
            </a:r>
            <a:r>
              <a:rPr lang="fr-BE" kern="0" dirty="0">
                <a:solidFill>
                  <a:srgbClr val="000000"/>
                </a:solidFill>
                <a:latin typeface="+mn-lt"/>
              </a:rPr>
              <a:t>van </a:t>
            </a:r>
            <a:r>
              <a:rPr lang="fr-BE" kern="0" dirty="0" err="1">
                <a:solidFill>
                  <a:srgbClr val="000000"/>
                </a:solidFill>
                <a:latin typeface="+mn-lt"/>
              </a:rPr>
              <a:t>een</a:t>
            </a:r>
            <a:r>
              <a:rPr lang="fr-BE" kern="0" dirty="0">
                <a:solidFill>
                  <a:srgbClr val="000000"/>
                </a:solidFill>
                <a:latin typeface="+mn-lt"/>
              </a:rPr>
              <a:t> </a:t>
            </a:r>
            <a:r>
              <a:rPr lang="fr-BE" kern="0" dirty="0" err="1">
                <a:solidFill>
                  <a:srgbClr val="000000"/>
                </a:solidFill>
                <a:latin typeface="+mn-lt"/>
              </a:rPr>
              <a:t>spoor</a:t>
            </a:r>
            <a:r>
              <a:rPr lang="fr-BE" kern="0" dirty="0">
                <a:solidFill>
                  <a:srgbClr val="000000"/>
                </a:solidFill>
                <a:latin typeface="+mn-lt"/>
              </a:rPr>
              <a:t> in </a:t>
            </a:r>
            <a:r>
              <a:rPr lang="fr-BE" kern="0" dirty="0" err="1">
                <a:solidFill>
                  <a:srgbClr val="000000"/>
                </a:solidFill>
                <a:latin typeface="+mn-lt"/>
              </a:rPr>
              <a:t>dienst</a:t>
            </a:r>
            <a:r>
              <a:rPr lang="fr-BE" kern="0" dirty="0">
                <a:solidFill>
                  <a:srgbClr val="000000"/>
                </a:solidFill>
                <a:latin typeface="+mn-lt"/>
              </a:rPr>
              <a:t>:</a:t>
            </a:r>
          </a:p>
          <a:p>
            <a:pPr lvl="0" algn="l" fontAlgn="auto">
              <a:spcBef>
                <a:spcPts val="0"/>
              </a:spcBef>
              <a:spcAft>
                <a:spcPts val="0"/>
              </a:spcAft>
              <a:defRPr/>
            </a:pPr>
            <a:endParaRPr lang="fr-BE" kern="0" dirty="0">
              <a:solidFill>
                <a:srgbClr val="000000"/>
              </a:solidFill>
              <a:latin typeface="+mn-lt"/>
            </a:endParaRPr>
          </a:p>
          <a:p>
            <a:pPr marL="285750" lvl="0" indent="-285750" algn="l" fontAlgn="auto">
              <a:spcBef>
                <a:spcPts val="0"/>
              </a:spcBef>
              <a:spcAft>
                <a:spcPts val="0"/>
              </a:spcAft>
              <a:buFont typeface="Arial" panose="020B0604020202020204" pitchFamily="34" charset="0"/>
              <a:buChar char="•"/>
              <a:defRPr/>
            </a:pPr>
            <a:r>
              <a:rPr lang="fr-BE" kern="0" dirty="0" err="1">
                <a:solidFill>
                  <a:srgbClr val="000000"/>
                </a:solidFill>
                <a:latin typeface="+mn-lt"/>
              </a:rPr>
              <a:t>door</a:t>
            </a:r>
            <a:r>
              <a:rPr lang="fr-BE" kern="0" dirty="0">
                <a:solidFill>
                  <a:srgbClr val="000000"/>
                </a:solidFill>
                <a:latin typeface="+mn-lt"/>
              </a:rPr>
              <a:t> </a:t>
            </a:r>
            <a:r>
              <a:rPr lang="fr-BE" kern="0" dirty="0" err="1">
                <a:solidFill>
                  <a:srgbClr val="000000"/>
                </a:solidFill>
                <a:latin typeface="+mn-lt"/>
              </a:rPr>
              <a:t>een</a:t>
            </a:r>
            <a:r>
              <a:rPr lang="fr-BE" kern="0" dirty="0">
                <a:solidFill>
                  <a:srgbClr val="000000"/>
                </a:solidFill>
                <a:latin typeface="+mn-lt"/>
              </a:rPr>
              <a:t> </a:t>
            </a:r>
            <a:r>
              <a:rPr lang="fr-BE" kern="0" dirty="0" err="1">
                <a:solidFill>
                  <a:srgbClr val="000000"/>
                </a:solidFill>
                <a:latin typeface="+mn-lt"/>
              </a:rPr>
              <a:t>voertuig</a:t>
            </a:r>
            <a:r>
              <a:rPr lang="fr-BE" kern="0" dirty="0">
                <a:solidFill>
                  <a:srgbClr val="000000"/>
                </a:solidFill>
                <a:latin typeface="+mn-lt"/>
              </a:rPr>
              <a:t> </a:t>
            </a:r>
            <a:r>
              <a:rPr lang="fr-BE" kern="0" dirty="0" err="1">
                <a:solidFill>
                  <a:srgbClr val="000000"/>
                </a:solidFill>
                <a:latin typeface="+mn-lt"/>
              </a:rPr>
              <a:t>dat</a:t>
            </a:r>
            <a:r>
              <a:rPr lang="fr-BE" kern="0" dirty="0">
                <a:solidFill>
                  <a:srgbClr val="000000"/>
                </a:solidFill>
                <a:latin typeface="+mn-lt"/>
              </a:rPr>
              <a:t> in de </a:t>
            </a:r>
            <a:r>
              <a:rPr lang="fr-BE" kern="0" dirty="0" err="1">
                <a:solidFill>
                  <a:srgbClr val="000000"/>
                </a:solidFill>
                <a:latin typeface="+mn-lt"/>
              </a:rPr>
              <a:t>nabijheid</a:t>
            </a:r>
            <a:r>
              <a:rPr lang="fr-BE" kern="0" dirty="0">
                <a:solidFill>
                  <a:srgbClr val="000000"/>
                </a:solidFill>
                <a:latin typeface="+mn-lt"/>
              </a:rPr>
              <a:t> </a:t>
            </a:r>
            <a:r>
              <a:rPr lang="fr-BE" kern="0" dirty="0" err="1">
                <a:solidFill>
                  <a:srgbClr val="000000"/>
                </a:solidFill>
                <a:latin typeface="+mn-lt"/>
              </a:rPr>
              <a:t>werkzaam</a:t>
            </a:r>
            <a:r>
              <a:rPr lang="fr-BE" kern="0" dirty="0">
                <a:solidFill>
                  <a:srgbClr val="000000"/>
                </a:solidFill>
                <a:latin typeface="+mn-lt"/>
              </a:rPr>
              <a:t> </a:t>
            </a:r>
            <a:r>
              <a:rPr lang="fr-BE" kern="0" dirty="0" err="1">
                <a:solidFill>
                  <a:srgbClr val="000000"/>
                </a:solidFill>
                <a:latin typeface="+mn-lt"/>
              </a:rPr>
              <a:t>is</a:t>
            </a:r>
            <a:r>
              <a:rPr lang="fr-BE" kern="0" dirty="0">
                <a:solidFill>
                  <a:srgbClr val="000000"/>
                </a:solidFill>
                <a:latin typeface="+mn-lt"/>
              </a:rPr>
              <a:t>, </a:t>
            </a:r>
            <a:r>
              <a:rPr lang="fr-BE" kern="0" dirty="0" err="1">
                <a:solidFill>
                  <a:srgbClr val="000000"/>
                </a:solidFill>
                <a:latin typeface="+mn-lt"/>
              </a:rPr>
              <a:t>ongeacht</a:t>
            </a:r>
            <a:r>
              <a:rPr lang="fr-BE" kern="0" dirty="0">
                <a:solidFill>
                  <a:srgbClr val="000000"/>
                </a:solidFill>
                <a:latin typeface="+mn-lt"/>
              </a:rPr>
              <a:t> het </a:t>
            </a:r>
            <a:r>
              <a:rPr lang="fr-BE" kern="0" dirty="0" err="1">
                <a:solidFill>
                  <a:srgbClr val="000000"/>
                </a:solidFill>
                <a:latin typeface="+mn-lt"/>
              </a:rPr>
              <a:t>voertuig</a:t>
            </a:r>
            <a:r>
              <a:rPr lang="fr-BE" kern="0" dirty="0">
                <a:solidFill>
                  <a:srgbClr val="000000"/>
                </a:solidFill>
                <a:latin typeface="+mn-lt"/>
              </a:rPr>
              <a:t> </a:t>
            </a:r>
            <a:r>
              <a:rPr lang="fr-BE" kern="0" dirty="0" err="1">
                <a:solidFill>
                  <a:srgbClr val="000000"/>
                </a:solidFill>
                <a:latin typeface="+mn-lt"/>
              </a:rPr>
              <a:t>zich</a:t>
            </a:r>
            <a:r>
              <a:rPr lang="fr-BE" kern="0" dirty="0">
                <a:solidFill>
                  <a:srgbClr val="000000"/>
                </a:solidFill>
                <a:latin typeface="+mn-lt"/>
              </a:rPr>
              <a:t> in de </a:t>
            </a:r>
            <a:r>
              <a:rPr lang="fr-BE" kern="0" dirty="0" err="1">
                <a:solidFill>
                  <a:srgbClr val="000000"/>
                </a:solidFill>
                <a:latin typeface="+mn-lt"/>
              </a:rPr>
              <a:t>nabijheid</a:t>
            </a:r>
            <a:r>
              <a:rPr lang="fr-BE" kern="0" dirty="0">
                <a:solidFill>
                  <a:srgbClr val="000000"/>
                </a:solidFill>
                <a:latin typeface="+mn-lt"/>
              </a:rPr>
              <a:t> van het </a:t>
            </a:r>
            <a:r>
              <a:rPr lang="fr-BE" kern="0" dirty="0" err="1">
                <a:solidFill>
                  <a:srgbClr val="000000"/>
                </a:solidFill>
                <a:latin typeface="+mn-lt"/>
              </a:rPr>
              <a:t>spoor</a:t>
            </a:r>
            <a:r>
              <a:rPr lang="fr-BE" kern="0" dirty="0">
                <a:solidFill>
                  <a:srgbClr val="000000"/>
                </a:solidFill>
                <a:latin typeface="+mn-lt"/>
              </a:rPr>
              <a:t> of op </a:t>
            </a:r>
            <a:r>
              <a:rPr lang="fr-BE" kern="0" dirty="0" err="1">
                <a:solidFill>
                  <a:srgbClr val="000000"/>
                </a:solidFill>
                <a:latin typeface="+mn-lt"/>
              </a:rPr>
              <a:t>een</a:t>
            </a:r>
            <a:r>
              <a:rPr lang="fr-BE" kern="0" dirty="0">
                <a:solidFill>
                  <a:srgbClr val="000000"/>
                </a:solidFill>
                <a:latin typeface="+mn-lt"/>
              </a:rPr>
              <a:t> </a:t>
            </a:r>
            <a:r>
              <a:rPr lang="fr-BE" kern="0" dirty="0" err="1">
                <a:solidFill>
                  <a:srgbClr val="000000"/>
                </a:solidFill>
                <a:latin typeface="+mn-lt"/>
              </a:rPr>
              <a:t>nevenliggend</a:t>
            </a:r>
            <a:r>
              <a:rPr lang="fr-BE" kern="0" dirty="0">
                <a:solidFill>
                  <a:srgbClr val="000000"/>
                </a:solidFill>
                <a:latin typeface="+mn-lt"/>
              </a:rPr>
              <a:t> </a:t>
            </a:r>
            <a:r>
              <a:rPr lang="fr-BE" kern="0" dirty="0" err="1">
                <a:solidFill>
                  <a:srgbClr val="000000"/>
                </a:solidFill>
                <a:latin typeface="+mn-lt"/>
              </a:rPr>
              <a:t>spoor</a:t>
            </a:r>
            <a:r>
              <a:rPr lang="fr-BE" kern="0" dirty="0">
                <a:solidFill>
                  <a:srgbClr val="000000"/>
                </a:solidFill>
                <a:latin typeface="+mn-lt"/>
              </a:rPr>
              <a:t> </a:t>
            </a:r>
            <a:r>
              <a:rPr lang="fr-BE" kern="0" dirty="0" err="1">
                <a:solidFill>
                  <a:srgbClr val="000000"/>
                </a:solidFill>
                <a:latin typeface="+mn-lt"/>
              </a:rPr>
              <a:t>bevindt</a:t>
            </a:r>
            <a:r>
              <a:rPr lang="fr-BE" kern="0" dirty="0">
                <a:solidFill>
                  <a:srgbClr val="000000"/>
                </a:solidFill>
                <a:latin typeface="+mn-lt"/>
              </a:rPr>
              <a:t>;  </a:t>
            </a:r>
          </a:p>
          <a:p>
            <a:pPr marL="285750" lvl="0" indent="-285750" algn="l" fontAlgn="auto">
              <a:spcBef>
                <a:spcPts val="0"/>
              </a:spcBef>
              <a:spcAft>
                <a:spcPts val="0"/>
              </a:spcAft>
              <a:buFont typeface="Arial" panose="020B0604020202020204" pitchFamily="34" charset="0"/>
              <a:buChar char="•"/>
              <a:defRPr/>
            </a:pPr>
            <a:endParaRPr lang="fr-BE" kern="0" dirty="0">
              <a:solidFill>
                <a:srgbClr val="000000"/>
              </a:solidFill>
              <a:latin typeface="+mn-lt"/>
            </a:endParaRPr>
          </a:p>
          <a:p>
            <a:pPr marL="285750" lvl="0" indent="-285750" algn="l" fontAlgn="auto">
              <a:spcBef>
                <a:spcPts val="0"/>
              </a:spcBef>
              <a:spcAft>
                <a:spcPts val="0"/>
              </a:spcAft>
              <a:buFont typeface="Arial" panose="020B0604020202020204" pitchFamily="34" charset="0"/>
              <a:buChar char="•"/>
              <a:defRPr/>
            </a:pPr>
            <a:r>
              <a:rPr lang="fr-BE" kern="0" dirty="0" err="1">
                <a:solidFill>
                  <a:srgbClr val="000000"/>
                </a:solidFill>
                <a:latin typeface="+mn-lt"/>
              </a:rPr>
              <a:t>door</a:t>
            </a:r>
            <a:r>
              <a:rPr lang="fr-BE" kern="0" dirty="0">
                <a:solidFill>
                  <a:srgbClr val="000000"/>
                </a:solidFill>
                <a:latin typeface="+mn-lt"/>
              </a:rPr>
              <a:t> </a:t>
            </a:r>
            <a:r>
              <a:rPr lang="fr-BE" kern="0" dirty="0" err="1">
                <a:solidFill>
                  <a:srgbClr val="000000"/>
                </a:solidFill>
                <a:latin typeface="+mn-lt"/>
              </a:rPr>
              <a:t>materialen</a:t>
            </a:r>
            <a:r>
              <a:rPr lang="fr-BE" kern="0" dirty="0">
                <a:solidFill>
                  <a:srgbClr val="000000"/>
                </a:solidFill>
                <a:latin typeface="+mn-lt"/>
              </a:rPr>
              <a:t> of </a:t>
            </a:r>
            <a:r>
              <a:rPr lang="fr-BE" kern="0" dirty="0" err="1">
                <a:solidFill>
                  <a:srgbClr val="000000"/>
                </a:solidFill>
                <a:latin typeface="+mn-lt"/>
              </a:rPr>
              <a:t>zwaar</a:t>
            </a:r>
            <a:r>
              <a:rPr lang="fr-BE" kern="0" dirty="0">
                <a:solidFill>
                  <a:srgbClr val="000000"/>
                </a:solidFill>
                <a:latin typeface="+mn-lt"/>
              </a:rPr>
              <a:t> </a:t>
            </a:r>
            <a:r>
              <a:rPr lang="fr-BE" kern="0" dirty="0" err="1">
                <a:solidFill>
                  <a:srgbClr val="000000"/>
                </a:solidFill>
                <a:latin typeface="+mn-lt"/>
              </a:rPr>
              <a:t>gereedschap</a:t>
            </a:r>
            <a:r>
              <a:rPr lang="fr-BE" kern="0" dirty="0">
                <a:solidFill>
                  <a:srgbClr val="000000"/>
                </a:solidFill>
                <a:latin typeface="+mn-lt"/>
              </a:rPr>
              <a:t> </a:t>
            </a:r>
            <a:r>
              <a:rPr lang="fr-BE" kern="0" dirty="0" err="1">
                <a:solidFill>
                  <a:srgbClr val="000000"/>
                </a:solidFill>
                <a:latin typeface="+mn-lt"/>
              </a:rPr>
              <a:t>waarvan</a:t>
            </a:r>
            <a:r>
              <a:rPr lang="fr-BE" kern="0" dirty="0">
                <a:solidFill>
                  <a:srgbClr val="000000"/>
                </a:solidFill>
                <a:latin typeface="+mn-lt"/>
              </a:rPr>
              <a:t> de </a:t>
            </a:r>
            <a:r>
              <a:rPr lang="fr-BE" kern="0" dirty="0" err="1">
                <a:solidFill>
                  <a:srgbClr val="000000"/>
                </a:solidFill>
                <a:latin typeface="+mn-lt"/>
              </a:rPr>
              <a:t>handmatige</a:t>
            </a:r>
            <a:r>
              <a:rPr lang="fr-BE" kern="0" dirty="0">
                <a:solidFill>
                  <a:srgbClr val="000000"/>
                </a:solidFill>
                <a:latin typeface="+mn-lt"/>
              </a:rPr>
              <a:t> of </a:t>
            </a:r>
            <a:r>
              <a:rPr lang="fr-BE" kern="0" dirty="0" err="1">
                <a:solidFill>
                  <a:srgbClr val="000000"/>
                </a:solidFill>
                <a:latin typeface="+mn-lt"/>
              </a:rPr>
              <a:t>mechanische</a:t>
            </a:r>
            <a:r>
              <a:rPr lang="fr-BE" kern="0" dirty="0">
                <a:solidFill>
                  <a:srgbClr val="000000"/>
                </a:solidFill>
                <a:latin typeface="+mn-lt"/>
              </a:rPr>
              <a:t> </a:t>
            </a:r>
            <a:r>
              <a:rPr lang="fr-BE" kern="0" dirty="0" err="1">
                <a:solidFill>
                  <a:srgbClr val="000000"/>
                </a:solidFill>
                <a:latin typeface="+mn-lt"/>
              </a:rPr>
              <a:t>behandeling</a:t>
            </a:r>
            <a:r>
              <a:rPr lang="fr-BE" kern="0" dirty="0">
                <a:solidFill>
                  <a:srgbClr val="000000"/>
                </a:solidFill>
                <a:latin typeface="+mn-lt"/>
              </a:rPr>
              <a:t> </a:t>
            </a:r>
            <a:r>
              <a:rPr lang="fr-BE" kern="0" dirty="0" err="1">
                <a:solidFill>
                  <a:srgbClr val="000000"/>
                </a:solidFill>
                <a:latin typeface="+mn-lt"/>
              </a:rPr>
              <a:t>moeilijk</a:t>
            </a:r>
            <a:r>
              <a:rPr lang="fr-BE" kern="0" dirty="0">
                <a:solidFill>
                  <a:srgbClr val="000000"/>
                </a:solidFill>
                <a:latin typeface="+mn-lt"/>
              </a:rPr>
              <a:t> </a:t>
            </a:r>
            <a:r>
              <a:rPr lang="fr-BE" kern="0" dirty="0" err="1">
                <a:solidFill>
                  <a:srgbClr val="000000"/>
                </a:solidFill>
                <a:latin typeface="+mn-lt"/>
              </a:rPr>
              <a:t>is</a:t>
            </a:r>
            <a:r>
              <a:rPr lang="fr-BE" kern="0" dirty="0">
                <a:solidFill>
                  <a:srgbClr val="000000"/>
                </a:solidFill>
                <a:latin typeface="+mn-lt"/>
              </a:rPr>
              <a:t>, </a:t>
            </a:r>
            <a:r>
              <a:rPr lang="fr-BE" kern="0" dirty="0" err="1">
                <a:solidFill>
                  <a:srgbClr val="000000"/>
                </a:solidFill>
                <a:latin typeface="+mn-lt"/>
              </a:rPr>
              <a:t>gezien</a:t>
            </a:r>
            <a:r>
              <a:rPr lang="fr-BE" kern="0" dirty="0">
                <a:solidFill>
                  <a:srgbClr val="000000"/>
                </a:solidFill>
                <a:latin typeface="+mn-lt"/>
              </a:rPr>
              <a:t> hun massa of volume.</a:t>
            </a:r>
          </a:p>
          <a:p>
            <a:pPr lvl="0" algn="l" fontAlgn="auto">
              <a:spcBef>
                <a:spcPts val="0"/>
              </a:spcBef>
              <a:spcAft>
                <a:spcPts val="0"/>
              </a:spcAft>
              <a:defRPr/>
            </a:pPr>
            <a:r>
              <a:rPr lang="fr-BE" kern="0" dirty="0">
                <a:solidFill>
                  <a:srgbClr val="000000"/>
                </a:solidFill>
                <a:latin typeface="+mn-lt"/>
              </a:rPr>
              <a:t> </a:t>
            </a:r>
          </a:p>
          <a:p>
            <a:pPr lvl="0" algn="l" fontAlgn="auto">
              <a:spcBef>
                <a:spcPts val="0"/>
              </a:spcBef>
              <a:spcAft>
                <a:spcPts val="0"/>
              </a:spcAft>
              <a:defRPr/>
            </a:pPr>
            <a:r>
              <a:rPr lang="fr-BE" kern="0" dirty="0">
                <a:solidFill>
                  <a:srgbClr val="000000"/>
                </a:solidFill>
                <a:latin typeface="+mn-lt"/>
              </a:rPr>
              <a:t>en </a:t>
            </a:r>
            <a:r>
              <a:rPr lang="fr-BE" kern="0" dirty="0" err="1">
                <a:solidFill>
                  <a:srgbClr val="000000"/>
                </a:solidFill>
                <a:latin typeface="+mn-lt"/>
              </a:rPr>
              <a:t>waarvan</a:t>
            </a:r>
            <a:r>
              <a:rPr lang="fr-BE" kern="0" dirty="0">
                <a:solidFill>
                  <a:srgbClr val="000000"/>
                </a:solidFill>
                <a:latin typeface="+mn-lt"/>
              </a:rPr>
              <a:t> de </a:t>
            </a:r>
            <a:r>
              <a:rPr lang="fr-BE" kern="0" dirty="0" err="1">
                <a:solidFill>
                  <a:srgbClr val="000000"/>
                </a:solidFill>
                <a:latin typeface="+mn-lt"/>
              </a:rPr>
              <a:t>aanwezigheid</a:t>
            </a:r>
            <a:r>
              <a:rPr lang="fr-BE" kern="0" dirty="0">
                <a:solidFill>
                  <a:srgbClr val="000000"/>
                </a:solidFill>
                <a:latin typeface="+mn-lt"/>
              </a:rPr>
              <a:t> in het vrijeruimteprofiel van het </a:t>
            </a:r>
            <a:r>
              <a:rPr lang="fr-BE" kern="0" dirty="0" err="1">
                <a:solidFill>
                  <a:srgbClr val="000000"/>
                </a:solidFill>
                <a:latin typeface="+mn-lt"/>
              </a:rPr>
              <a:t>spoor</a:t>
            </a:r>
            <a:r>
              <a:rPr lang="fr-BE" kern="0" dirty="0">
                <a:solidFill>
                  <a:srgbClr val="000000"/>
                </a:solidFill>
                <a:latin typeface="+mn-lt"/>
              </a:rPr>
              <a:t> in </a:t>
            </a:r>
            <a:r>
              <a:rPr lang="fr-BE" kern="0" dirty="0" err="1">
                <a:solidFill>
                  <a:srgbClr val="000000"/>
                </a:solidFill>
                <a:latin typeface="+mn-lt"/>
              </a:rPr>
              <a:t>dienst</a:t>
            </a:r>
            <a:r>
              <a:rPr lang="fr-BE" kern="0" dirty="0">
                <a:solidFill>
                  <a:srgbClr val="000000"/>
                </a:solidFill>
                <a:latin typeface="+mn-lt"/>
              </a:rPr>
              <a:t> </a:t>
            </a:r>
            <a:r>
              <a:rPr lang="fr-BE" kern="0" dirty="0" err="1">
                <a:solidFill>
                  <a:srgbClr val="000000"/>
                </a:solidFill>
                <a:latin typeface="+mn-lt"/>
              </a:rPr>
              <a:t>een</a:t>
            </a:r>
            <a:r>
              <a:rPr lang="fr-BE" kern="0" dirty="0">
                <a:solidFill>
                  <a:srgbClr val="000000"/>
                </a:solidFill>
                <a:latin typeface="+mn-lt"/>
              </a:rPr>
              <a:t> </a:t>
            </a:r>
            <a:r>
              <a:rPr lang="fr-BE" kern="0" dirty="0" err="1">
                <a:solidFill>
                  <a:srgbClr val="000000"/>
                </a:solidFill>
                <a:latin typeface="+mn-lt"/>
              </a:rPr>
              <a:t>risico</a:t>
            </a:r>
            <a:r>
              <a:rPr lang="fr-BE" kern="0" dirty="0">
                <a:solidFill>
                  <a:srgbClr val="000000"/>
                </a:solidFill>
                <a:latin typeface="+mn-lt"/>
              </a:rPr>
              <a:t> </a:t>
            </a:r>
            <a:r>
              <a:rPr lang="fr-BE" kern="0" dirty="0" err="1">
                <a:solidFill>
                  <a:srgbClr val="000000"/>
                </a:solidFill>
                <a:latin typeface="+mn-lt"/>
              </a:rPr>
              <a:t>inhoudt</a:t>
            </a:r>
            <a:r>
              <a:rPr lang="fr-BE" kern="0" dirty="0">
                <a:solidFill>
                  <a:srgbClr val="000000"/>
                </a:solidFill>
                <a:latin typeface="+mn-lt"/>
              </a:rPr>
              <a:t> om </a:t>
            </a:r>
            <a:r>
              <a:rPr lang="fr-BE" kern="0" dirty="0" err="1">
                <a:solidFill>
                  <a:srgbClr val="000000"/>
                </a:solidFill>
                <a:latin typeface="+mn-lt"/>
              </a:rPr>
              <a:t>een</a:t>
            </a:r>
            <a:r>
              <a:rPr lang="fr-BE" kern="0" dirty="0">
                <a:solidFill>
                  <a:srgbClr val="000000"/>
                </a:solidFill>
                <a:latin typeface="+mn-lt"/>
              </a:rPr>
              <a:t> </a:t>
            </a:r>
            <a:r>
              <a:rPr lang="fr-BE" kern="0" dirty="0" err="1">
                <a:solidFill>
                  <a:srgbClr val="000000"/>
                </a:solidFill>
                <a:latin typeface="+mn-lt"/>
              </a:rPr>
              <a:t>ernstig</a:t>
            </a:r>
            <a:r>
              <a:rPr lang="fr-BE" kern="0" dirty="0">
                <a:solidFill>
                  <a:srgbClr val="000000"/>
                </a:solidFill>
                <a:latin typeface="+mn-lt"/>
              </a:rPr>
              <a:t> </a:t>
            </a:r>
            <a:r>
              <a:rPr lang="fr-BE" kern="0" dirty="0" err="1">
                <a:solidFill>
                  <a:srgbClr val="000000"/>
                </a:solidFill>
                <a:latin typeface="+mn-lt"/>
              </a:rPr>
              <a:t>ongeval</a:t>
            </a:r>
            <a:r>
              <a:rPr lang="fr-BE" kern="0" dirty="0">
                <a:solidFill>
                  <a:srgbClr val="000000"/>
                </a:solidFill>
                <a:latin typeface="+mn-lt"/>
              </a:rPr>
              <a:t> te </a:t>
            </a:r>
            <a:r>
              <a:rPr lang="fr-BE" kern="0" dirty="0" err="1">
                <a:solidFill>
                  <a:srgbClr val="000000"/>
                </a:solidFill>
                <a:latin typeface="+mn-lt"/>
              </a:rPr>
              <a:t>veroorzaken</a:t>
            </a:r>
            <a:r>
              <a:rPr lang="fr-BE" kern="0" dirty="0">
                <a:solidFill>
                  <a:srgbClr val="000000"/>
                </a:solidFill>
                <a:latin typeface="+mn-lt"/>
              </a:rPr>
              <a:t> </a:t>
            </a:r>
            <a:r>
              <a:rPr lang="fr-BE" kern="0" dirty="0" err="1">
                <a:solidFill>
                  <a:srgbClr val="000000"/>
                </a:solidFill>
                <a:latin typeface="+mn-lt"/>
              </a:rPr>
              <a:t>bij</a:t>
            </a:r>
            <a:r>
              <a:rPr lang="fr-BE" kern="0" dirty="0">
                <a:solidFill>
                  <a:srgbClr val="000000"/>
                </a:solidFill>
                <a:latin typeface="+mn-lt"/>
              </a:rPr>
              <a:t> </a:t>
            </a:r>
            <a:r>
              <a:rPr lang="fr-BE" kern="0" dirty="0" err="1">
                <a:solidFill>
                  <a:srgbClr val="000000"/>
                </a:solidFill>
                <a:latin typeface="+mn-lt"/>
              </a:rPr>
              <a:t>een</a:t>
            </a:r>
            <a:r>
              <a:rPr lang="fr-BE" kern="0" dirty="0">
                <a:solidFill>
                  <a:srgbClr val="000000"/>
                </a:solidFill>
                <a:latin typeface="+mn-lt"/>
              </a:rPr>
              <a:t> </a:t>
            </a:r>
            <a:r>
              <a:rPr lang="fr-BE" kern="0" dirty="0" err="1">
                <a:solidFill>
                  <a:srgbClr val="000000"/>
                </a:solidFill>
                <a:latin typeface="+mn-lt"/>
              </a:rPr>
              <a:t>aanrijding</a:t>
            </a:r>
            <a:r>
              <a:rPr lang="fr-BE" kern="0" dirty="0">
                <a:solidFill>
                  <a:srgbClr val="000000"/>
                </a:solidFill>
                <a:latin typeface="+mn-lt"/>
              </a:rPr>
              <a:t> van </a:t>
            </a:r>
            <a:r>
              <a:rPr lang="fr-BE" kern="0" dirty="0" err="1">
                <a:solidFill>
                  <a:srgbClr val="000000"/>
                </a:solidFill>
                <a:latin typeface="+mn-lt"/>
              </a:rPr>
              <a:t>een</a:t>
            </a:r>
            <a:r>
              <a:rPr lang="fr-BE" kern="0" dirty="0">
                <a:solidFill>
                  <a:srgbClr val="000000"/>
                </a:solidFill>
                <a:latin typeface="+mn-lt"/>
              </a:rPr>
              <a:t> </a:t>
            </a:r>
            <a:r>
              <a:rPr lang="fr-BE" kern="0" dirty="0" err="1">
                <a:solidFill>
                  <a:srgbClr val="000000"/>
                </a:solidFill>
                <a:latin typeface="+mn-lt"/>
              </a:rPr>
              <a:t>trein</a:t>
            </a:r>
            <a:r>
              <a:rPr lang="fr-BE" kern="0" dirty="0">
                <a:solidFill>
                  <a:srgbClr val="000000"/>
                </a:solidFill>
                <a:latin typeface="+mn-lt"/>
              </a:rPr>
              <a:t> </a:t>
            </a:r>
            <a:r>
              <a:rPr lang="fr-BE" kern="0" dirty="0" err="1">
                <a:solidFill>
                  <a:srgbClr val="000000"/>
                </a:solidFill>
                <a:latin typeface="+mn-lt"/>
              </a:rPr>
              <a:t>dat</a:t>
            </a:r>
            <a:r>
              <a:rPr lang="fr-BE" kern="0" dirty="0">
                <a:solidFill>
                  <a:srgbClr val="000000"/>
                </a:solidFill>
                <a:latin typeface="+mn-lt"/>
              </a:rPr>
              <a:t> </a:t>
            </a:r>
            <a:r>
              <a:rPr lang="fr-BE" kern="0" dirty="0" err="1">
                <a:solidFill>
                  <a:srgbClr val="000000"/>
                </a:solidFill>
                <a:latin typeface="+mn-lt"/>
              </a:rPr>
              <a:t>rijdt</a:t>
            </a:r>
            <a:r>
              <a:rPr lang="fr-BE" kern="0" dirty="0">
                <a:solidFill>
                  <a:srgbClr val="000000"/>
                </a:solidFill>
                <a:latin typeface="+mn-lt"/>
              </a:rPr>
              <a:t> op dit </a:t>
            </a:r>
            <a:r>
              <a:rPr lang="fr-BE" kern="0" dirty="0" err="1">
                <a:solidFill>
                  <a:srgbClr val="000000"/>
                </a:solidFill>
                <a:latin typeface="+mn-lt"/>
              </a:rPr>
              <a:t>spoor</a:t>
            </a:r>
            <a:r>
              <a:rPr lang="fr-BE" kern="0" dirty="0">
                <a:solidFill>
                  <a:srgbClr val="000000"/>
                </a:solidFill>
                <a:latin typeface="+mn-lt"/>
              </a:rPr>
              <a:t>. </a:t>
            </a:r>
          </a:p>
        </p:txBody>
      </p:sp>
      <p:sp>
        <p:nvSpPr>
          <p:cNvPr id="49" name="TextBox 31"/>
          <p:cNvSpPr txBox="1"/>
          <p:nvPr/>
        </p:nvSpPr>
        <p:spPr>
          <a:xfrm>
            <a:off x="2207568" y="732030"/>
            <a:ext cx="4320000"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err="1">
                <a:ln>
                  <a:noFill/>
                </a:ln>
                <a:solidFill>
                  <a:srgbClr val="0070C0"/>
                </a:solidFill>
                <a:effectLst/>
                <a:uLnTx/>
                <a:uFillTx/>
                <a:latin typeface="+mn-lt"/>
                <a:ea typeface="+mn-ea"/>
                <a:cs typeface="Arial" charset="0"/>
              </a:rPr>
              <a:t>Indringing</a:t>
            </a:r>
            <a:r>
              <a:rPr kumimoji="0" lang="en-US" sz="2000" b="1" i="0" u="none" strike="noStrike" kern="1200" cap="none" spc="0" normalizeH="0" baseline="0" noProof="0" dirty="0">
                <a:ln>
                  <a:noFill/>
                </a:ln>
                <a:solidFill>
                  <a:srgbClr val="0070C0"/>
                </a:solidFill>
                <a:effectLst/>
                <a:uLnTx/>
                <a:uFillTx/>
                <a:latin typeface="+mn-lt"/>
                <a:ea typeface="+mn-ea"/>
                <a:cs typeface="Arial" charset="0"/>
              </a:rPr>
              <a:t> type II: </a:t>
            </a:r>
            <a:r>
              <a:rPr kumimoji="0" lang="en-US" sz="2000" b="1" i="0" u="none" strike="noStrike" kern="1200" cap="none" spc="0" normalizeH="0" baseline="0" noProof="0" dirty="0" err="1">
                <a:ln>
                  <a:noFill/>
                </a:ln>
                <a:solidFill>
                  <a:srgbClr val="0070C0"/>
                </a:solidFill>
                <a:effectLst/>
                <a:uLnTx/>
                <a:uFillTx/>
                <a:latin typeface="+mn-lt"/>
                <a:ea typeface="+mn-ea"/>
                <a:cs typeface="Arial" charset="0"/>
              </a:rPr>
              <a:t>definitie</a:t>
            </a:r>
            <a:endParaRPr kumimoji="0" lang="en-US" sz="2000" b="1" i="0" u="none" strike="noStrike" kern="1200" cap="none" spc="0" normalizeH="0" baseline="0" noProof="0" dirty="0">
              <a:ln>
                <a:noFill/>
              </a:ln>
              <a:solidFill>
                <a:srgbClr val="0070C0"/>
              </a:solidFill>
              <a:effectLst/>
              <a:uLnTx/>
              <a:uFillTx/>
              <a:latin typeface="+mn-lt"/>
              <a:ea typeface="+mn-ea"/>
              <a:cs typeface="Arial" charset="0"/>
            </a:endParaRPr>
          </a:p>
        </p:txBody>
      </p:sp>
      <p:pic>
        <p:nvPicPr>
          <p:cNvPr id="15" name="Picture 14"/>
          <p:cNvPicPr>
            <a:picLocks noChangeAspect="1"/>
          </p:cNvPicPr>
          <p:nvPr/>
        </p:nvPicPr>
        <p:blipFill>
          <a:blip r:embed="rId3"/>
          <a:stretch>
            <a:fillRect/>
          </a:stretch>
        </p:blipFill>
        <p:spPr>
          <a:xfrm>
            <a:off x="623392" y="525173"/>
            <a:ext cx="1473966" cy="813825"/>
          </a:xfrm>
          <a:prstGeom prst="rect">
            <a:avLst/>
          </a:prstGeom>
        </p:spPr>
      </p:pic>
      <p:pic>
        <p:nvPicPr>
          <p:cNvPr id="16" name="Picture 15"/>
          <p:cNvPicPr>
            <a:picLocks noChangeAspect="1"/>
          </p:cNvPicPr>
          <p:nvPr/>
        </p:nvPicPr>
        <p:blipFill>
          <a:blip r:embed="rId4"/>
          <a:stretch>
            <a:fillRect/>
          </a:stretch>
        </p:blipFill>
        <p:spPr>
          <a:xfrm>
            <a:off x="1775520" y="5060461"/>
            <a:ext cx="3289817" cy="1769100"/>
          </a:xfrm>
          <a:prstGeom prst="rect">
            <a:avLst/>
          </a:prstGeom>
        </p:spPr>
      </p:pic>
      <p:pic>
        <p:nvPicPr>
          <p:cNvPr id="17" name="Picture 16"/>
          <p:cNvPicPr>
            <a:picLocks noChangeAspect="1"/>
          </p:cNvPicPr>
          <p:nvPr/>
        </p:nvPicPr>
        <p:blipFill>
          <a:blip r:embed="rId5"/>
          <a:stretch>
            <a:fillRect/>
          </a:stretch>
        </p:blipFill>
        <p:spPr>
          <a:xfrm>
            <a:off x="6888088" y="5060461"/>
            <a:ext cx="3402421" cy="1759350"/>
          </a:xfrm>
          <a:prstGeom prst="rect">
            <a:avLst/>
          </a:prstGeom>
        </p:spPr>
      </p:pic>
      <p:sp>
        <p:nvSpPr>
          <p:cNvPr id="9" name="Espace réservé du texte 3"/>
          <p:cNvSpPr txBox="1">
            <a:spLocks noGrp="1"/>
          </p:cNvSpPr>
          <p:nvPr>
            <p:ph type="body" sz="quarter" idx="18"/>
          </p:nvPr>
        </p:nvSpPr>
        <p:spPr>
          <a:xfrm>
            <a:off x="9120336" y="154524"/>
            <a:ext cx="2790457" cy="508648"/>
          </a:xfrm>
          <a:prstGeom prst="rect">
            <a:avLst/>
          </a:prstGeom>
        </p:spPr>
        <p:txBody>
          <a:bodyPr/>
          <a:lstStyle>
            <a:lvl1pPr marL="0" indent="0" algn="r" defTabSz="685800" rtl="0" eaLnBrk="1" latinLnBrk="0" hangingPunct="1">
              <a:lnSpc>
                <a:spcPct val="90000"/>
              </a:lnSpc>
              <a:spcBef>
                <a:spcPts val="750"/>
              </a:spcBef>
              <a:buFont typeface="Arial" panose="020B0604020202020204" pitchFamily="34" charset="0"/>
              <a:buNone/>
              <a:defRPr sz="1200" kern="1200" baseline="0">
                <a:solidFill>
                  <a:schemeClr val="accent2"/>
                </a:solidFill>
                <a:latin typeface="Calibri" panose="020F0502020204030204" pitchFamily="34" charset="0"/>
                <a:ea typeface="+mn-ea"/>
                <a:cs typeface="Calibri" panose="020F050202020403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pPr>
            <a:r>
              <a:rPr lang="fr-FR" dirty="0"/>
              <a:t>3. </a:t>
            </a:r>
            <a:r>
              <a:rPr lang="fr-FR" dirty="0" err="1"/>
              <a:t>Begrippen</a:t>
            </a:r>
            <a:endParaRPr lang="fr-FR" dirty="0"/>
          </a:p>
          <a:p>
            <a:pPr fontAlgn="auto">
              <a:spcAft>
                <a:spcPts val="0"/>
              </a:spcAft>
            </a:pPr>
            <a:r>
              <a:rPr lang="fr-FR" dirty="0"/>
              <a:t>3.5 Type </a:t>
            </a:r>
            <a:r>
              <a:rPr lang="fr-FR" dirty="0" err="1"/>
              <a:t>indringing</a:t>
            </a:r>
            <a:endParaRPr lang="fr-FR" dirty="0"/>
          </a:p>
          <a:p>
            <a:pPr fontAlgn="auto">
              <a:spcAft>
                <a:spcPts val="0"/>
              </a:spcAft>
            </a:pPr>
            <a:endParaRPr lang="fr-FR" dirty="0"/>
          </a:p>
        </p:txBody>
      </p:sp>
    </p:spTree>
    <p:extLst>
      <p:ext uri="{BB962C8B-B14F-4D97-AF65-F5344CB8AC3E}">
        <p14:creationId xmlns:p14="http://schemas.microsoft.com/office/powerpoint/2010/main" val="4084393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95910" y="137119"/>
            <a:ext cx="9180612" cy="1411328"/>
          </a:xfrm>
        </p:spPr>
        <p:txBody>
          <a:bodyPr/>
          <a:lstStyle/>
          <a:p>
            <a:r>
              <a:rPr lang="fr-FR" sz="4800" dirty="0" err="1">
                <a:latin typeface="+mn-lt"/>
                <a:cs typeface="Arial" panose="020B0604020202020204" pitchFamily="34" charset="0"/>
              </a:rPr>
              <a:t>Inhoud</a:t>
            </a:r>
            <a:endParaRPr lang="fr-FR" sz="4800" dirty="0">
              <a:latin typeface="+mn-lt"/>
              <a:cs typeface="Arial" panose="020B0604020202020204" pitchFamily="34" charset="0"/>
            </a:endParaRPr>
          </a:p>
        </p:txBody>
      </p:sp>
      <p:sp>
        <p:nvSpPr>
          <p:cNvPr id="4" name="Rectangle 3"/>
          <p:cNvSpPr/>
          <p:nvPr/>
        </p:nvSpPr>
        <p:spPr>
          <a:xfrm>
            <a:off x="1695910" y="1124744"/>
            <a:ext cx="9224626" cy="5981125"/>
          </a:xfrm>
          <a:prstGeom prst="rect">
            <a:avLst/>
          </a:prstGeom>
        </p:spPr>
        <p:txBody>
          <a:bodyPr wrap="square">
            <a:spAutoFit/>
          </a:bodyPr>
          <a:lstStyle/>
          <a:p>
            <a:pPr lvl="0" algn="l" defTabSz="685800" fontAlgn="auto">
              <a:lnSpc>
                <a:spcPct val="150000"/>
              </a:lnSpc>
              <a:spcBef>
                <a:spcPts val="750"/>
              </a:spcBef>
              <a:spcAft>
                <a:spcPts val="0"/>
              </a:spcAft>
            </a:pPr>
            <a:r>
              <a:rPr lang="fr-FR" sz="2000" b="1" dirty="0" err="1">
                <a:solidFill>
                  <a:schemeClr val="accent2"/>
                </a:solidFill>
                <a:latin typeface="+mn-lt"/>
                <a:ea typeface="+mj-ea"/>
                <a:cs typeface="Arial" panose="020B0604020202020204" pitchFamily="34" charset="0"/>
              </a:rPr>
              <a:t>Leerdoelstellingen</a:t>
            </a:r>
            <a:endParaRPr lang="fr-FR" sz="2000" b="1" dirty="0">
              <a:solidFill>
                <a:schemeClr val="accent2"/>
              </a:solidFill>
              <a:latin typeface="+mn-lt"/>
              <a:ea typeface="+mj-ea"/>
              <a:cs typeface="Arial" panose="020B0604020202020204" pitchFamily="34" charset="0"/>
            </a:endParaRPr>
          </a:p>
          <a:p>
            <a:pPr lvl="0" algn="l" defTabSz="685800" fontAlgn="auto">
              <a:lnSpc>
                <a:spcPct val="150000"/>
              </a:lnSpc>
              <a:spcBef>
                <a:spcPts val="750"/>
              </a:spcBef>
              <a:spcAft>
                <a:spcPts val="0"/>
              </a:spcAft>
            </a:pPr>
            <a:r>
              <a:rPr lang="fr-FR" sz="2000" b="1" dirty="0" err="1">
                <a:solidFill>
                  <a:schemeClr val="accent2"/>
                </a:solidFill>
                <a:latin typeface="+mn-lt"/>
                <a:ea typeface="+mj-ea"/>
                <a:cs typeface="Arial" panose="020B0604020202020204" pitchFamily="34" charset="0"/>
              </a:rPr>
              <a:t>Referentiedocumenten</a:t>
            </a:r>
            <a:endParaRPr lang="fr-FR" sz="2000" b="1" dirty="0">
              <a:solidFill>
                <a:schemeClr val="accent2"/>
              </a:solidFill>
              <a:latin typeface="+mn-lt"/>
              <a:ea typeface="+mj-ea"/>
              <a:cs typeface="Arial" panose="020B0604020202020204" pitchFamily="34" charset="0"/>
            </a:endParaRPr>
          </a:p>
          <a:p>
            <a:pPr marL="457200" lvl="0" indent="-457200" algn="l" defTabSz="685800" fontAlgn="auto">
              <a:lnSpc>
                <a:spcPct val="150000"/>
              </a:lnSpc>
              <a:spcBef>
                <a:spcPts val="750"/>
              </a:spcBef>
              <a:spcAft>
                <a:spcPts val="0"/>
              </a:spcAft>
              <a:buFontTx/>
              <a:buAutoNum type="arabicPeriod"/>
            </a:pPr>
            <a:r>
              <a:rPr lang="fr-FR" sz="1600" b="1" dirty="0" err="1">
                <a:solidFill>
                  <a:schemeClr val="accent2"/>
                </a:solidFill>
                <a:latin typeface="+mn-lt"/>
                <a:ea typeface="+mj-ea"/>
                <a:cs typeface="Arial" panose="020B0604020202020204" pitchFamily="34" charset="0"/>
              </a:rPr>
              <a:t>Context</a:t>
            </a:r>
            <a:endParaRPr lang="fr-FR" sz="1600" b="1" dirty="0">
              <a:solidFill>
                <a:schemeClr val="accent2"/>
              </a:solidFill>
              <a:latin typeface="+mn-lt"/>
              <a:ea typeface="+mj-ea"/>
              <a:cs typeface="Arial" panose="020B0604020202020204" pitchFamily="34" charset="0"/>
            </a:endParaRPr>
          </a:p>
          <a:p>
            <a:pPr marL="457200" lvl="0" indent="-457200" algn="l" defTabSz="685800" fontAlgn="auto">
              <a:spcBef>
                <a:spcPts val="750"/>
              </a:spcBef>
              <a:spcAft>
                <a:spcPts val="0"/>
              </a:spcAft>
              <a:buFontTx/>
              <a:buAutoNum type="arabicPeriod"/>
            </a:pPr>
            <a:r>
              <a:rPr lang="fr-FR" sz="1600" b="1" dirty="0" err="1">
                <a:solidFill>
                  <a:schemeClr val="accent2"/>
                </a:solidFill>
                <a:latin typeface="+mn-lt"/>
                <a:ea typeface="+mj-ea"/>
                <a:cs typeface="Arial" panose="020B0604020202020204" pitchFamily="34" charset="0"/>
              </a:rPr>
              <a:t>Basisprincipe</a:t>
            </a:r>
            <a:r>
              <a:rPr lang="fr-FR" sz="1600" b="1" dirty="0">
                <a:solidFill>
                  <a:schemeClr val="accent2"/>
                </a:solidFill>
                <a:latin typeface="+mn-lt"/>
                <a:ea typeface="+mj-ea"/>
                <a:cs typeface="Arial" panose="020B0604020202020204" pitchFamily="34" charset="0"/>
              </a:rPr>
              <a:t> – </a:t>
            </a:r>
            <a:r>
              <a:rPr lang="nl-BE" sz="1600" dirty="0">
                <a:solidFill>
                  <a:srgbClr val="005DA4"/>
                </a:solidFill>
                <a:latin typeface="+mn-lt"/>
              </a:rPr>
              <a:t>"</a:t>
            </a:r>
            <a:r>
              <a:rPr lang="nl-BE" sz="1600" b="1" dirty="0">
                <a:solidFill>
                  <a:schemeClr val="accent2"/>
                </a:solidFill>
                <a:latin typeface="+mn-lt"/>
                <a:ea typeface="+mj-ea"/>
                <a:cs typeface="Arial" panose="020B0604020202020204" pitchFamily="34" charset="0"/>
              </a:rPr>
              <a:t>Horen, zien, gezien worden".</a:t>
            </a:r>
            <a:br>
              <a:rPr lang="nl-BE" sz="1600" b="1" dirty="0">
                <a:solidFill>
                  <a:schemeClr val="accent2"/>
                </a:solidFill>
                <a:latin typeface="+mn-lt"/>
                <a:ea typeface="+mj-ea"/>
                <a:cs typeface="Arial" panose="020B0604020202020204" pitchFamily="34" charset="0"/>
              </a:rPr>
            </a:br>
            <a:r>
              <a:rPr lang="nl-BE" sz="1600" b="1" dirty="0">
                <a:solidFill>
                  <a:schemeClr val="accent2"/>
                </a:solidFill>
                <a:latin typeface="+mn-lt"/>
                <a:ea typeface="+mj-ea"/>
                <a:cs typeface="Arial" panose="020B0604020202020204" pitchFamily="34" charset="0"/>
              </a:rPr>
              <a:t>	</a:t>
            </a:r>
            <a:r>
              <a:rPr lang="nl-BE" sz="1400" b="1" dirty="0">
                <a:solidFill>
                  <a:schemeClr val="accent2"/>
                </a:solidFill>
                <a:latin typeface="+mn-lt"/>
                <a:ea typeface="+mj-ea"/>
                <a:cs typeface="Arial" panose="020B0604020202020204" pitchFamily="34" charset="0"/>
              </a:rPr>
              <a:t>2.1. "Horen"</a:t>
            </a:r>
            <a:br>
              <a:rPr lang="nl-BE" sz="1400" b="1" dirty="0">
                <a:solidFill>
                  <a:schemeClr val="accent2"/>
                </a:solidFill>
                <a:latin typeface="+mn-lt"/>
                <a:ea typeface="+mj-ea"/>
                <a:cs typeface="Arial" panose="020B0604020202020204" pitchFamily="34" charset="0"/>
              </a:rPr>
            </a:br>
            <a:r>
              <a:rPr lang="nl-BE" sz="1400" b="1" dirty="0">
                <a:solidFill>
                  <a:schemeClr val="accent2"/>
                </a:solidFill>
                <a:latin typeface="+mn-lt"/>
                <a:ea typeface="+mj-ea"/>
                <a:cs typeface="Arial" panose="020B0604020202020204" pitchFamily="34" charset="0"/>
              </a:rPr>
              <a:t>	2.2. "Zien"</a:t>
            </a:r>
            <a:br>
              <a:rPr lang="nl-BE" sz="1400" b="1" dirty="0">
                <a:solidFill>
                  <a:schemeClr val="accent2"/>
                </a:solidFill>
                <a:latin typeface="+mn-lt"/>
                <a:ea typeface="+mj-ea"/>
                <a:cs typeface="Arial" panose="020B0604020202020204" pitchFamily="34" charset="0"/>
              </a:rPr>
            </a:br>
            <a:r>
              <a:rPr lang="nl-BE" sz="1400" b="1" dirty="0">
                <a:solidFill>
                  <a:schemeClr val="accent2"/>
                </a:solidFill>
                <a:latin typeface="+mn-lt"/>
                <a:ea typeface="+mj-ea"/>
                <a:cs typeface="Arial" panose="020B0604020202020204" pitchFamily="34" charset="0"/>
              </a:rPr>
              <a:t>	2.3. "Gezien worden" – Uitrusting</a:t>
            </a:r>
            <a:endParaRPr lang="nl-BE" sz="1400" b="1" dirty="0">
              <a:solidFill>
                <a:srgbClr val="005DA4"/>
              </a:solidFill>
              <a:latin typeface="+mn-lt"/>
            </a:endParaRPr>
          </a:p>
          <a:p>
            <a:pPr marL="457200" indent="-457200" algn="l" defTabSz="685800" fontAlgn="auto">
              <a:spcBef>
                <a:spcPts val="750"/>
              </a:spcBef>
              <a:spcAft>
                <a:spcPts val="0"/>
              </a:spcAft>
              <a:buFontTx/>
              <a:buAutoNum type="arabicPeriod"/>
            </a:pPr>
            <a:r>
              <a:rPr lang="nl-BE" sz="1600" b="1" dirty="0">
                <a:solidFill>
                  <a:schemeClr val="accent2"/>
                </a:solidFill>
                <a:latin typeface="+mn-lt"/>
                <a:ea typeface="+mj-ea"/>
                <a:cs typeface="Arial" panose="020B0604020202020204" pitchFamily="34" charset="0"/>
              </a:rPr>
              <a:t>Begrippen</a:t>
            </a:r>
            <a:br>
              <a:rPr lang="nl-BE" sz="1600" b="1" dirty="0">
                <a:solidFill>
                  <a:schemeClr val="accent2"/>
                </a:solidFill>
                <a:latin typeface="+mn-lt"/>
                <a:ea typeface="+mj-ea"/>
                <a:cs typeface="Arial" panose="020B0604020202020204" pitchFamily="34" charset="0"/>
              </a:rPr>
            </a:br>
            <a:r>
              <a:rPr lang="nl-BE" sz="1600" b="1" dirty="0">
                <a:solidFill>
                  <a:schemeClr val="accent2"/>
                </a:solidFill>
                <a:latin typeface="+mn-lt"/>
                <a:ea typeface="+mj-ea"/>
                <a:cs typeface="Arial" panose="020B0604020202020204" pitchFamily="34" charset="0"/>
              </a:rPr>
              <a:t>	</a:t>
            </a:r>
            <a:r>
              <a:rPr lang="nl-BE" sz="1400" b="1" dirty="0">
                <a:solidFill>
                  <a:schemeClr val="accent2"/>
                </a:solidFill>
                <a:latin typeface="+mn-lt"/>
                <a:ea typeface="+mj-ea"/>
                <a:cs typeface="Arial" panose="020B0604020202020204" pitchFamily="34" charset="0"/>
              </a:rPr>
              <a:t>3.1 Gevarenzone – veiligheidsafstand</a:t>
            </a:r>
            <a:br>
              <a:rPr lang="nl-BE" sz="1400" b="1" dirty="0">
                <a:solidFill>
                  <a:schemeClr val="accent2"/>
                </a:solidFill>
                <a:latin typeface="+mn-lt"/>
                <a:ea typeface="+mj-ea"/>
                <a:cs typeface="Arial" panose="020B0604020202020204" pitchFamily="34" charset="0"/>
              </a:rPr>
            </a:br>
            <a:r>
              <a:rPr lang="nl-BE" sz="1400" b="1" dirty="0">
                <a:solidFill>
                  <a:schemeClr val="accent2"/>
                </a:solidFill>
                <a:latin typeface="+mn-lt"/>
                <a:ea typeface="+mj-ea"/>
                <a:cs typeface="Arial" panose="020B0604020202020204" pitchFamily="34" charset="0"/>
              </a:rPr>
              <a:t>	3.2 Uitwijkplaats </a:t>
            </a:r>
            <a:br>
              <a:rPr lang="nl-BE" sz="1400" b="1" dirty="0">
                <a:solidFill>
                  <a:schemeClr val="accent2"/>
                </a:solidFill>
                <a:latin typeface="+mn-lt"/>
                <a:ea typeface="+mj-ea"/>
                <a:cs typeface="Arial" panose="020B0604020202020204" pitchFamily="34" charset="0"/>
              </a:rPr>
            </a:br>
            <a:r>
              <a:rPr lang="nl-BE" sz="1400" b="1" dirty="0">
                <a:solidFill>
                  <a:schemeClr val="accent2"/>
                </a:solidFill>
                <a:latin typeface="+mn-lt"/>
                <a:ea typeface="+mj-ea"/>
                <a:cs typeface="Arial" panose="020B0604020202020204" pitchFamily="34" charset="0"/>
              </a:rPr>
              <a:t>	</a:t>
            </a:r>
            <a:r>
              <a:rPr lang="nl-BE" sz="1400" b="1" dirty="0">
                <a:solidFill>
                  <a:schemeClr val="accent2"/>
                </a:solidFill>
                <a:latin typeface="+mn-lt"/>
                <a:cs typeface="Arial" panose="020B0604020202020204" pitchFamily="34" charset="0"/>
              </a:rPr>
              <a:t>3.3 Bijkomende veiligheidsafstanden</a:t>
            </a:r>
            <a:br>
              <a:rPr lang="nl-BE" sz="1400" b="1" dirty="0">
                <a:solidFill>
                  <a:schemeClr val="accent2"/>
                </a:solidFill>
                <a:latin typeface="+mn-lt"/>
                <a:cs typeface="Arial" panose="020B0604020202020204" pitchFamily="34" charset="0"/>
              </a:rPr>
            </a:br>
            <a:r>
              <a:rPr lang="nl-BE" sz="1400" b="1" dirty="0">
                <a:solidFill>
                  <a:schemeClr val="accent2"/>
                </a:solidFill>
                <a:latin typeface="+mn-lt"/>
                <a:cs typeface="Arial" panose="020B0604020202020204" pitchFamily="34" charset="0"/>
              </a:rPr>
              <a:t>	3.4 Hinder – indringing </a:t>
            </a:r>
            <a:br>
              <a:rPr lang="nl-BE" sz="1400" b="1" dirty="0">
                <a:solidFill>
                  <a:schemeClr val="accent2"/>
                </a:solidFill>
                <a:latin typeface="+mn-lt"/>
                <a:cs typeface="Arial" panose="020B0604020202020204" pitchFamily="34" charset="0"/>
              </a:rPr>
            </a:br>
            <a:r>
              <a:rPr lang="nl-BE" sz="1400" b="1" dirty="0">
                <a:solidFill>
                  <a:schemeClr val="accent2"/>
                </a:solidFill>
                <a:latin typeface="+mn-lt"/>
                <a:cs typeface="Arial" panose="020B0604020202020204" pitchFamily="34" charset="0"/>
              </a:rPr>
              <a:t>	3.5 Indringing type I – indringing type II 	</a:t>
            </a:r>
            <a:br>
              <a:rPr lang="nl-BE" sz="1400" b="1" dirty="0">
                <a:solidFill>
                  <a:schemeClr val="accent2"/>
                </a:solidFill>
                <a:latin typeface="+mn-lt"/>
                <a:cs typeface="Arial" panose="020B0604020202020204" pitchFamily="34" charset="0"/>
              </a:rPr>
            </a:br>
            <a:r>
              <a:rPr lang="nl-BE" sz="1400" b="1" dirty="0">
                <a:solidFill>
                  <a:schemeClr val="accent2"/>
                </a:solidFill>
                <a:latin typeface="+mn-lt"/>
                <a:cs typeface="Arial" panose="020B0604020202020204" pitchFamily="34" charset="0"/>
              </a:rPr>
              <a:t>	3.6 Oversteekplaats</a:t>
            </a:r>
            <a:endParaRPr lang="nl-BE" sz="1400" b="1" dirty="0">
              <a:solidFill>
                <a:schemeClr val="accent2"/>
              </a:solidFill>
              <a:latin typeface="+mn-lt"/>
              <a:ea typeface="+mj-ea"/>
              <a:cs typeface="Arial" panose="020B0604020202020204" pitchFamily="34" charset="0"/>
            </a:endParaRPr>
          </a:p>
          <a:p>
            <a:pPr marL="457200" lvl="0" indent="-457200" algn="l" defTabSz="685800" fontAlgn="auto">
              <a:spcBef>
                <a:spcPts val="750"/>
              </a:spcBef>
              <a:spcAft>
                <a:spcPts val="0"/>
              </a:spcAft>
              <a:buFontTx/>
              <a:buAutoNum type="arabicPeriod"/>
            </a:pPr>
            <a:r>
              <a:rPr lang="nl-BE" sz="1600" b="1" dirty="0">
                <a:solidFill>
                  <a:schemeClr val="accent2"/>
                </a:solidFill>
                <a:latin typeface="+mn-lt"/>
                <a:ea typeface="+mj-ea"/>
                <a:cs typeface="Arial" panose="020B0604020202020204" pitchFamily="34" charset="0"/>
              </a:rPr>
              <a:t>Algemeen principe</a:t>
            </a:r>
          </a:p>
          <a:p>
            <a:pPr marL="457200" lvl="0" indent="-457200" algn="l" defTabSz="685800" fontAlgn="auto">
              <a:spcBef>
                <a:spcPts val="750"/>
              </a:spcBef>
              <a:spcAft>
                <a:spcPts val="0"/>
              </a:spcAft>
              <a:buFontTx/>
              <a:buAutoNum type="arabicPeriod"/>
            </a:pPr>
            <a:r>
              <a:rPr lang="nl-BE" sz="1600" b="1" dirty="0">
                <a:solidFill>
                  <a:schemeClr val="accent2"/>
                </a:solidFill>
                <a:latin typeface="+mn-lt"/>
                <a:ea typeface="+mj-ea"/>
                <a:cs typeface="Arial" panose="020B0604020202020204" pitchFamily="34" charset="0"/>
              </a:rPr>
              <a:t>Werken zonder risico op indringing in de gevarenzone</a:t>
            </a:r>
          </a:p>
          <a:p>
            <a:pPr marL="457200" lvl="0" indent="-457200" algn="l" defTabSz="685800" fontAlgn="auto">
              <a:spcBef>
                <a:spcPts val="750"/>
              </a:spcBef>
              <a:spcAft>
                <a:spcPts val="0"/>
              </a:spcAft>
              <a:buFontTx/>
              <a:buAutoNum type="arabicPeriod"/>
            </a:pPr>
            <a:r>
              <a:rPr lang="nl-BE" sz="1600" b="1" dirty="0">
                <a:solidFill>
                  <a:schemeClr val="accent2"/>
                </a:solidFill>
                <a:latin typeface="+mn-lt"/>
                <a:ea typeface="+mj-ea"/>
                <a:cs typeface="Arial" panose="020B0604020202020204" pitchFamily="34" charset="0"/>
              </a:rPr>
              <a:t>Werken met risico op indringing in de gevarenzone – Hiërarchie van veiligheidsmaatregelen</a:t>
            </a:r>
            <a:br>
              <a:rPr lang="nl-BE" sz="1600" b="1" dirty="0">
                <a:solidFill>
                  <a:schemeClr val="accent2"/>
                </a:solidFill>
                <a:latin typeface="+mn-lt"/>
                <a:ea typeface="+mj-ea"/>
                <a:cs typeface="Arial" panose="020B0604020202020204" pitchFamily="34" charset="0"/>
              </a:rPr>
            </a:br>
            <a:br>
              <a:rPr lang="nl-BE" dirty="0">
                <a:solidFill>
                  <a:srgbClr val="005DA4"/>
                </a:solidFill>
              </a:rPr>
            </a:br>
            <a:endParaRPr lang="fr-FR" sz="2000" b="1" dirty="0">
              <a:solidFill>
                <a:schemeClr val="accent2"/>
              </a:solidFill>
              <a:latin typeface="+mn-lt"/>
              <a:cs typeface="Arial" panose="020B0604020202020204" pitchFamily="34" charset="0"/>
            </a:endParaRPr>
          </a:p>
        </p:txBody>
      </p:sp>
    </p:spTree>
    <p:extLst>
      <p:ext uri="{BB962C8B-B14F-4D97-AF65-F5344CB8AC3E}">
        <p14:creationId xmlns:p14="http://schemas.microsoft.com/office/powerpoint/2010/main" val="22757123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Espace réservé du numéro de diapositive 3"/>
          <p:cNvSpPr>
            <a:spLocks noGrp="1"/>
          </p:cNvSpPr>
          <p:nvPr>
            <p:ph type="sldNum" sz="quarter" idx="4"/>
          </p:nvPr>
        </p:nvSpPr>
        <p:spPr>
          <a:xfrm>
            <a:off x="11464965" y="6492877"/>
            <a:ext cx="565240" cy="365125"/>
          </a:xfrm>
        </p:spPr>
        <p:txBody>
          <a:bodyPr/>
          <a:lstStyle/>
          <a:p>
            <a:fld id="{070B80B4-B953-6547-A044-6E303DFD4AF3}" type="slidenum">
              <a:rPr lang="nl-BE" smtClean="0"/>
              <a:pPr/>
              <a:t>40</a:t>
            </a:fld>
            <a:endParaRPr lang="nl-BE" dirty="0"/>
          </a:p>
        </p:txBody>
      </p:sp>
      <p:sp>
        <p:nvSpPr>
          <p:cNvPr id="14" name="Titre 1"/>
          <p:cNvSpPr txBox="1">
            <a:spLocks/>
          </p:cNvSpPr>
          <p:nvPr/>
        </p:nvSpPr>
        <p:spPr bwMode="auto">
          <a:xfrm rot="20941446">
            <a:off x="3540260" y="1801857"/>
            <a:ext cx="4964472" cy="1259518"/>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lgn="l"/>
            <a:r>
              <a:rPr lang="fr-FR" sz="3200" b="1" kern="0" dirty="0" err="1">
                <a:solidFill>
                  <a:srgbClr val="0070C0"/>
                </a:solidFill>
                <a:latin typeface="+mj-lt"/>
                <a:ea typeface="+mj-ea"/>
                <a:cs typeface="+mj-cs"/>
              </a:rPr>
              <a:t>Risico</a:t>
            </a:r>
            <a:r>
              <a:rPr lang="fr-FR" sz="3200" b="1" kern="0" dirty="0">
                <a:solidFill>
                  <a:srgbClr val="0070C0"/>
                </a:solidFill>
                <a:latin typeface="+mj-lt"/>
                <a:ea typeface="+mj-ea"/>
                <a:cs typeface="+mj-cs"/>
              </a:rPr>
              <a:t> op </a:t>
            </a:r>
            <a:r>
              <a:rPr lang="fr-FR" sz="3200" b="1" kern="0" dirty="0" err="1">
                <a:solidFill>
                  <a:srgbClr val="0070C0"/>
                </a:solidFill>
                <a:latin typeface="+mj-lt"/>
                <a:ea typeface="+mj-ea"/>
                <a:cs typeface="+mj-cs"/>
              </a:rPr>
              <a:t>indringing</a:t>
            </a:r>
            <a:r>
              <a:rPr lang="fr-FR" sz="3200" b="1" kern="0" dirty="0">
                <a:solidFill>
                  <a:srgbClr val="0070C0"/>
                </a:solidFill>
                <a:latin typeface="+mj-lt"/>
                <a:ea typeface="+mj-ea"/>
                <a:cs typeface="+mj-cs"/>
              </a:rPr>
              <a:t> type II</a:t>
            </a:r>
          </a:p>
        </p:txBody>
      </p:sp>
      <p:pic>
        <p:nvPicPr>
          <p:cNvPr id="15" name="Picture 4" descr="Afbeeldingsresultaat voor question"/>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72347" y="1175250"/>
            <a:ext cx="924633" cy="123352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2915611" y="3214174"/>
            <a:ext cx="6839143" cy="2806195"/>
          </a:xfrm>
          <a:prstGeom prst="rect">
            <a:avLst/>
          </a:prstGeom>
        </p:spPr>
      </p:pic>
      <p:sp>
        <p:nvSpPr>
          <p:cNvPr id="9" name="Espace réservé du texte 3"/>
          <p:cNvSpPr txBox="1">
            <a:spLocks noGrp="1"/>
          </p:cNvSpPr>
          <p:nvPr>
            <p:ph type="body" sz="quarter" idx="18"/>
          </p:nvPr>
        </p:nvSpPr>
        <p:spPr>
          <a:xfrm>
            <a:off x="9120336" y="154524"/>
            <a:ext cx="2790457" cy="508648"/>
          </a:xfrm>
          <a:prstGeom prst="rect">
            <a:avLst/>
          </a:prstGeom>
        </p:spPr>
        <p:txBody>
          <a:bodyPr/>
          <a:lstStyle>
            <a:lvl1pPr marL="0" indent="0" algn="r" defTabSz="685800" rtl="0" eaLnBrk="1" latinLnBrk="0" hangingPunct="1">
              <a:lnSpc>
                <a:spcPct val="90000"/>
              </a:lnSpc>
              <a:spcBef>
                <a:spcPts val="750"/>
              </a:spcBef>
              <a:buFont typeface="Arial" panose="020B0604020202020204" pitchFamily="34" charset="0"/>
              <a:buNone/>
              <a:defRPr sz="1200" kern="1200" baseline="0">
                <a:solidFill>
                  <a:schemeClr val="accent2"/>
                </a:solidFill>
                <a:latin typeface="Calibri" panose="020F0502020204030204" pitchFamily="34" charset="0"/>
                <a:ea typeface="+mn-ea"/>
                <a:cs typeface="Calibri" panose="020F050202020403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pPr>
            <a:r>
              <a:rPr lang="fr-FR" dirty="0"/>
              <a:t>3. </a:t>
            </a:r>
            <a:r>
              <a:rPr lang="fr-FR" dirty="0" err="1"/>
              <a:t>Begrippen</a:t>
            </a:r>
            <a:endParaRPr lang="fr-FR" dirty="0"/>
          </a:p>
          <a:p>
            <a:pPr fontAlgn="auto">
              <a:spcAft>
                <a:spcPts val="0"/>
              </a:spcAft>
            </a:pPr>
            <a:r>
              <a:rPr lang="fr-FR" dirty="0"/>
              <a:t>3.5 Type </a:t>
            </a:r>
            <a:r>
              <a:rPr lang="fr-FR" dirty="0" err="1"/>
              <a:t>indringing</a:t>
            </a:r>
            <a:endParaRPr lang="fr-FR" dirty="0"/>
          </a:p>
          <a:p>
            <a:pPr fontAlgn="auto">
              <a:spcAft>
                <a:spcPts val="0"/>
              </a:spcAft>
            </a:pPr>
            <a:endParaRPr lang="fr-FR" dirty="0"/>
          </a:p>
        </p:txBody>
      </p:sp>
    </p:spTree>
    <p:extLst>
      <p:ext uri="{BB962C8B-B14F-4D97-AF65-F5344CB8AC3E}">
        <p14:creationId xmlns:p14="http://schemas.microsoft.com/office/powerpoint/2010/main" val="19847526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Espace réservé du numéro de diapositive 3"/>
          <p:cNvSpPr>
            <a:spLocks noGrp="1"/>
          </p:cNvSpPr>
          <p:nvPr>
            <p:ph type="sldNum" sz="quarter" idx="4"/>
          </p:nvPr>
        </p:nvSpPr>
        <p:spPr>
          <a:xfrm>
            <a:off x="11464965" y="6492877"/>
            <a:ext cx="565240" cy="365125"/>
          </a:xfrm>
        </p:spPr>
        <p:txBody>
          <a:bodyPr/>
          <a:lstStyle/>
          <a:p>
            <a:fld id="{070B80B4-B953-6547-A044-6E303DFD4AF3}" type="slidenum">
              <a:rPr lang="nl-BE" smtClean="0"/>
              <a:pPr/>
              <a:t>41</a:t>
            </a:fld>
            <a:endParaRPr lang="nl-BE" dirty="0"/>
          </a:p>
        </p:txBody>
      </p:sp>
      <p:pic>
        <p:nvPicPr>
          <p:cNvPr id="26" name="Picture 2"/>
          <p:cNvPicPr>
            <a:picLocks noChangeAspect="1" noChangeArrowheads="1"/>
          </p:cNvPicPr>
          <p:nvPr/>
        </p:nvPicPr>
        <p:blipFill>
          <a:blip r:embed="rId3" cstate="print">
            <a:clrChange>
              <a:clrFrom>
                <a:srgbClr val="FEFEFE"/>
              </a:clrFrom>
              <a:clrTo>
                <a:srgbClr val="FEFEFE">
                  <a:alpha val="0"/>
                </a:srgbClr>
              </a:clrTo>
            </a:clrChange>
          </a:blip>
          <a:srcRect l="32171" t="15566" r="32279" b="18195"/>
          <a:stretch>
            <a:fillRect/>
          </a:stretch>
        </p:blipFill>
        <p:spPr bwMode="auto">
          <a:xfrm>
            <a:off x="2063552" y="2852936"/>
            <a:ext cx="2448272" cy="2952328"/>
          </a:xfrm>
          <a:prstGeom prst="rect">
            <a:avLst/>
          </a:prstGeom>
          <a:noFill/>
          <a:ln w="9525">
            <a:noFill/>
            <a:miter lim="800000"/>
            <a:headEnd/>
            <a:tailEnd/>
          </a:ln>
        </p:spPr>
      </p:pic>
      <p:cxnSp>
        <p:nvCxnSpPr>
          <p:cNvPr id="27" name="Straight Connector 26"/>
          <p:cNvCxnSpPr/>
          <p:nvPr/>
        </p:nvCxnSpPr>
        <p:spPr bwMode="auto">
          <a:xfrm>
            <a:off x="5519936" y="6381328"/>
            <a:ext cx="5004000" cy="0"/>
          </a:xfrm>
          <a:prstGeom prst="line">
            <a:avLst/>
          </a:prstGeom>
          <a:solidFill>
            <a:schemeClr val="accent1"/>
          </a:solidFill>
          <a:ln w="31750" cap="flat" cmpd="sng" algn="ctr">
            <a:solidFill>
              <a:schemeClr val="tx1"/>
            </a:solidFill>
            <a:prstDash val="solid"/>
            <a:round/>
            <a:headEnd type="none" w="med" len="med"/>
            <a:tailEnd type="none" w="med" len="med"/>
          </a:ln>
          <a:effectLst/>
        </p:spPr>
      </p:cxnSp>
      <p:sp>
        <p:nvSpPr>
          <p:cNvPr id="28" name="TextBox 18"/>
          <p:cNvSpPr txBox="1">
            <a:spLocks noChangeArrowheads="1"/>
          </p:cNvSpPr>
          <p:nvPr/>
        </p:nvSpPr>
        <p:spPr bwMode="auto">
          <a:xfrm>
            <a:off x="3935760" y="5775647"/>
            <a:ext cx="576064" cy="461665"/>
          </a:xfrm>
          <a:prstGeom prst="rect">
            <a:avLst/>
          </a:prstGeom>
          <a:noFill/>
          <a:ln w="25400">
            <a:noFill/>
            <a:miter lim="800000"/>
            <a:headEnd/>
            <a:tailEnd/>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79646"/>
                </a:solidFill>
                <a:effectLst/>
                <a:uLnTx/>
                <a:uFillTx/>
                <a:latin typeface="Calibri" pitchFamily="34" charset="0"/>
              </a:rPr>
              <a:t>VA</a:t>
            </a:r>
            <a:endParaRPr kumimoji="0" lang="en-US" sz="1200" b="1" i="0" u="none" strike="noStrike" kern="0" cap="none" spc="0" normalizeH="0" baseline="0" noProof="0" dirty="0">
              <a:ln>
                <a:noFill/>
              </a:ln>
              <a:solidFill>
                <a:srgbClr val="F79646"/>
              </a:solidFill>
              <a:effectLst/>
              <a:uLnTx/>
              <a:uFillTx/>
              <a:latin typeface="Calibri" pitchFamily="34" charset="0"/>
            </a:endParaRPr>
          </a:p>
        </p:txBody>
      </p:sp>
      <p:cxnSp>
        <p:nvCxnSpPr>
          <p:cNvPr id="29" name="Straight Arrow Connector 28"/>
          <p:cNvCxnSpPr/>
          <p:nvPr/>
        </p:nvCxnSpPr>
        <p:spPr>
          <a:xfrm>
            <a:off x="3864008" y="5805264"/>
            <a:ext cx="720000" cy="0"/>
          </a:xfrm>
          <a:prstGeom prst="straightConnector1">
            <a:avLst/>
          </a:prstGeom>
          <a:noFill/>
          <a:ln w="25400" cap="flat" cmpd="sng" algn="ctr">
            <a:solidFill>
              <a:srgbClr val="F79646"/>
            </a:solidFill>
            <a:prstDash val="solid"/>
            <a:headEnd type="arrow"/>
            <a:tailEnd type="arrow"/>
          </a:ln>
          <a:effectLst/>
        </p:spPr>
      </p:cxnSp>
      <p:cxnSp>
        <p:nvCxnSpPr>
          <p:cNvPr id="30" name="Straight Connector 29"/>
          <p:cNvCxnSpPr/>
          <p:nvPr/>
        </p:nvCxnSpPr>
        <p:spPr>
          <a:xfrm flipV="1">
            <a:off x="4583832" y="2916032"/>
            <a:ext cx="0" cy="2952000"/>
          </a:xfrm>
          <a:prstGeom prst="line">
            <a:avLst/>
          </a:prstGeom>
          <a:noFill/>
          <a:ln w="25400" cap="flat" cmpd="sng" algn="ctr">
            <a:solidFill>
              <a:srgbClr val="F79646"/>
            </a:solidFill>
            <a:prstDash val="solid"/>
          </a:ln>
          <a:effectLst/>
        </p:spPr>
      </p:cxnSp>
      <p:cxnSp>
        <p:nvCxnSpPr>
          <p:cNvPr id="31" name="Straight Connector 30"/>
          <p:cNvCxnSpPr/>
          <p:nvPr/>
        </p:nvCxnSpPr>
        <p:spPr>
          <a:xfrm>
            <a:off x="1811848" y="5877272"/>
            <a:ext cx="291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2" name="Group 20"/>
          <p:cNvGrpSpPr>
            <a:grpSpLocks noChangeAspect="1"/>
          </p:cNvGrpSpPr>
          <p:nvPr/>
        </p:nvGrpSpPr>
        <p:grpSpPr bwMode="auto">
          <a:xfrm>
            <a:off x="3827752" y="5805264"/>
            <a:ext cx="36000" cy="53802"/>
            <a:chOff x="8100392" y="5949280"/>
            <a:chExt cx="144016" cy="216024"/>
          </a:xfrm>
        </p:grpSpPr>
        <p:sp>
          <p:nvSpPr>
            <p:cNvPr id="33" name="Rectangle 32"/>
            <p:cNvSpPr/>
            <p:nvPr/>
          </p:nvSpPr>
          <p:spPr>
            <a:xfrm>
              <a:off x="8154200" y="6020759"/>
              <a:ext cx="45896" cy="14454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ectangle 33"/>
            <p:cNvSpPr/>
            <p:nvPr/>
          </p:nvSpPr>
          <p:spPr>
            <a:xfrm>
              <a:off x="8100392" y="5949280"/>
              <a:ext cx="144016" cy="7147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5" name="Group 20"/>
          <p:cNvGrpSpPr>
            <a:grpSpLocks noChangeAspect="1"/>
          </p:cNvGrpSpPr>
          <p:nvPr/>
        </p:nvGrpSpPr>
        <p:grpSpPr bwMode="auto">
          <a:xfrm>
            <a:off x="2747632" y="5805264"/>
            <a:ext cx="36000" cy="53802"/>
            <a:chOff x="8100392" y="5949280"/>
            <a:chExt cx="144016" cy="216024"/>
          </a:xfrm>
        </p:grpSpPr>
        <p:sp>
          <p:nvSpPr>
            <p:cNvPr id="36" name="Rectangle 35"/>
            <p:cNvSpPr/>
            <p:nvPr/>
          </p:nvSpPr>
          <p:spPr>
            <a:xfrm>
              <a:off x="8154200" y="6020759"/>
              <a:ext cx="45896" cy="14454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Rectangle 36"/>
            <p:cNvSpPr/>
            <p:nvPr/>
          </p:nvSpPr>
          <p:spPr>
            <a:xfrm>
              <a:off x="8100392" y="5949280"/>
              <a:ext cx="144016" cy="7147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cxnSp>
        <p:nvCxnSpPr>
          <p:cNvPr id="50" name="Straight Connector 49"/>
          <p:cNvCxnSpPr/>
          <p:nvPr/>
        </p:nvCxnSpPr>
        <p:spPr>
          <a:xfrm>
            <a:off x="4727848" y="5877272"/>
            <a:ext cx="792088" cy="5040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5159896" y="3068960"/>
            <a:ext cx="4896544" cy="461665"/>
          </a:xfrm>
          <a:prstGeom prst="rect">
            <a:avLst/>
          </a:prstGeom>
          <a:noFill/>
        </p:spPr>
        <p:txBody>
          <a:bodyPr wrap="square" rtlCol="0">
            <a:spAutoFit/>
          </a:bodyPr>
          <a:lstStyle/>
          <a:p>
            <a:r>
              <a:rPr lang="en-US" sz="2400" b="1" dirty="0">
                <a:solidFill>
                  <a:srgbClr val="00B050"/>
                </a:solidFill>
              </a:rPr>
              <a:t>GEEN INDRINGING VAN TYPE II</a:t>
            </a:r>
          </a:p>
        </p:txBody>
      </p:sp>
      <p:pic>
        <p:nvPicPr>
          <p:cNvPr id="52" name="Picture 72"/>
          <p:cNvPicPr>
            <a:picLocks noChangeAspect="1" noChangeArrowheads="1"/>
          </p:cNvPicPr>
          <p:nvPr/>
        </p:nvPicPr>
        <p:blipFill>
          <a:blip r:embed="rId4" cstate="print">
            <a:clrChange>
              <a:clrFrom>
                <a:srgbClr val="FFFFFF"/>
              </a:clrFrom>
              <a:clrTo>
                <a:srgbClr val="FFFFFF">
                  <a:alpha val="0"/>
                </a:srgbClr>
              </a:clrTo>
            </a:clrChange>
          </a:blip>
          <a:srcRect l="48820" t="54445" r="18329" b="21796"/>
          <a:stretch>
            <a:fillRect/>
          </a:stretch>
        </p:blipFill>
        <p:spPr bwMode="auto">
          <a:xfrm>
            <a:off x="6078416" y="5546849"/>
            <a:ext cx="1952029" cy="882569"/>
          </a:xfrm>
          <a:prstGeom prst="rect">
            <a:avLst/>
          </a:prstGeom>
          <a:noFill/>
          <a:ln w="9525">
            <a:noFill/>
            <a:miter lim="800000"/>
            <a:headEnd/>
            <a:tailEnd/>
          </a:ln>
        </p:spPr>
      </p:pic>
      <p:sp>
        <p:nvSpPr>
          <p:cNvPr id="53" name="TextBox 52"/>
          <p:cNvSpPr txBox="1"/>
          <p:nvPr/>
        </p:nvSpPr>
        <p:spPr>
          <a:xfrm>
            <a:off x="4295800" y="3068960"/>
            <a:ext cx="4608512" cy="461665"/>
          </a:xfrm>
          <a:prstGeom prst="rect">
            <a:avLst/>
          </a:prstGeom>
          <a:noFill/>
        </p:spPr>
        <p:txBody>
          <a:bodyPr wrap="square" rtlCol="0">
            <a:spAutoFit/>
          </a:bodyPr>
          <a:lstStyle/>
          <a:p>
            <a:r>
              <a:rPr lang="en-US" sz="2400" b="1" dirty="0">
                <a:solidFill>
                  <a:srgbClr val="C00000"/>
                </a:solidFill>
              </a:rPr>
              <a:t>INDRINGING VAN  TYPE II</a:t>
            </a:r>
          </a:p>
        </p:txBody>
      </p:sp>
      <p:pic>
        <p:nvPicPr>
          <p:cNvPr id="54" name="Picture 76"/>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295800" y="3746649"/>
            <a:ext cx="3784268" cy="2000821"/>
          </a:xfrm>
          <a:prstGeom prst="rect">
            <a:avLst/>
          </a:prstGeom>
          <a:noFill/>
          <a:ln w="9525">
            <a:noFill/>
            <a:miter lim="800000"/>
            <a:headEnd/>
            <a:tailEnd/>
          </a:ln>
        </p:spPr>
      </p:pic>
      <p:pic>
        <p:nvPicPr>
          <p:cNvPr id="55" name="Picture 76"/>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flipH="1">
            <a:off x="6096000" y="3746649"/>
            <a:ext cx="3784268" cy="2000821"/>
          </a:xfrm>
          <a:prstGeom prst="rect">
            <a:avLst/>
          </a:prstGeom>
          <a:noFill/>
          <a:ln w="9525">
            <a:noFill/>
            <a:miter lim="800000"/>
            <a:headEnd/>
            <a:tailEnd/>
          </a:ln>
        </p:spPr>
      </p:pic>
      <p:sp>
        <p:nvSpPr>
          <p:cNvPr id="57" name="Rounded Rectangle 26"/>
          <p:cNvSpPr/>
          <p:nvPr/>
        </p:nvSpPr>
        <p:spPr bwMode="auto">
          <a:xfrm>
            <a:off x="1523936" y="1124744"/>
            <a:ext cx="9000000" cy="967978"/>
          </a:xfrm>
          <a:prstGeom prst="roundRect">
            <a:avLst>
              <a:gd name="adj" fmla="val 9370"/>
            </a:avLst>
          </a:prstGeom>
          <a:no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BE" b="0" i="0" u="none" strike="noStrike" kern="1200" cap="none" spc="0" normalizeH="0" baseline="0" noProof="0" dirty="0" err="1">
                <a:ln>
                  <a:noFill/>
                </a:ln>
                <a:solidFill>
                  <a:srgbClr val="000000"/>
                </a:solidFill>
                <a:effectLst/>
                <a:uLnTx/>
                <a:uFillTx/>
                <a:latin typeface="+mn-lt"/>
              </a:rPr>
              <a:t>Voor</a:t>
            </a:r>
            <a:r>
              <a:rPr kumimoji="0" lang="fr-BE" b="0" i="0" u="none" strike="noStrike" kern="1200" cap="none" spc="0" normalizeH="0" baseline="0" noProof="0" dirty="0">
                <a:ln>
                  <a:noFill/>
                </a:ln>
                <a:solidFill>
                  <a:srgbClr val="000000"/>
                </a:solidFill>
                <a:effectLst/>
                <a:uLnTx/>
                <a:uFillTx/>
                <a:latin typeface="+mn-lt"/>
              </a:rPr>
              <a:t> </a:t>
            </a:r>
            <a:r>
              <a:rPr kumimoji="0" lang="fr-BE" b="0" i="0" u="none" strike="noStrike" kern="1200" cap="none" spc="0" normalizeH="0" baseline="0" noProof="0" dirty="0" err="1">
                <a:ln>
                  <a:noFill/>
                </a:ln>
                <a:solidFill>
                  <a:srgbClr val="000000"/>
                </a:solidFill>
                <a:effectLst/>
                <a:uLnTx/>
                <a:uFillTx/>
                <a:latin typeface="+mn-lt"/>
              </a:rPr>
              <a:t>zwaar</a:t>
            </a:r>
            <a:r>
              <a:rPr kumimoji="0" lang="fr-BE" b="0" i="0" u="none" strike="noStrike" kern="1200" cap="none" spc="0" normalizeH="0" baseline="0" noProof="0" dirty="0">
                <a:ln>
                  <a:noFill/>
                </a:ln>
                <a:solidFill>
                  <a:srgbClr val="000000"/>
                </a:solidFill>
                <a:effectLst/>
                <a:uLnTx/>
                <a:uFillTx/>
                <a:latin typeface="+mn-lt"/>
              </a:rPr>
              <a:t> </a:t>
            </a:r>
            <a:r>
              <a:rPr kumimoji="0" lang="fr-BE" b="0" i="0" u="none" strike="noStrike" kern="1200" cap="none" spc="0" normalizeH="0" baseline="0" noProof="0" dirty="0" err="1">
                <a:ln>
                  <a:noFill/>
                </a:ln>
                <a:solidFill>
                  <a:srgbClr val="000000"/>
                </a:solidFill>
                <a:effectLst/>
                <a:uLnTx/>
                <a:uFillTx/>
                <a:latin typeface="+mn-lt"/>
              </a:rPr>
              <a:t>gereedschap</a:t>
            </a:r>
            <a:r>
              <a:rPr kumimoji="0" lang="fr-BE" b="0" i="0" u="none" strike="noStrike" kern="1200" cap="none" spc="0" normalizeH="0" baseline="0" noProof="0" dirty="0">
                <a:ln>
                  <a:noFill/>
                </a:ln>
                <a:solidFill>
                  <a:srgbClr val="000000"/>
                </a:solidFill>
                <a:effectLst/>
                <a:uLnTx/>
                <a:uFillTx/>
                <a:latin typeface="+mn-lt"/>
              </a:rPr>
              <a:t>, </a:t>
            </a:r>
            <a:r>
              <a:rPr kumimoji="0" lang="fr-BE" b="0" i="0" u="none" strike="noStrike" kern="1200" cap="none" spc="0" normalizeH="0" baseline="0" noProof="0" dirty="0" err="1">
                <a:ln>
                  <a:noFill/>
                </a:ln>
                <a:solidFill>
                  <a:srgbClr val="000000"/>
                </a:solidFill>
                <a:effectLst/>
                <a:uLnTx/>
                <a:uFillTx/>
                <a:latin typeface="+mn-lt"/>
              </a:rPr>
              <a:t>materialen</a:t>
            </a:r>
            <a:r>
              <a:rPr kumimoji="0" lang="fr-BE" b="0" i="0" u="none" strike="noStrike" kern="1200" cap="none" spc="0" normalizeH="0" baseline="0" noProof="0" dirty="0">
                <a:ln>
                  <a:noFill/>
                </a:ln>
                <a:solidFill>
                  <a:srgbClr val="000000"/>
                </a:solidFill>
                <a:effectLst/>
                <a:uLnTx/>
                <a:uFillTx/>
                <a:latin typeface="+mn-lt"/>
              </a:rPr>
              <a:t> en </a:t>
            </a:r>
            <a:r>
              <a:rPr lang="fr-BE" b="1" dirty="0">
                <a:solidFill>
                  <a:srgbClr val="000000"/>
                </a:solidFill>
                <a:latin typeface="+mn-lt"/>
              </a:rPr>
              <a:t>niet-</a:t>
            </a:r>
            <a:r>
              <a:rPr lang="fr-BE" b="1" dirty="0" err="1">
                <a:solidFill>
                  <a:srgbClr val="000000"/>
                </a:solidFill>
                <a:latin typeface="+mn-lt"/>
              </a:rPr>
              <a:t>spoorgebonden</a:t>
            </a:r>
            <a:r>
              <a:rPr lang="fr-BE" b="1" dirty="0">
                <a:solidFill>
                  <a:srgbClr val="000000"/>
                </a:solidFill>
                <a:latin typeface="+mn-lt"/>
              </a:rPr>
              <a:t> </a:t>
            </a:r>
            <a:r>
              <a:rPr lang="fr-BE" b="1" dirty="0" err="1">
                <a:solidFill>
                  <a:srgbClr val="000000"/>
                </a:solidFill>
                <a:latin typeface="+mn-lt"/>
              </a:rPr>
              <a:t>voertuigen</a:t>
            </a:r>
            <a:r>
              <a:rPr lang="fr-BE" b="1" dirty="0">
                <a:solidFill>
                  <a:srgbClr val="000000"/>
                </a:solidFill>
                <a:latin typeface="+mn-lt"/>
              </a:rPr>
              <a:t> </a:t>
            </a:r>
            <a:r>
              <a:rPr lang="fr-BE" dirty="0" err="1">
                <a:solidFill>
                  <a:srgbClr val="000000"/>
                </a:solidFill>
                <a:latin typeface="+mn-lt"/>
              </a:rPr>
              <a:t>wordt</a:t>
            </a:r>
            <a:r>
              <a:rPr lang="fr-BE" dirty="0">
                <a:solidFill>
                  <a:srgbClr val="000000"/>
                </a:solidFill>
                <a:latin typeface="+mn-lt"/>
              </a:rPr>
              <a:t> de </a:t>
            </a:r>
            <a:r>
              <a:rPr lang="fr-BE" u="sng" dirty="0">
                <a:solidFill>
                  <a:srgbClr val="FF3399"/>
                </a:solidFill>
                <a:latin typeface="+mn-lt"/>
              </a:rPr>
              <a:t>nominale </a:t>
            </a:r>
            <a:r>
              <a:rPr lang="fr-BE" u="sng" dirty="0" err="1">
                <a:solidFill>
                  <a:srgbClr val="FF3399"/>
                </a:solidFill>
                <a:latin typeface="+mn-lt"/>
              </a:rPr>
              <a:t>omtrek</a:t>
            </a:r>
            <a:r>
              <a:rPr lang="fr-BE" u="sng" dirty="0">
                <a:solidFill>
                  <a:srgbClr val="FF3399"/>
                </a:solidFill>
                <a:latin typeface="+mn-lt"/>
              </a:rPr>
              <a:t> van het vrijeruimteprofiel </a:t>
            </a:r>
            <a:r>
              <a:rPr lang="fr-BE" u="sng" dirty="0">
                <a:latin typeface="+mn-lt"/>
              </a:rPr>
              <a:t>(</a:t>
            </a:r>
            <a:r>
              <a:rPr lang="fr-BE" u="sng" dirty="0" err="1">
                <a:latin typeface="+mn-lt"/>
              </a:rPr>
              <a:t>gelijkgesteld</a:t>
            </a:r>
            <a:r>
              <a:rPr lang="fr-BE" u="sng" dirty="0">
                <a:latin typeface="+mn-lt"/>
              </a:rPr>
              <a:t> </a:t>
            </a:r>
            <a:r>
              <a:rPr lang="fr-BE" u="sng" dirty="0" err="1">
                <a:latin typeface="+mn-lt"/>
              </a:rPr>
              <a:t>aan</a:t>
            </a:r>
            <a:r>
              <a:rPr lang="fr-BE" u="sng" dirty="0">
                <a:latin typeface="+mn-lt"/>
              </a:rPr>
              <a:t> </a:t>
            </a:r>
            <a:r>
              <a:rPr lang="fr-BE" u="sng" dirty="0" err="1">
                <a:latin typeface="+mn-lt"/>
              </a:rPr>
              <a:t>veiligheidsafstand</a:t>
            </a:r>
            <a:r>
              <a:rPr lang="fr-BE" u="sng" dirty="0">
                <a:latin typeface="+mn-lt"/>
              </a:rPr>
              <a:t> van 1,5 m) </a:t>
            </a:r>
            <a:r>
              <a:rPr lang="fr-BE" dirty="0">
                <a:solidFill>
                  <a:srgbClr val="000000"/>
                </a:solidFill>
                <a:latin typeface="+mn-lt"/>
              </a:rPr>
              <a:t>in </a:t>
            </a:r>
            <a:r>
              <a:rPr lang="fr-BE" dirty="0" err="1">
                <a:solidFill>
                  <a:srgbClr val="000000"/>
                </a:solidFill>
                <a:latin typeface="+mn-lt"/>
              </a:rPr>
              <a:t>overweging</a:t>
            </a:r>
            <a:r>
              <a:rPr lang="fr-BE" dirty="0">
                <a:solidFill>
                  <a:srgbClr val="000000"/>
                </a:solidFill>
                <a:latin typeface="+mn-lt"/>
              </a:rPr>
              <a:t> </a:t>
            </a:r>
            <a:r>
              <a:rPr lang="fr-BE" dirty="0" err="1">
                <a:solidFill>
                  <a:srgbClr val="000000"/>
                </a:solidFill>
                <a:latin typeface="+mn-lt"/>
              </a:rPr>
              <a:t>genomen</a:t>
            </a:r>
            <a:r>
              <a:rPr lang="fr-BE" dirty="0">
                <a:solidFill>
                  <a:srgbClr val="000000"/>
                </a:solidFill>
                <a:latin typeface="+mn-lt"/>
              </a:rPr>
              <a:t> om te </a:t>
            </a:r>
            <a:r>
              <a:rPr lang="fr-BE" dirty="0" err="1">
                <a:solidFill>
                  <a:srgbClr val="000000"/>
                </a:solidFill>
                <a:latin typeface="+mn-lt"/>
              </a:rPr>
              <a:t>bepalen</a:t>
            </a:r>
            <a:r>
              <a:rPr lang="fr-BE" dirty="0">
                <a:solidFill>
                  <a:srgbClr val="000000"/>
                </a:solidFill>
                <a:latin typeface="+mn-lt"/>
              </a:rPr>
              <a:t> of er </a:t>
            </a:r>
            <a:r>
              <a:rPr lang="fr-BE" dirty="0" err="1">
                <a:solidFill>
                  <a:srgbClr val="000000"/>
                </a:solidFill>
                <a:latin typeface="+mn-lt"/>
              </a:rPr>
              <a:t>een</a:t>
            </a:r>
            <a:r>
              <a:rPr lang="fr-BE" dirty="0">
                <a:solidFill>
                  <a:srgbClr val="000000"/>
                </a:solidFill>
                <a:latin typeface="+mn-lt"/>
              </a:rPr>
              <a:t> </a:t>
            </a:r>
            <a:r>
              <a:rPr lang="fr-BE" dirty="0" err="1">
                <a:solidFill>
                  <a:srgbClr val="000000"/>
                </a:solidFill>
                <a:latin typeface="+mn-lt"/>
              </a:rPr>
              <a:t>indringing</a:t>
            </a:r>
            <a:r>
              <a:rPr lang="fr-BE" dirty="0">
                <a:solidFill>
                  <a:srgbClr val="000000"/>
                </a:solidFill>
                <a:latin typeface="+mn-lt"/>
              </a:rPr>
              <a:t> type II </a:t>
            </a:r>
            <a:r>
              <a:rPr lang="fr-BE" dirty="0" err="1">
                <a:solidFill>
                  <a:srgbClr val="000000"/>
                </a:solidFill>
                <a:latin typeface="+mn-lt"/>
              </a:rPr>
              <a:t>is</a:t>
            </a:r>
            <a:r>
              <a:rPr lang="fr-BE" dirty="0">
                <a:solidFill>
                  <a:srgbClr val="000000"/>
                </a:solidFill>
                <a:latin typeface="+mn-lt"/>
              </a:rPr>
              <a:t>.</a:t>
            </a:r>
          </a:p>
        </p:txBody>
      </p:sp>
      <p:pic>
        <p:nvPicPr>
          <p:cNvPr id="2" name="Picture 1"/>
          <p:cNvPicPr>
            <a:picLocks noChangeAspect="1"/>
          </p:cNvPicPr>
          <p:nvPr/>
        </p:nvPicPr>
        <p:blipFill>
          <a:blip r:embed="rId6"/>
          <a:stretch>
            <a:fillRect/>
          </a:stretch>
        </p:blipFill>
        <p:spPr>
          <a:xfrm>
            <a:off x="318656" y="397929"/>
            <a:ext cx="1475360" cy="810838"/>
          </a:xfrm>
          <a:prstGeom prst="rect">
            <a:avLst/>
          </a:prstGeom>
        </p:spPr>
      </p:pic>
      <p:sp>
        <p:nvSpPr>
          <p:cNvPr id="25" name="TextBox 31"/>
          <p:cNvSpPr txBox="1"/>
          <p:nvPr/>
        </p:nvSpPr>
        <p:spPr>
          <a:xfrm>
            <a:off x="1882070" y="566571"/>
            <a:ext cx="7598306" cy="400110"/>
          </a:xfrm>
          <a:prstGeom prst="rect">
            <a:avLst/>
          </a:prstGeom>
          <a:noFill/>
        </p:spPr>
        <p:txBody>
          <a:bodyPr wrap="square" rtlCol="0">
            <a:spAutoFit/>
          </a:bodyPr>
          <a:lstStyle/>
          <a:p>
            <a:pPr lvl="0" algn="l">
              <a:defRPr/>
            </a:pPr>
            <a:r>
              <a:rPr kumimoji="0" lang="en-US" sz="2000" b="1" i="0" u="none" strike="noStrike" kern="1200" cap="none" spc="0" normalizeH="0" baseline="0" noProof="0" dirty="0" err="1">
                <a:ln>
                  <a:noFill/>
                </a:ln>
                <a:solidFill>
                  <a:srgbClr val="0070C0"/>
                </a:solidFill>
                <a:effectLst/>
                <a:uLnTx/>
                <a:uFillTx/>
                <a:latin typeface="+mn-lt"/>
                <a:ea typeface="+mn-ea"/>
                <a:cs typeface="Arial" charset="0"/>
              </a:rPr>
              <a:t>Referentie</a:t>
            </a:r>
            <a:r>
              <a:rPr kumimoji="0" lang="en-US" sz="2000" b="1" i="0" u="none" strike="noStrike" kern="1200" cap="none" spc="0" normalizeH="0" baseline="0" noProof="0" dirty="0">
                <a:ln>
                  <a:noFill/>
                </a:ln>
                <a:solidFill>
                  <a:srgbClr val="0070C0"/>
                </a:solidFill>
                <a:effectLst/>
                <a:uLnTx/>
                <a:uFillTx/>
                <a:latin typeface="+mn-lt"/>
                <a:ea typeface="+mn-ea"/>
                <a:cs typeface="Arial" charset="0"/>
              </a:rPr>
              <a:t> </a:t>
            </a:r>
            <a:r>
              <a:rPr lang="en-US" sz="2000" b="1" dirty="0">
                <a:solidFill>
                  <a:srgbClr val="0070C0"/>
                </a:solidFill>
              </a:rPr>
              <a:t>om </a:t>
            </a:r>
            <a:r>
              <a:rPr lang="en-US" sz="2000" b="1" dirty="0" err="1">
                <a:solidFill>
                  <a:srgbClr val="0070C0"/>
                </a:solidFill>
              </a:rPr>
              <a:t>te</a:t>
            </a:r>
            <a:r>
              <a:rPr lang="en-US" sz="2000" b="1" dirty="0">
                <a:solidFill>
                  <a:srgbClr val="0070C0"/>
                </a:solidFill>
              </a:rPr>
              <a:t> </a:t>
            </a:r>
            <a:r>
              <a:rPr lang="en-US" sz="2000" b="1" dirty="0" err="1">
                <a:solidFill>
                  <a:srgbClr val="0070C0"/>
                </a:solidFill>
              </a:rPr>
              <a:t>bepalen</a:t>
            </a:r>
            <a:r>
              <a:rPr lang="en-US" sz="2000" b="1" dirty="0">
                <a:solidFill>
                  <a:srgbClr val="0070C0"/>
                </a:solidFill>
              </a:rPr>
              <a:t> of </a:t>
            </a:r>
            <a:r>
              <a:rPr lang="en-US" sz="2000" b="1" dirty="0" err="1">
                <a:solidFill>
                  <a:srgbClr val="0070C0"/>
                </a:solidFill>
              </a:rPr>
              <a:t>er</a:t>
            </a:r>
            <a:r>
              <a:rPr lang="en-US" sz="2000" b="1" dirty="0">
                <a:solidFill>
                  <a:srgbClr val="0070C0"/>
                </a:solidFill>
              </a:rPr>
              <a:t> </a:t>
            </a:r>
            <a:r>
              <a:rPr lang="en-US" sz="2000" b="1" dirty="0" err="1">
                <a:solidFill>
                  <a:srgbClr val="0070C0"/>
                </a:solidFill>
              </a:rPr>
              <a:t>indringing</a:t>
            </a:r>
            <a:r>
              <a:rPr lang="en-US" sz="2000" b="1" dirty="0">
                <a:solidFill>
                  <a:srgbClr val="0070C0"/>
                </a:solidFill>
              </a:rPr>
              <a:t> type II </a:t>
            </a:r>
            <a:r>
              <a:rPr lang="en-US" sz="2000" b="1" dirty="0" err="1">
                <a:solidFill>
                  <a:srgbClr val="0070C0"/>
                </a:solidFill>
              </a:rPr>
              <a:t>aanwezig</a:t>
            </a:r>
            <a:r>
              <a:rPr lang="en-US" sz="2000" b="1" dirty="0">
                <a:solidFill>
                  <a:srgbClr val="0070C0"/>
                </a:solidFill>
              </a:rPr>
              <a:t> is</a:t>
            </a:r>
            <a:endParaRPr kumimoji="0" lang="en-US" sz="2000" b="1" i="0" u="none" strike="noStrike" kern="1200" cap="none" spc="0" normalizeH="0" baseline="0" noProof="0" dirty="0">
              <a:ln>
                <a:noFill/>
              </a:ln>
              <a:solidFill>
                <a:srgbClr val="0070C0"/>
              </a:solidFill>
              <a:effectLst/>
              <a:uLnTx/>
              <a:uFillTx/>
              <a:latin typeface="+mn-lt"/>
              <a:ea typeface="+mn-ea"/>
              <a:cs typeface="Arial" charset="0"/>
            </a:endParaRPr>
          </a:p>
        </p:txBody>
      </p:sp>
      <p:sp>
        <p:nvSpPr>
          <p:cNvPr id="38" name="Espace réservé du texte 3"/>
          <p:cNvSpPr txBox="1">
            <a:spLocks noGrp="1"/>
          </p:cNvSpPr>
          <p:nvPr>
            <p:ph type="body" sz="quarter" idx="18"/>
          </p:nvPr>
        </p:nvSpPr>
        <p:spPr>
          <a:xfrm>
            <a:off x="9120336" y="154524"/>
            <a:ext cx="2790457" cy="508648"/>
          </a:xfrm>
          <a:prstGeom prst="rect">
            <a:avLst/>
          </a:prstGeom>
        </p:spPr>
        <p:txBody>
          <a:bodyPr/>
          <a:lstStyle>
            <a:lvl1pPr marL="0" indent="0" algn="r" defTabSz="685800" rtl="0" eaLnBrk="1" latinLnBrk="0" hangingPunct="1">
              <a:lnSpc>
                <a:spcPct val="90000"/>
              </a:lnSpc>
              <a:spcBef>
                <a:spcPts val="750"/>
              </a:spcBef>
              <a:buFont typeface="Arial" panose="020B0604020202020204" pitchFamily="34" charset="0"/>
              <a:buNone/>
              <a:defRPr sz="1200" kern="1200" baseline="0">
                <a:solidFill>
                  <a:schemeClr val="accent2"/>
                </a:solidFill>
                <a:latin typeface="Calibri" panose="020F0502020204030204" pitchFamily="34" charset="0"/>
                <a:ea typeface="+mn-ea"/>
                <a:cs typeface="Calibri" panose="020F050202020403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pPr>
            <a:r>
              <a:rPr lang="fr-FR" dirty="0"/>
              <a:t>3. </a:t>
            </a:r>
            <a:r>
              <a:rPr lang="fr-FR" dirty="0" err="1"/>
              <a:t>Begrippen</a:t>
            </a:r>
            <a:endParaRPr lang="fr-FR" dirty="0"/>
          </a:p>
          <a:p>
            <a:pPr fontAlgn="auto">
              <a:spcAft>
                <a:spcPts val="0"/>
              </a:spcAft>
            </a:pPr>
            <a:r>
              <a:rPr lang="fr-FR" dirty="0"/>
              <a:t>3.5 Type </a:t>
            </a:r>
            <a:r>
              <a:rPr lang="fr-FR" dirty="0" err="1"/>
              <a:t>indringing</a:t>
            </a:r>
            <a:endParaRPr lang="fr-FR" dirty="0"/>
          </a:p>
          <a:p>
            <a:pPr fontAlgn="auto">
              <a:spcAft>
                <a:spcPts val="0"/>
              </a:spcAft>
            </a:pPr>
            <a:endParaRPr lang="fr-FR" dirty="0"/>
          </a:p>
        </p:txBody>
      </p:sp>
    </p:spTree>
    <p:extLst>
      <p:ext uri="{BB962C8B-B14F-4D97-AF65-F5344CB8AC3E}">
        <p14:creationId xmlns:p14="http://schemas.microsoft.com/office/powerpoint/2010/main" val="274732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dissolv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dissolve">
                                      <p:cBhvr>
                                        <p:cTn id="12" dur="500"/>
                                        <p:tgtEl>
                                          <p:spTgt spid="51"/>
                                        </p:tgtEl>
                                      </p:cBhvr>
                                    </p:animEffect>
                                  </p:childTnLst>
                                </p:cTn>
                              </p:par>
                              <p:par>
                                <p:cTn id="13" presetID="9" presetClass="entr" presetSubtype="0"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dissolve">
                                      <p:cBhvr>
                                        <p:cTn id="15" dur="500"/>
                                        <p:tgtEl>
                                          <p:spTgt spid="30"/>
                                        </p:tgtEl>
                                      </p:cBhvr>
                                    </p:animEffect>
                                  </p:childTnLst>
                                </p:cTn>
                              </p:par>
                              <p:par>
                                <p:cTn id="16" presetID="9" presetClass="entr" presetSubtype="0"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dissolve">
                                      <p:cBhvr>
                                        <p:cTn id="18" dur="500"/>
                                        <p:tgtEl>
                                          <p:spTgt spid="29"/>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dissolve">
                                      <p:cBhvr>
                                        <p:cTn id="21" dur="500"/>
                                        <p:tgtEl>
                                          <p:spTgt spid="28"/>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xit" presetSubtype="0" fill="hold" nodeType="clickEffect">
                                  <p:stCondLst>
                                    <p:cond delay="0"/>
                                  </p:stCondLst>
                                  <p:childTnLst>
                                    <p:anim calcmode="lin" valueType="num">
                                      <p:cBhvr>
                                        <p:cTn id="25" dur="1000"/>
                                        <p:tgtEl>
                                          <p:spTgt spid="55"/>
                                        </p:tgtEl>
                                        <p:attrNameLst>
                                          <p:attrName>ppt_w</p:attrName>
                                        </p:attrNameLst>
                                      </p:cBhvr>
                                      <p:tavLst>
                                        <p:tav tm="0">
                                          <p:val>
                                            <p:strVal val="ppt_w"/>
                                          </p:val>
                                        </p:tav>
                                        <p:tav tm="100000">
                                          <p:val>
                                            <p:strVal val="ppt_w*0.70"/>
                                          </p:val>
                                        </p:tav>
                                      </p:tavLst>
                                    </p:anim>
                                    <p:anim calcmode="lin" valueType="num">
                                      <p:cBhvr>
                                        <p:cTn id="26" dur="1000"/>
                                        <p:tgtEl>
                                          <p:spTgt spid="55"/>
                                        </p:tgtEl>
                                        <p:attrNameLst>
                                          <p:attrName>ppt_h</p:attrName>
                                        </p:attrNameLst>
                                      </p:cBhvr>
                                      <p:tavLst>
                                        <p:tav tm="0">
                                          <p:val>
                                            <p:strVal val="ppt_h"/>
                                          </p:val>
                                        </p:tav>
                                        <p:tav tm="100000">
                                          <p:val>
                                            <p:strVal val="ppt_h"/>
                                          </p:val>
                                        </p:tav>
                                      </p:tavLst>
                                    </p:anim>
                                    <p:animEffect transition="out" filter="fade">
                                      <p:cBhvr>
                                        <p:cTn id="27" dur="1000"/>
                                        <p:tgtEl>
                                          <p:spTgt spid="55"/>
                                        </p:tgtEl>
                                      </p:cBhvr>
                                    </p:animEffect>
                                    <p:set>
                                      <p:cBhvr>
                                        <p:cTn id="28" dur="1" fill="hold">
                                          <p:stCondLst>
                                            <p:cond delay="999"/>
                                          </p:stCondLst>
                                        </p:cTn>
                                        <p:tgtEl>
                                          <p:spTgt spid="55"/>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51"/>
                                        </p:tgtEl>
                                        <p:attrNameLst>
                                          <p:attrName>style.visibility</p:attrName>
                                        </p:attrNameLst>
                                      </p:cBhvr>
                                      <p:to>
                                        <p:strVal val="hidden"/>
                                      </p:to>
                                    </p:set>
                                  </p:childTnLst>
                                </p:cTn>
                              </p:par>
                              <p:par>
                                <p:cTn id="31" presetID="55" presetClass="entr" presetSubtype="0" fill="hold" nodeType="withEffect">
                                  <p:stCondLst>
                                    <p:cond delay="0"/>
                                  </p:stCondLst>
                                  <p:childTnLst>
                                    <p:set>
                                      <p:cBhvr>
                                        <p:cTn id="32" dur="1" fill="hold">
                                          <p:stCondLst>
                                            <p:cond delay="0"/>
                                          </p:stCondLst>
                                        </p:cTn>
                                        <p:tgtEl>
                                          <p:spTgt spid="54"/>
                                        </p:tgtEl>
                                        <p:attrNameLst>
                                          <p:attrName>style.visibility</p:attrName>
                                        </p:attrNameLst>
                                      </p:cBhvr>
                                      <p:to>
                                        <p:strVal val="visible"/>
                                      </p:to>
                                    </p:set>
                                    <p:anim calcmode="lin" valueType="num">
                                      <p:cBhvr>
                                        <p:cTn id="33" dur="1000" fill="hold"/>
                                        <p:tgtEl>
                                          <p:spTgt spid="54"/>
                                        </p:tgtEl>
                                        <p:attrNameLst>
                                          <p:attrName>ppt_w</p:attrName>
                                        </p:attrNameLst>
                                      </p:cBhvr>
                                      <p:tavLst>
                                        <p:tav tm="0">
                                          <p:val>
                                            <p:strVal val="#ppt_w*0.70"/>
                                          </p:val>
                                        </p:tav>
                                        <p:tav tm="100000">
                                          <p:val>
                                            <p:strVal val="#ppt_w"/>
                                          </p:val>
                                        </p:tav>
                                      </p:tavLst>
                                    </p:anim>
                                    <p:anim calcmode="lin" valueType="num">
                                      <p:cBhvr>
                                        <p:cTn id="34" dur="1000" fill="hold"/>
                                        <p:tgtEl>
                                          <p:spTgt spid="54"/>
                                        </p:tgtEl>
                                        <p:attrNameLst>
                                          <p:attrName>ppt_h</p:attrName>
                                        </p:attrNameLst>
                                      </p:cBhvr>
                                      <p:tavLst>
                                        <p:tav tm="0">
                                          <p:val>
                                            <p:strVal val="#ppt_h"/>
                                          </p:val>
                                        </p:tav>
                                        <p:tav tm="100000">
                                          <p:val>
                                            <p:strVal val="#ppt_h"/>
                                          </p:val>
                                        </p:tav>
                                      </p:tavLst>
                                    </p:anim>
                                    <p:animEffect transition="in" filter="fade">
                                      <p:cBhvr>
                                        <p:cTn id="35" dur="1000"/>
                                        <p:tgtEl>
                                          <p:spTgt spid="54"/>
                                        </p:tgtEl>
                                      </p:cBhvr>
                                    </p:animEffect>
                                  </p:childTnLst>
                                </p:cTn>
                              </p:par>
                            </p:childTnLst>
                          </p:cTn>
                        </p:par>
                        <p:par>
                          <p:cTn id="36" fill="hold">
                            <p:stCondLst>
                              <p:cond delay="1000"/>
                            </p:stCondLst>
                            <p:childTnLst>
                              <p:par>
                                <p:cTn id="37" presetID="9" presetClass="entr" presetSubtype="0" fill="hold" grpId="0" nodeType="after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dissolve">
                                      <p:cBhvr>
                                        <p:cTn id="3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51" grpId="0"/>
      <p:bldP spid="51" grpId="1"/>
      <p:bldP spid="5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003634"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Espace réservé du numéro de diapositive 3"/>
          <p:cNvSpPr>
            <a:spLocks noGrp="1"/>
          </p:cNvSpPr>
          <p:nvPr>
            <p:ph type="sldNum"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70B80B4-B953-6547-A044-6E303DFD4AF3}" type="slidenum">
              <a:rPr kumimoji="0" lang="nl-BE" sz="975" b="0" i="0" u="none" strike="noStrike" kern="1200" cap="none" spc="0" normalizeH="0" baseline="0" noProof="0" smtClean="0">
                <a:ln>
                  <a:noFill/>
                </a:ln>
                <a:solidFill>
                  <a:srgbClr val="213A53"/>
                </a:solidFill>
                <a:effectLst/>
                <a:uLnTx/>
                <a:uFillTx/>
                <a:latin typeface="Calibri Light" panose="020F0302020204030204" pitchFamily="34" charset="0"/>
                <a:ea typeface="+mn-ea"/>
                <a:cs typeface="Calibri Light" panose="020F030202020403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42</a:t>
            </a:fld>
            <a:endParaRPr kumimoji="0" lang="nl-BE" sz="975" b="0" i="0" u="none" strike="noStrike" kern="1200" cap="none" spc="0" normalizeH="0" baseline="0" noProof="0" dirty="0">
              <a:ln>
                <a:noFill/>
              </a:ln>
              <a:solidFill>
                <a:srgbClr val="213A53"/>
              </a:solidFill>
              <a:effectLst/>
              <a:uLnTx/>
              <a:uFillTx/>
              <a:latin typeface="Calibri Light" panose="020F0302020204030204" pitchFamily="34" charset="0"/>
              <a:ea typeface="+mn-ea"/>
              <a:cs typeface="Calibri Light" panose="020F0302020204030204" pitchFamily="34" charset="0"/>
            </a:endParaRPr>
          </a:p>
        </p:txBody>
      </p:sp>
      <p:sp>
        <p:nvSpPr>
          <p:cNvPr id="32" name="Rounded Rectangle 31"/>
          <p:cNvSpPr/>
          <p:nvPr/>
        </p:nvSpPr>
        <p:spPr bwMode="auto">
          <a:xfrm>
            <a:off x="666572" y="1484784"/>
            <a:ext cx="11118060" cy="1258372"/>
          </a:xfrm>
          <a:prstGeom prst="roundRect">
            <a:avLst>
              <a:gd name="adj" fmla="val 9370"/>
            </a:avLst>
          </a:prstGeom>
          <a:no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r>
              <a:rPr lang="nl-NL" dirty="0"/>
              <a:t>Voor voertuigen </a:t>
            </a:r>
            <a:r>
              <a:rPr lang="nl-NL" b="1" dirty="0"/>
              <a:t>op sporen of op wagens</a:t>
            </a:r>
            <a:r>
              <a:rPr lang="nl-NL" dirty="0"/>
              <a:t> </a:t>
            </a:r>
            <a:endParaRPr lang="fr-BE" dirty="0"/>
          </a:p>
          <a:p>
            <a:r>
              <a:rPr lang="nl-NL" dirty="0"/>
              <a:t>wordt </a:t>
            </a:r>
            <a:r>
              <a:rPr lang="nl-NL" u="sng" dirty="0">
                <a:solidFill>
                  <a:schemeClr val="accent3">
                    <a:lumMod val="50000"/>
                  </a:schemeClr>
                </a:solidFill>
              </a:rPr>
              <a:t>een minimumafstand van 1,20 m loodrecht gemeten vanaf de binnenkant van de spoorstaaf, die het dichtst bij het nevenliggend spoor in dienst ligt</a:t>
            </a:r>
            <a:r>
              <a:rPr lang="nl-NL" dirty="0"/>
              <a:t>, in overweging genomen om te bepalen of er een indringing van type II is</a:t>
            </a:r>
            <a:r>
              <a:rPr lang="fr-BE" dirty="0"/>
              <a:t>.</a:t>
            </a:r>
            <a:endParaRPr lang="en-US" dirty="0"/>
          </a:p>
        </p:txBody>
      </p:sp>
      <p:sp>
        <p:nvSpPr>
          <p:cNvPr id="33" name="Rectangle 32"/>
          <p:cNvSpPr/>
          <p:nvPr/>
        </p:nvSpPr>
        <p:spPr>
          <a:xfrm>
            <a:off x="3468024" y="3321336"/>
            <a:ext cx="2087587" cy="3132000"/>
          </a:xfrm>
          <a:prstGeom prst="rect">
            <a:avLst/>
          </a:prstGeom>
          <a:solidFill>
            <a:srgbClr val="4BACC6">
              <a:lumMod val="75000"/>
              <a:alpha val="26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4" name="TextBox 33"/>
          <p:cNvSpPr txBox="1"/>
          <p:nvPr/>
        </p:nvSpPr>
        <p:spPr>
          <a:xfrm>
            <a:off x="5519936" y="3183359"/>
            <a:ext cx="4968552" cy="461665"/>
          </a:xfrm>
          <a:prstGeom prst="rect">
            <a:avLst/>
          </a:prstGeom>
          <a:noFill/>
        </p:spPr>
        <p:txBody>
          <a:bodyPr wrap="square" rtlCol="0">
            <a:spAutoFit/>
          </a:bodyPr>
          <a:lstStyle/>
          <a:p>
            <a:r>
              <a:rPr lang="en-US" sz="2400" b="1" dirty="0">
                <a:solidFill>
                  <a:srgbClr val="00B050"/>
                </a:solidFill>
              </a:rPr>
              <a:t>GEEN INDRINGING VAN  TYPE II</a:t>
            </a:r>
          </a:p>
        </p:txBody>
      </p:sp>
      <p:sp>
        <p:nvSpPr>
          <p:cNvPr id="35" name="TextBox 34"/>
          <p:cNvSpPr txBox="1"/>
          <p:nvPr/>
        </p:nvSpPr>
        <p:spPr>
          <a:xfrm>
            <a:off x="5231904" y="3183359"/>
            <a:ext cx="4608512" cy="461665"/>
          </a:xfrm>
          <a:prstGeom prst="rect">
            <a:avLst/>
          </a:prstGeom>
          <a:noFill/>
        </p:spPr>
        <p:txBody>
          <a:bodyPr wrap="square" rtlCol="0">
            <a:spAutoFit/>
          </a:bodyPr>
          <a:lstStyle/>
          <a:p>
            <a:r>
              <a:rPr lang="en-US" sz="2400" b="1" dirty="0">
                <a:solidFill>
                  <a:srgbClr val="C00000"/>
                </a:solidFill>
              </a:rPr>
              <a:t>INDRINGING VAN  TYPE II</a:t>
            </a:r>
          </a:p>
        </p:txBody>
      </p:sp>
      <p:sp>
        <p:nvSpPr>
          <p:cNvPr id="36" name="Rectangle 35"/>
          <p:cNvSpPr/>
          <p:nvPr/>
        </p:nvSpPr>
        <p:spPr bwMode="auto">
          <a:xfrm rot="1143733">
            <a:off x="4936494" y="4028495"/>
            <a:ext cx="216024" cy="432048"/>
          </a:xfrm>
          <a:prstGeom prst="rect">
            <a:avLst/>
          </a:prstGeom>
          <a:solidFill>
            <a:schemeClr val="bg1"/>
          </a:solidFill>
          <a:ln w="3175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cs typeface="Arial" charset="0"/>
            </a:endParaRPr>
          </a:p>
        </p:txBody>
      </p:sp>
      <p:pic>
        <p:nvPicPr>
          <p:cNvPr id="37" name="Picture 3"/>
          <p:cNvPicPr>
            <a:picLocks noChangeAspect="1" noChangeArrowheads="1"/>
          </p:cNvPicPr>
          <p:nvPr/>
        </p:nvPicPr>
        <p:blipFill>
          <a:blip r:embed="rId2" cstate="print">
            <a:clrChange>
              <a:clrFrom>
                <a:srgbClr val="FFFFFF"/>
              </a:clrFrom>
              <a:clrTo>
                <a:srgbClr val="FFFFFF">
                  <a:alpha val="0"/>
                </a:srgbClr>
              </a:clrTo>
            </a:clrChange>
          </a:blip>
          <a:srcRect l="47921" t="65245" r="18779" b="3075"/>
          <a:stretch>
            <a:fillRect/>
          </a:stretch>
        </p:blipFill>
        <p:spPr bwMode="auto">
          <a:xfrm>
            <a:off x="6492024" y="5346048"/>
            <a:ext cx="1816565" cy="1080120"/>
          </a:xfrm>
          <a:prstGeom prst="rect">
            <a:avLst/>
          </a:prstGeom>
          <a:noFill/>
          <a:ln w="9525">
            <a:noFill/>
            <a:miter lim="800000"/>
            <a:headEnd/>
            <a:tailEnd/>
          </a:ln>
        </p:spPr>
      </p:pic>
      <p:pic>
        <p:nvPicPr>
          <p:cNvPr id="38" name="Picture 7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flipH="1">
            <a:off x="6416188" y="3660427"/>
            <a:ext cx="3784268" cy="2000821"/>
          </a:xfrm>
          <a:prstGeom prst="rect">
            <a:avLst/>
          </a:prstGeom>
          <a:noFill/>
          <a:ln w="9525">
            <a:noFill/>
            <a:miter lim="800000"/>
            <a:headEnd/>
            <a:tailEnd/>
          </a:ln>
        </p:spPr>
      </p:pic>
      <p:sp>
        <p:nvSpPr>
          <p:cNvPr id="39" name="TextBox 31"/>
          <p:cNvSpPr txBox="1">
            <a:spLocks noChangeArrowheads="1"/>
          </p:cNvSpPr>
          <p:nvPr/>
        </p:nvSpPr>
        <p:spPr bwMode="auto">
          <a:xfrm>
            <a:off x="3791744" y="5775573"/>
            <a:ext cx="2663825" cy="338554"/>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4BACC6">
                    <a:lumMod val="50000"/>
                  </a:srgbClr>
                </a:solidFill>
                <a:effectLst/>
                <a:uLnTx/>
                <a:uFillTx/>
                <a:latin typeface="Calibri" pitchFamily="34" charset="0"/>
              </a:rPr>
              <a:t>1,20m min</a:t>
            </a:r>
          </a:p>
        </p:txBody>
      </p:sp>
      <p:cxnSp>
        <p:nvCxnSpPr>
          <p:cNvPr id="40" name="Straight Connector 39"/>
          <p:cNvCxnSpPr/>
          <p:nvPr/>
        </p:nvCxnSpPr>
        <p:spPr>
          <a:xfrm flipV="1">
            <a:off x="5567487" y="3321336"/>
            <a:ext cx="0" cy="3132000"/>
          </a:xfrm>
          <a:prstGeom prst="line">
            <a:avLst/>
          </a:prstGeom>
          <a:noFill/>
          <a:ln w="28575" cap="flat" cmpd="sng" algn="ctr">
            <a:solidFill>
              <a:srgbClr val="4BACC6">
                <a:lumMod val="50000"/>
              </a:srgbClr>
            </a:solidFill>
            <a:prstDash val="solid"/>
          </a:ln>
          <a:effectLst/>
        </p:spPr>
      </p:cxnSp>
      <p:cxnSp>
        <p:nvCxnSpPr>
          <p:cNvPr id="41" name="Straight Connector 40"/>
          <p:cNvCxnSpPr/>
          <p:nvPr/>
        </p:nvCxnSpPr>
        <p:spPr>
          <a:xfrm flipV="1">
            <a:off x="4656024" y="5940048"/>
            <a:ext cx="1588" cy="504000"/>
          </a:xfrm>
          <a:prstGeom prst="line">
            <a:avLst/>
          </a:prstGeom>
          <a:noFill/>
          <a:ln w="15875" cap="flat" cmpd="sng" algn="ctr">
            <a:solidFill>
              <a:srgbClr val="4BACC6">
                <a:lumMod val="50000"/>
              </a:srgbClr>
            </a:solidFill>
            <a:prstDash val="dashDot"/>
          </a:ln>
          <a:effectLst/>
        </p:spPr>
      </p:cxnSp>
      <p:cxnSp>
        <p:nvCxnSpPr>
          <p:cNvPr id="42" name="Straight Arrow Connector 41"/>
          <p:cNvCxnSpPr/>
          <p:nvPr/>
        </p:nvCxnSpPr>
        <p:spPr>
          <a:xfrm>
            <a:off x="4655840" y="6093296"/>
            <a:ext cx="900000" cy="0"/>
          </a:xfrm>
          <a:prstGeom prst="straightConnector1">
            <a:avLst/>
          </a:prstGeom>
          <a:noFill/>
          <a:ln w="31750" cap="flat" cmpd="sng" algn="ctr">
            <a:solidFill>
              <a:srgbClr val="4BACC6">
                <a:lumMod val="50000"/>
              </a:srgbClr>
            </a:solidFill>
            <a:prstDash val="solid"/>
            <a:headEnd type="arrow"/>
            <a:tailEnd type="arrow"/>
          </a:ln>
          <a:effectLst/>
        </p:spPr>
      </p:cxnSp>
      <p:pic>
        <p:nvPicPr>
          <p:cNvPr id="43" name="Picture 7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615988" y="3660427"/>
            <a:ext cx="3784268" cy="2000821"/>
          </a:xfrm>
          <a:prstGeom prst="rect">
            <a:avLst/>
          </a:prstGeom>
          <a:noFill/>
          <a:ln w="9525">
            <a:noFill/>
            <a:miter lim="800000"/>
            <a:headEnd/>
            <a:tailEnd/>
          </a:ln>
        </p:spPr>
      </p:pic>
      <p:pic>
        <p:nvPicPr>
          <p:cNvPr id="44" name="Picture 3"/>
          <p:cNvPicPr>
            <a:picLocks noChangeAspect="1" noChangeArrowheads="1"/>
          </p:cNvPicPr>
          <p:nvPr/>
        </p:nvPicPr>
        <p:blipFill>
          <a:blip r:embed="rId4" cstate="print">
            <a:clrChange>
              <a:clrFrom>
                <a:srgbClr val="FFFFFF"/>
              </a:clrFrom>
              <a:clrTo>
                <a:srgbClr val="FFFFFF">
                  <a:alpha val="0"/>
                </a:srgbClr>
              </a:clrTo>
            </a:clrChange>
          </a:blip>
          <a:srcRect l="9672" t="83965" r="12929" b="8228"/>
          <a:stretch>
            <a:fillRect/>
          </a:stretch>
        </p:blipFill>
        <p:spPr bwMode="auto">
          <a:xfrm>
            <a:off x="3468024" y="6228047"/>
            <a:ext cx="4716000" cy="297297"/>
          </a:xfrm>
          <a:prstGeom prst="rect">
            <a:avLst/>
          </a:prstGeom>
          <a:noFill/>
          <a:ln w="9525">
            <a:noFill/>
            <a:miter lim="800000"/>
            <a:headEnd/>
            <a:tailEnd/>
          </a:ln>
        </p:spPr>
      </p:pic>
      <p:pic>
        <p:nvPicPr>
          <p:cNvPr id="2" name="Picture 1"/>
          <p:cNvPicPr>
            <a:picLocks noChangeAspect="1"/>
          </p:cNvPicPr>
          <p:nvPr/>
        </p:nvPicPr>
        <p:blipFill>
          <a:blip r:embed="rId5"/>
          <a:stretch>
            <a:fillRect/>
          </a:stretch>
        </p:blipFill>
        <p:spPr>
          <a:xfrm>
            <a:off x="191344" y="524241"/>
            <a:ext cx="1475360" cy="810838"/>
          </a:xfrm>
          <a:prstGeom prst="rect">
            <a:avLst/>
          </a:prstGeom>
        </p:spPr>
      </p:pic>
      <p:sp>
        <p:nvSpPr>
          <p:cNvPr id="21" name="TextBox 31"/>
          <p:cNvSpPr txBox="1"/>
          <p:nvPr/>
        </p:nvSpPr>
        <p:spPr>
          <a:xfrm>
            <a:off x="1768334" y="764932"/>
            <a:ext cx="7598306" cy="400110"/>
          </a:xfrm>
          <a:prstGeom prst="rect">
            <a:avLst/>
          </a:prstGeom>
          <a:noFill/>
        </p:spPr>
        <p:txBody>
          <a:bodyPr wrap="square" rtlCol="0">
            <a:spAutoFit/>
          </a:bodyPr>
          <a:lstStyle/>
          <a:p>
            <a:pPr lvl="0" algn="l">
              <a:defRPr/>
            </a:pPr>
            <a:r>
              <a:rPr lang="en-US" sz="2000" b="1" dirty="0" err="1">
                <a:solidFill>
                  <a:srgbClr val="0070C0"/>
                </a:solidFill>
              </a:rPr>
              <a:t>Referentie</a:t>
            </a:r>
            <a:r>
              <a:rPr lang="en-US" sz="2000" b="1" dirty="0">
                <a:solidFill>
                  <a:srgbClr val="0070C0"/>
                </a:solidFill>
              </a:rPr>
              <a:t> om </a:t>
            </a:r>
            <a:r>
              <a:rPr lang="en-US" sz="2000" b="1" dirty="0" err="1">
                <a:solidFill>
                  <a:srgbClr val="0070C0"/>
                </a:solidFill>
              </a:rPr>
              <a:t>te</a:t>
            </a:r>
            <a:r>
              <a:rPr lang="en-US" sz="2000" b="1" dirty="0">
                <a:solidFill>
                  <a:srgbClr val="0070C0"/>
                </a:solidFill>
              </a:rPr>
              <a:t> </a:t>
            </a:r>
            <a:r>
              <a:rPr lang="en-US" sz="2000" b="1" dirty="0" err="1">
                <a:solidFill>
                  <a:srgbClr val="0070C0"/>
                </a:solidFill>
              </a:rPr>
              <a:t>bepalen</a:t>
            </a:r>
            <a:r>
              <a:rPr lang="en-US" sz="2000" b="1" dirty="0">
                <a:solidFill>
                  <a:srgbClr val="0070C0"/>
                </a:solidFill>
              </a:rPr>
              <a:t> of </a:t>
            </a:r>
            <a:r>
              <a:rPr lang="en-US" sz="2000" b="1" dirty="0" err="1">
                <a:solidFill>
                  <a:srgbClr val="0070C0"/>
                </a:solidFill>
              </a:rPr>
              <a:t>er</a:t>
            </a:r>
            <a:r>
              <a:rPr lang="en-US" sz="2000" b="1" dirty="0">
                <a:solidFill>
                  <a:srgbClr val="0070C0"/>
                </a:solidFill>
              </a:rPr>
              <a:t> </a:t>
            </a:r>
            <a:r>
              <a:rPr lang="en-US" sz="2000" b="1" dirty="0" err="1">
                <a:solidFill>
                  <a:srgbClr val="0070C0"/>
                </a:solidFill>
              </a:rPr>
              <a:t>indringing</a:t>
            </a:r>
            <a:r>
              <a:rPr lang="en-US" sz="2000" b="1" dirty="0">
                <a:solidFill>
                  <a:srgbClr val="0070C0"/>
                </a:solidFill>
              </a:rPr>
              <a:t> type II </a:t>
            </a:r>
            <a:r>
              <a:rPr lang="en-US" sz="2000" b="1" dirty="0" err="1">
                <a:solidFill>
                  <a:srgbClr val="0070C0"/>
                </a:solidFill>
              </a:rPr>
              <a:t>aanwezig</a:t>
            </a:r>
            <a:r>
              <a:rPr lang="en-US" sz="2000" b="1" dirty="0">
                <a:solidFill>
                  <a:srgbClr val="0070C0"/>
                </a:solidFill>
              </a:rPr>
              <a:t> is</a:t>
            </a:r>
          </a:p>
        </p:txBody>
      </p:sp>
      <p:sp>
        <p:nvSpPr>
          <p:cNvPr id="23" name="Espace réservé du texte 3"/>
          <p:cNvSpPr txBox="1">
            <a:spLocks noGrp="1"/>
          </p:cNvSpPr>
          <p:nvPr>
            <p:ph type="body" sz="quarter" idx="18"/>
          </p:nvPr>
        </p:nvSpPr>
        <p:spPr>
          <a:xfrm>
            <a:off x="9120336" y="154524"/>
            <a:ext cx="2790457" cy="508648"/>
          </a:xfrm>
          <a:prstGeom prst="rect">
            <a:avLst/>
          </a:prstGeom>
        </p:spPr>
        <p:txBody>
          <a:bodyPr/>
          <a:lstStyle>
            <a:lvl1pPr marL="0" indent="0" algn="r" defTabSz="685800" rtl="0" eaLnBrk="1" latinLnBrk="0" hangingPunct="1">
              <a:lnSpc>
                <a:spcPct val="90000"/>
              </a:lnSpc>
              <a:spcBef>
                <a:spcPts val="750"/>
              </a:spcBef>
              <a:buFont typeface="Arial" panose="020B0604020202020204" pitchFamily="34" charset="0"/>
              <a:buNone/>
              <a:defRPr sz="1200" kern="1200" baseline="0">
                <a:solidFill>
                  <a:schemeClr val="accent2"/>
                </a:solidFill>
                <a:latin typeface="Calibri" panose="020F0502020204030204" pitchFamily="34" charset="0"/>
                <a:ea typeface="+mn-ea"/>
                <a:cs typeface="Calibri" panose="020F050202020403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pPr>
            <a:r>
              <a:rPr lang="fr-FR" dirty="0"/>
              <a:t>3. </a:t>
            </a:r>
            <a:r>
              <a:rPr lang="fr-FR" dirty="0" err="1"/>
              <a:t>Begrippen</a:t>
            </a:r>
            <a:endParaRPr lang="fr-FR" dirty="0"/>
          </a:p>
          <a:p>
            <a:pPr fontAlgn="auto">
              <a:spcAft>
                <a:spcPts val="0"/>
              </a:spcAft>
            </a:pPr>
            <a:r>
              <a:rPr lang="fr-FR" dirty="0"/>
              <a:t>3.5 Type </a:t>
            </a:r>
            <a:r>
              <a:rPr lang="fr-FR" dirty="0" err="1"/>
              <a:t>indringing</a:t>
            </a:r>
            <a:endParaRPr lang="fr-FR" dirty="0"/>
          </a:p>
          <a:p>
            <a:pPr fontAlgn="auto">
              <a:spcAft>
                <a:spcPts val="0"/>
              </a:spcAft>
            </a:pPr>
            <a:endParaRPr lang="fr-FR" dirty="0"/>
          </a:p>
        </p:txBody>
      </p:sp>
    </p:spTree>
    <p:extLst>
      <p:ext uri="{BB962C8B-B14F-4D97-AF65-F5344CB8AC3E}">
        <p14:creationId xmlns:p14="http://schemas.microsoft.com/office/powerpoint/2010/main" val="145723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2">
                                            <p:txEl>
                                              <p:pRg st="1" end="1"/>
                                            </p:txEl>
                                          </p:spTgt>
                                        </p:tgtEl>
                                        <p:attrNameLst>
                                          <p:attrName>style.visibility</p:attrName>
                                        </p:attrNameLst>
                                      </p:cBhvr>
                                      <p:to>
                                        <p:strVal val="visible"/>
                                      </p:to>
                                    </p:set>
                                    <p:animEffect transition="in" filter="dissolve">
                                      <p:cBhvr>
                                        <p:cTn id="7" dur="500"/>
                                        <p:tgtEl>
                                          <p:spTgt spid="32">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dissolve">
                                      <p:cBhvr>
                                        <p:cTn id="10" dur="500"/>
                                        <p:tgtEl>
                                          <p:spTgt spid="41"/>
                                        </p:tgtEl>
                                      </p:cBhvr>
                                    </p:animEffect>
                                  </p:childTnLst>
                                </p:cTn>
                              </p:par>
                              <p:par>
                                <p:cTn id="11" presetID="9" presetClass="entr" presetSubtype="0"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dissolve">
                                      <p:cBhvr>
                                        <p:cTn id="13" dur="500"/>
                                        <p:tgtEl>
                                          <p:spTgt spid="42"/>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dissolve">
                                      <p:cBhvr>
                                        <p:cTn id="16" dur="500"/>
                                        <p:tgtEl>
                                          <p:spTgt spid="39"/>
                                        </p:tgtEl>
                                      </p:cBhvr>
                                    </p:animEffect>
                                  </p:childTnLst>
                                </p:cTn>
                              </p:par>
                              <p:par>
                                <p:cTn id="17" presetID="9" presetClass="entr" presetSubtype="0"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dissolve">
                                      <p:cBhvr>
                                        <p:cTn id="19" dur="500"/>
                                        <p:tgtEl>
                                          <p:spTgt spid="40"/>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dissolve">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dissolve">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55" presetClass="exit" presetSubtype="0" fill="hold" nodeType="clickEffect">
                                  <p:stCondLst>
                                    <p:cond delay="0"/>
                                  </p:stCondLst>
                                  <p:childTnLst>
                                    <p:anim calcmode="lin" valueType="num">
                                      <p:cBhvr>
                                        <p:cTn id="31" dur="1000"/>
                                        <p:tgtEl>
                                          <p:spTgt spid="38"/>
                                        </p:tgtEl>
                                        <p:attrNameLst>
                                          <p:attrName>ppt_w</p:attrName>
                                        </p:attrNameLst>
                                      </p:cBhvr>
                                      <p:tavLst>
                                        <p:tav tm="0">
                                          <p:val>
                                            <p:strVal val="ppt_w"/>
                                          </p:val>
                                        </p:tav>
                                        <p:tav tm="100000">
                                          <p:val>
                                            <p:strVal val="ppt_w*0.70"/>
                                          </p:val>
                                        </p:tav>
                                      </p:tavLst>
                                    </p:anim>
                                    <p:anim calcmode="lin" valueType="num">
                                      <p:cBhvr>
                                        <p:cTn id="32" dur="1000"/>
                                        <p:tgtEl>
                                          <p:spTgt spid="38"/>
                                        </p:tgtEl>
                                        <p:attrNameLst>
                                          <p:attrName>ppt_h</p:attrName>
                                        </p:attrNameLst>
                                      </p:cBhvr>
                                      <p:tavLst>
                                        <p:tav tm="0">
                                          <p:val>
                                            <p:strVal val="ppt_h"/>
                                          </p:val>
                                        </p:tav>
                                        <p:tav tm="100000">
                                          <p:val>
                                            <p:strVal val="ppt_h"/>
                                          </p:val>
                                        </p:tav>
                                      </p:tavLst>
                                    </p:anim>
                                    <p:animEffect transition="out" filter="fade">
                                      <p:cBhvr>
                                        <p:cTn id="33" dur="1000"/>
                                        <p:tgtEl>
                                          <p:spTgt spid="38"/>
                                        </p:tgtEl>
                                      </p:cBhvr>
                                    </p:animEffect>
                                    <p:set>
                                      <p:cBhvr>
                                        <p:cTn id="34" dur="1" fill="hold">
                                          <p:stCondLst>
                                            <p:cond delay="999"/>
                                          </p:stCondLst>
                                        </p:cTn>
                                        <p:tgtEl>
                                          <p:spTgt spid="38"/>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34"/>
                                        </p:tgtEl>
                                        <p:attrNameLst>
                                          <p:attrName>style.visibility</p:attrName>
                                        </p:attrNameLst>
                                      </p:cBhvr>
                                      <p:to>
                                        <p:strVal val="hidden"/>
                                      </p:to>
                                    </p:set>
                                  </p:childTnLst>
                                </p:cTn>
                              </p:par>
                              <p:par>
                                <p:cTn id="37" presetID="55" presetClass="entr" presetSubtype="0" fill="hold"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1000" fill="hold"/>
                                        <p:tgtEl>
                                          <p:spTgt spid="43"/>
                                        </p:tgtEl>
                                        <p:attrNameLst>
                                          <p:attrName>ppt_w</p:attrName>
                                        </p:attrNameLst>
                                      </p:cBhvr>
                                      <p:tavLst>
                                        <p:tav tm="0">
                                          <p:val>
                                            <p:strVal val="#ppt_w*0.70"/>
                                          </p:val>
                                        </p:tav>
                                        <p:tav tm="100000">
                                          <p:val>
                                            <p:strVal val="#ppt_w"/>
                                          </p:val>
                                        </p:tav>
                                      </p:tavLst>
                                    </p:anim>
                                    <p:anim calcmode="lin" valueType="num">
                                      <p:cBhvr>
                                        <p:cTn id="40" dur="1000" fill="hold"/>
                                        <p:tgtEl>
                                          <p:spTgt spid="43"/>
                                        </p:tgtEl>
                                        <p:attrNameLst>
                                          <p:attrName>ppt_h</p:attrName>
                                        </p:attrNameLst>
                                      </p:cBhvr>
                                      <p:tavLst>
                                        <p:tav tm="0">
                                          <p:val>
                                            <p:strVal val="#ppt_h"/>
                                          </p:val>
                                        </p:tav>
                                        <p:tav tm="100000">
                                          <p:val>
                                            <p:strVal val="#ppt_h"/>
                                          </p:val>
                                        </p:tav>
                                      </p:tavLst>
                                    </p:anim>
                                    <p:animEffect transition="in" filter="fade">
                                      <p:cBhvr>
                                        <p:cTn id="41" dur="1000"/>
                                        <p:tgtEl>
                                          <p:spTgt spid="43"/>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dissolve">
                                      <p:cBhvr>
                                        <p:cTn id="44" dur="500"/>
                                        <p:tgtEl>
                                          <p:spTgt spid="35"/>
                                        </p:tgtEl>
                                      </p:cBhvr>
                                    </p:animEffect>
                                  </p:childTnLst>
                                </p:cTn>
                              </p:par>
                            </p:childTnLst>
                          </p:cTn>
                        </p:par>
                        <p:par>
                          <p:cTn id="45" fill="hold">
                            <p:stCondLst>
                              <p:cond delay="1000"/>
                            </p:stCondLst>
                            <p:childTnLst>
                              <p:par>
                                <p:cTn id="46" presetID="9" presetClass="entr" presetSubtype="0" fill="hold" grpId="0" nodeType="after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dissolve">
                                      <p:cBhvr>
                                        <p:cTn id="4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p:bldP spid="34" grpId="1"/>
      <p:bldP spid="35" grpId="0"/>
      <p:bldP spid="36" grpId="0" animBg="1"/>
      <p:bldP spid="3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re 1"/>
          <p:cNvSpPr txBox="1">
            <a:spLocks/>
          </p:cNvSpPr>
          <p:nvPr/>
        </p:nvSpPr>
        <p:spPr bwMode="auto">
          <a:xfrm>
            <a:off x="817587" y="535370"/>
            <a:ext cx="8086725" cy="865188"/>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algn="l" fontAlgn="auto">
              <a:spcBef>
                <a:spcPts val="0"/>
              </a:spcBef>
              <a:spcAft>
                <a:spcPts val="0"/>
              </a:spcAft>
              <a:defRPr/>
            </a:pPr>
            <a:r>
              <a:rPr lang="fr-FR" sz="2000" b="1" kern="0" dirty="0">
                <a:solidFill>
                  <a:srgbClr val="0070C0"/>
                </a:solidFill>
                <a:latin typeface="+mn-lt"/>
                <a:ea typeface="+mj-ea"/>
                <a:cs typeface="Arial"/>
              </a:rPr>
              <a:t>3.6 </a:t>
            </a:r>
            <a:r>
              <a:rPr lang="fr-FR" sz="2000" b="1" kern="0" dirty="0" err="1">
                <a:solidFill>
                  <a:srgbClr val="0070C0"/>
                </a:solidFill>
                <a:latin typeface="+mn-lt"/>
                <a:ea typeface="+mj-ea"/>
                <a:cs typeface="Arial"/>
              </a:rPr>
              <a:t>Oversteken</a:t>
            </a:r>
            <a:r>
              <a:rPr lang="fr-FR" sz="2000" b="1" kern="0" dirty="0">
                <a:solidFill>
                  <a:srgbClr val="0070C0"/>
                </a:solidFill>
                <a:latin typeface="+mn-lt"/>
                <a:ea typeface="+mj-ea"/>
                <a:cs typeface="Arial"/>
              </a:rPr>
              <a:t> van de </a:t>
            </a:r>
            <a:r>
              <a:rPr lang="fr-FR" sz="2000" b="1" kern="0" dirty="0" err="1">
                <a:solidFill>
                  <a:srgbClr val="0070C0"/>
                </a:solidFill>
                <a:latin typeface="+mn-lt"/>
                <a:ea typeface="+mj-ea"/>
                <a:cs typeface="Arial"/>
              </a:rPr>
              <a:t>sporen</a:t>
            </a:r>
            <a:endParaRPr lang="fr-FR" sz="2000" b="1" kern="0" dirty="0">
              <a:solidFill>
                <a:srgbClr val="0070C0"/>
              </a:solidFill>
              <a:latin typeface="+mn-lt"/>
              <a:ea typeface="+mj-ea"/>
              <a:cs typeface="Arial"/>
            </a:endParaRPr>
          </a:p>
        </p:txBody>
      </p:sp>
      <p:sp>
        <p:nvSpPr>
          <p:cNvPr id="11" name="Rounded Rectangle 38"/>
          <p:cNvSpPr/>
          <p:nvPr/>
        </p:nvSpPr>
        <p:spPr bwMode="auto">
          <a:xfrm>
            <a:off x="488876" y="1223276"/>
            <a:ext cx="8847484" cy="5346144"/>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err="1">
                <a:ln>
                  <a:noFill/>
                </a:ln>
                <a:solidFill>
                  <a:sysClr val="windowText" lastClr="000000"/>
                </a:solidFill>
                <a:effectLst/>
                <a:uLnTx/>
                <a:uFillTx/>
                <a:latin typeface="+mn-lt"/>
              </a:rPr>
              <a:t>Wanneer</a:t>
            </a:r>
            <a:r>
              <a:rPr kumimoji="0" lang="en-US" sz="1400" b="0" i="0" u="none" strike="noStrike" kern="0" cap="none" spc="0" normalizeH="0" baseline="0" noProof="0" dirty="0">
                <a:ln>
                  <a:noFill/>
                </a:ln>
                <a:solidFill>
                  <a:sysClr val="windowText" lastClr="000000"/>
                </a:solidFill>
                <a:effectLst/>
                <a:uLnTx/>
                <a:uFillTx/>
                <a:latin typeface="+mn-lt"/>
              </a:rPr>
              <a:t> het </a:t>
            </a:r>
            <a:r>
              <a:rPr kumimoji="0" lang="en-US" sz="1400" b="0" i="0" u="none" strike="noStrike" kern="0" cap="none" spc="0" normalizeH="0" baseline="0" noProof="0" dirty="0" err="1">
                <a:ln>
                  <a:noFill/>
                </a:ln>
                <a:solidFill>
                  <a:sysClr val="windowText" lastClr="000000"/>
                </a:solidFill>
                <a:effectLst/>
                <a:uLnTx/>
                <a:uFillTx/>
                <a:latin typeface="+mn-lt"/>
              </a:rPr>
              <a:t>oversteken</a:t>
            </a:r>
            <a:r>
              <a:rPr kumimoji="0" lang="en-US" sz="1400" b="0" i="0" u="none" strike="noStrike" kern="0" cap="none" spc="0" normalizeH="0" baseline="0" noProof="0" dirty="0">
                <a:ln>
                  <a:noFill/>
                </a:ln>
                <a:solidFill>
                  <a:sysClr val="windowText" lastClr="000000"/>
                </a:solidFill>
                <a:effectLst/>
                <a:uLnTx/>
                <a:uFillTx/>
                <a:latin typeface="+mn-lt"/>
              </a:rPr>
              <a:t> van het</a:t>
            </a:r>
            <a:r>
              <a:rPr kumimoji="0" lang="en-US" sz="1400" b="0" i="0" u="none" strike="noStrike" kern="0" cap="none" spc="0" normalizeH="0" noProof="0" dirty="0">
                <a:ln>
                  <a:noFill/>
                </a:ln>
                <a:solidFill>
                  <a:sysClr val="windowText" lastClr="000000"/>
                </a:solidFill>
                <a:effectLst/>
                <a:uLnTx/>
                <a:uFillTx/>
                <a:latin typeface="+mn-lt"/>
              </a:rPr>
              <a:t> spoor </a:t>
            </a:r>
            <a:r>
              <a:rPr kumimoji="0" lang="en-US" sz="1400" b="0" i="0" u="none" strike="noStrike" kern="0" cap="none" spc="0" normalizeH="0" noProof="0" dirty="0" err="1">
                <a:ln>
                  <a:noFill/>
                </a:ln>
                <a:solidFill>
                  <a:sysClr val="windowText" lastClr="000000"/>
                </a:solidFill>
                <a:effectLst/>
                <a:uLnTx/>
                <a:uFillTx/>
                <a:latin typeface="+mn-lt"/>
              </a:rPr>
              <a:t>noodzakelijk</a:t>
            </a:r>
            <a:r>
              <a:rPr kumimoji="0" lang="en-US" sz="1400" b="0" i="0" u="none" strike="noStrike" kern="0" cap="none" spc="0" normalizeH="0" noProof="0" dirty="0">
                <a:ln>
                  <a:noFill/>
                </a:ln>
                <a:solidFill>
                  <a:sysClr val="windowText" lastClr="000000"/>
                </a:solidFill>
                <a:effectLst/>
                <a:uLnTx/>
                <a:uFillTx/>
                <a:latin typeface="+mn-lt"/>
              </a:rPr>
              <a:t> is, </a:t>
            </a:r>
            <a:r>
              <a:rPr kumimoji="0" lang="en-US" sz="1400" b="0" i="0" u="none" strike="noStrike" kern="0" cap="none" spc="0" normalizeH="0" noProof="0" dirty="0" err="1">
                <a:ln>
                  <a:noFill/>
                </a:ln>
                <a:solidFill>
                  <a:sysClr val="windowText" lastClr="000000"/>
                </a:solidFill>
                <a:effectLst/>
                <a:uLnTx/>
                <a:uFillTx/>
                <a:latin typeface="+mn-lt"/>
              </a:rPr>
              <a:t>wordt</a:t>
            </a:r>
            <a:r>
              <a:rPr kumimoji="0" lang="en-US" sz="1400" b="0" i="0" u="none" strike="noStrike" kern="0" cap="none" spc="0" normalizeH="0" noProof="0" dirty="0">
                <a:ln>
                  <a:noFill/>
                </a:ln>
                <a:solidFill>
                  <a:sysClr val="windowText" lastClr="000000"/>
                </a:solidFill>
                <a:effectLst/>
                <a:uLnTx/>
                <a:uFillTx/>
                <a:latin typeface="+mn-lt"/>
              </a:rPr>
              <a:t> – </a:t>
            </a:r>
            <a:r>
              <a:rPr kumimoji="0" lang="en-US" sz="1400" b="0" i="0" u="none" strike="noStrike" kern="0" cap="none" spc="0" normalizeH="0" noProof="0" dirty="0" err="1">
                <a:ln>
                  <a:noFill/>
                </a:ln>
                <a:solidFill>
                  <a:sysClr val="windowText" lastClr="000000"/>
                </a:solidFill>
                <a:effectLst/>
                <a:uLnTx/>
                <a:uFillTx/>
                <a:latin typeface="+mn-lt"/>
              </a:rPr>
              <a:t>zelfs</a:t>
            </a:r>
            <a:r>
              <a:rPr kumimoji="0" lang="en-US" sz="1400" b="0" i="0" u="none" strike="noStrike" kern="0" cap="none" spc="0" normalizeH="0" noProof="0" dirty="0">
                <a:ln>
                  <a:noFill/>
                </a:ln>
                <a:solidFill>
                  <a:sysClr val="windowText" lastClr="000000"/>
                </a:solidFill>
                <a:effectLst/>
                <a:uLnTx/>
                <a:uFillTx/>
                <a:latin typeface="+mn-lt"/>
              </a:rPr>
              <a:t> </a:t>
            </a:r>
            <a:r>
              <a:rPr kumimoji="0" lang="en-US" sz="1400" b="0" i="0" u="none" strike="noStrike" kern="0" cap="none" spc="0" normalizeH="0" noProof="0" dirty="0" err="1">
                <a:ln>
                  <a:noFill/>
                </a:ln>
                <a:solidFill>
                  <a:sysClr val="windowText" lastClr="000000"/>
                </a:solidFill>
                <a:effectLst/>
                <a:uLnTx/>
                <a:uFillTx/>
                <a:latin typeface="+mn-lt"/>
              </a:rPr>
              <a:t>indien</a:t>
            </a:r>
            <a:r>
              <a:rPr kumimoji="0" lang="en-US" sz="1400" b="0" i="0" u="none" strike="noStrike" kern="0" cap="none" spc="0" normalizeH="0" noProof="0" dirty="0">
                <a:ln>
                  <a:noFill/>
                </a:ln>
                <a:solidFill>
                  <a:sysClr val="windowText" lastClr="000000"/>
                </a:solidFill>
                <a:effectLst/>
                <a:uLnTx/>
                <a:uFillTx/>
                <a:latin typeface="+mn-lt"/>
              </a:rPr>
              <a:t> je </a:t>
            </a:r>
            <a:r>
              <a:rPr kumimoji="0" lang="en-US" sz="1400" b="0" i="0" u="none" strike="noStrike" kern="0" cap="none" spc="0" normalizeH="0" noProof="0" dirty="0" err="1">
                <a:ln>
                  <a:noFill/>
                </a:ln>
                <a:solidFill>
                  <a:sysClr val="windowText" lastClr="000000"/>
                </a:solidFill>
                <a:effectLst/>
                <a:uLnTx/>
                <a:uFillTx/>
                <a:latin typeface="+mn-lt"/>
              </a:rPr>
              <a:t>daarvoor</a:t>
            </a:r>
            <a:r>
              <a:rPr kumimoji="0" lang="en-US" sz="1400" b="0" i="0" u="none" strike="noStrike" kern="0" cap="none" spc="0" normalizeH="0" noProof="0" dirty="0">
                <a:ln>
                  <a:noFill/>
                </a:ln>
                <a:solidFill>
                  <a:sysClr val="windowText" lastClr="000000"/>
                </a:solidFill>
                <a:effectLst/>
                <a:uLnTx/>
                <a:uFillTx/>
                <a:latin typeface="+mn-lt"/>
              </a:rPr>
              <a:t> </a:t>
            </a:r>
            <a:r>
              <a:rPr kumimoji="0" lang="en-US" sz="1400" b="1" i="0" u="none" strike="noStrike" kern="0" cap="none" spc="0" normalizeH="0" noProof="0" dirty="0" err="1">
                <a:ln>
                  <a:noFill/>
                </a:ln>
                <a:solidFill>
                  <a:sysClr val="windowText" lastClr="000000"/>
                </a:solidFill>
                <a:effectLst/>
                <a:uLnTx/>
                <a:uFillTx/>
                <a:latin typeface="+mn-lt"/>
              </a:rPr>
              <a:t>een</a:t>
            </a:r>
            <a:r>
              <a:rPr kumimoji="0" lang="en-US" sz="1400" b="1" i="0" u="none" strike="noStrike" kern="0" cap="none" spc="0" normalizeH="0" noProof="0" dirty="0">
                <a:ln>
                  <a:noFill/>
                </a:ln>
                <a:solidFill>
                  <a:sysClr val="windowText" lastClr="000000"/>
                </a:solidFill>
                <a:effectLst/>
                <a:uLnTx/>
                <a:uFillTx/>
                <a:latin typeface="+mn-lt"/>
              </a:rPr>
              <a:t> </a:t>
            </a:r>
            <a:r>
              <a:rPr kumimoji="0" lang="en-US" sz="1400" b="1" i="0" u="none" strike="noStrike" kern="0" cap="none" spc="0" normalizeH="0" noProof="0" dirty="0" err="1">
                <a:ln>
                  <a:noFill/>
                </a:ln>
                <a:solidFill>
                  <a:sysClr val="windowText" lastClr="000000"/>
                </a:solidFill>
                <a:effectLst/>
                <a:uLnTx/>
                <a:uFillTx/>
                <a:latin typeface="+mn-lt"/>
              </a:rPr>
              <a:t>omweg</a:t>
            </a:r>
            <a:r>
              <a:rPr kumimoji="0" lang="en-US" sz="1400" b="0" i="0" u="none" strike="noStrike" kern="0" cap="none" spc="0" normalizeH="0" noProof="0" dirty="0">
                <a:ln>
                  <a:noFill/>
                </a:ln>
                <a:solidFill>
                  <a:sysClr val="windowText" lastClr="000000"/>
                </a:solidFill>
                <a:effectLst/>
                <a:uLnTx/>
                <a:uFillTx/>
                <a:latin typeface="+mn-lt"/>
              </a:rPr>
              <a:t> </a:t>
            </a:r>
            <a:r>
              <a:rPr kumimoji="0" lang="en-US" sz="1400" b="0" i="0" u="none" strike="noStrike" kern="0" cap="none" spc="0" normalizeH="0" noProof="0" dirty="0" err="1">
                <a:ln>
                  <a:noFill/>
                </a:ln>
                <a:solidFill>
                  <a:sysClr val="windowText" lastClr="000000"/>
                </a:solidFill>
                <a:effectLst/>
                <a:uLnTx/>
                <a:uFillTx/>
                <a:latin typeface="+mn-lt"/>
              </a:rPr>
              <a:t>moet</a:t>
            </a:r>
            <a:r>
              <a:rPr kumimoji="0" lang="en-US" sz="1400" b="0" i="0" u="none" strike="noStrike" kern="0" cap="none" spc="0" normalizeH="0" noProof="0" dirty="0">
                <a:ln>
                  <a:noFill/>
                </a:ln>
                <a:solidFill>
                  <a:sysClr val="windowText" lastClr="000000"/>
                </a:solidFill>
                <a:effectLst/>
                <a:uLnTx/>
                <a:uFillTx/>
                <a:latin typeface="+mn-lt"/>
              </a:rPr>
              <a:t> </a:t>
            </a:r>
            <a:r>
              <a:rPr kumimoji="0" lang="en-US" sz="1400" b="0" i="0" u="none" strike="noStrike" kern="0" cap="none" spc="0" normalizeH="0" noProof="0" dirty="0" err="1">
                <a:ln>
                  <a:noFill/>
                </a:ln>
                <a:solidFill>
                  <a:sysClr val="windowText" lastClr="000000"/>
                </a:solidFill>
                <a:effectLst/>
                <a:uLnTx/>
                <a:uFillTx/>
                <a:latin typeface="+mn-lt"/>
              </a:rPr>
              <a:t>maken</a:t>
            </a:r>
            <a:r>
              <a:rPr kumimoji="0" lang="en-US" sz="1400" b="0" i="0" u="none" strike="noStrike" kern="0" cap="none" spc="0" normalizeH="0" noProof="0" dirty="0">
                <a:ln>
                  <a:noFill/>
                </a:ln>
                <a:solidFill>
                  <a:sysClr val="windowText" lastClr="000000"/>
                </a:solidFill>
                <a:effectLst/>
                <a:uLnTx/>
                <a:uFillTx/>
                <a:latin typeface="+mn-lt"/>
              </a:rPr>
              <a:t> – de </a:t>
            </a:r>
            <a:r>
              <a:rPr kumimoji="0" lang="en-US" sz="1400" b="0" i="0" u="none" strike="noStrike" kern="0" cap="none" spc="0" normalizeH="0" noProof="0" dirty="0" err="1">
                <a:ln>
                  <a:noFill/>
                </a:ln>
                <a:solidFill>
                  <a:sysClr val="windowText" lastClr="000000"/>
                </a:solidFill>
                <a:effectLst/>
                <a:uLnTx/>
                <a:uFillTx/>
                <a:latin typeface="+mn-lt"/>
              </a:rPr>
              <a:t>voorkeur</a:t>
            </a:r>
            <a:r>
              <a:rPr kumimoji="0" lang="en-US" sz="1400" b="0" i="0" u="none" strike="noStrike" kern="0" cap="none" spc="0" normalizeH="0" noProof="0" dirty="0">
                <a:ln>
                  <a:noFill/>
                </a:ln>
                <a:solidFill>
                  <a:sysClr val="windowText" lastClr="000000"/>
                </a:solidFill>
                <a:effectLst/>
                <a:uLnTx/>
                <a:uFillTx/>
                <a:latin typeface="+mn-lt"/>
              </a:rPr>
              <a:t> </a:t>
            </a:r>
            <a:r>
              <a:rPr kumimoji="0" lang="en-US" sz="1400" b="0" i="0" u="none" strike="noStrike" kern="0" cap="none" spc="0" normalizeH="0" noProof="0" dirty="0" err="1">
                <a:ln>
                  <a:noFill/>
                </a:ln>
                <a:solidFill>
                  <a:sysClr val="windowText" lastClr="000000"/>
                </a:solidFill>
                <a:effectLst/>
                <a:uLnTx/>
                <a:uFillTx/>
                <a:latin typeface="+mn-lt"/>
              </a:rPr>
              <a:t>gegeven</a:t>
            </a:r>
            <a:r>
              <a:rPr kumimoji="0" lang="en-US" sz="1400" b="0" i="0" u="none" strike="noStrike" kern="0" cap="none" spc="0" normalizeH="0" noProof="0" dirty="0">
                <a:ln>
                  <a:noFill/>
                </a:ln>
                <a:solidFill>
                  <a:sysClr val="windowText" lastClr="000000"/>
                </a:solidFill>
                <a:effectLst/>
                <a:uLnTx/>
                <a:uFillTx/>
                <a:latin typeface="+mn-lt"/>
              </a:rPr>
              <a:t> </a:t>
            </a:r>
            <a:r>
              <a:rPr kumimoji="0" lang="en-US" sz="1400" b="0" i="0" u="none" strike="noStrike" kern="0" cap="none" spc="0" normalizeH="0" noProof="0" dirty="0" err="1">
                <a:ln>
                  <a:noFill/>
                </a:ln>
                <a:solidFill>
                  <a:sysClr val="windowText" lastClr="000000"/>
                </a:solidFill>
                <a:effectLst/>
                <a:uLnTx/>
                <a:uFillTx/>
                <a:latin typeface="+mn-lt"/>
              </a:rPr>
              <a:t>aan</a:t>
            </a:r>
            <a:r>
              <a:rPr kumimoji="0" lang="en-US" sz="1400" b="0" i="0" u="none" strike="noStrike" kern="0" cap="none" spc="0" normalizeH="0" noProof="0" dirty="0">
                <a:ln>
                  <a:noFill/>
                </a:ln>
                <a:solidFill>
                  <a:sysClr val="windowText" lastClr="000000"/>
                </a:solidFill>
                <a:effectLst/>
                <a:uLnTx/>
                <a:uFillTx/>
                <a:latin typeface="+mn-lt"/>
              </a:rPr>
              <a:t>: </a:t>
            </a:r>
          </a:p>
          <a:p>
            <a:pPr marL="0" marR="0" lvl="0" indent="0" algn="just" defTabSz="914400" eaLnBrk="1" fontAlgn="auto" latinLnBrk="0" hangingPunct="1">
              <a:lnSpc>
                <a:spcPct val="100000"/>
              </a:lnSpc>
              <a:spcBef>
                <a:spcPts val="0"/>
              </a:spcBef>
              <a:spcAft>
                <a:spcPts val="0"/>
              </a:spcAft>
              <a:buClrTx/>
              <a:buSzTx/>
              <a:buFontTx/>
              <a:buNone/>
              <a:tabLst/>
              <a:defRPr/>
            </a:pPr>
            <a:endParaRPr lang="en-US" sz="1400" kern="0" baseline="0" dirty="0">
              <a:solidFill>
                <a:sysClr val="windowText" lastClr="000000"/>
              </a:solidFill>
              <a:latin typeface="+mn-lt"/>
            </a:endParaRPr>
          </a:p>
          <a:p>
            <a:pPr marR="0" lvl="0" algn="just" defTabSz="914400" eaLnBrk="1" fontAlgn="auto" latinLnBrk="0" hangingPunct="1">
              <a:lnSpc>
                <a:spcPct val="100000"/>
              </a:lnSpc>
              <a:spcBef>
                <a:spcPts val="0"/>
              </a:spcBef>
              <a:spcAft>
                <a:spcPts val="0"/>
              </a:spcAft>
              <a:buClrTx/>
              <a:buSzTx/>
              <a:tabLst/>
              <a:defRPr/>
            </a:pPr>
            <a:r>
              <a:rPr kumimoji="0" lang="en-US" sz="1400" b="1" i="0" u="none" strike="noStrike" kern="0" cap="none" spc="0" normalizeH="0" noProof="0" dirty="0">
                <a:ln>
                  <a:noFill/>
                </a:ln>
                <a:solidFill>
                  <a:sysClr val="windowText" lastClr="000000"/>
                </a:solidFill>
                <a:effectLst/>
                <a:uLnTx/>
                <a:uFillTx/>
                <a:latin typeface="+mn-lt"/>
              </a:rPr>
              <a:t>1. </a:t>
            </a:r>
            <a:r>
              <a:rPr kumimoji="0" lang="en-US" sz="1400" b="1" i="0" u="none" strike="noStrike" kern="0" cap="none" spc="0" normalizeH="0" noProof="0" dirty="0" err="1">
                <a:ln>
                  <a:noFill/>
                </a:ln>
                <a:solidFill>
                  <a:sysClr val="windowText" lastClr="000000"/>
                </a:solidFill>
                <a:effectLst/>
                <a:uLnTx/>
                <a:uFillTx/>
                <a:latin typeface="+mn-lt"/>
              </a:rPr>
              <a:t>Specifiek</a:t>
            </a:r>
            <a:r>
              <a:rPr kumimoji="0" lang="en-US" sz="1400" b="1" i="0" u="none" strike="noStrike" kern="0" cap="none" spc="0" normalizeH="0" noProof="0" dirty="0">
                <a:ln>
                  <a:noFill/>
                </a:ln>
                <a:solidFill>
                  <a:sysClr val="windowText" lastClr="000000"/>
                </a:solidFill>
                <a:effectLst/>
                <a:uLnTx/>
                <a:uFillTx/>
                <a:latin typeface="+mn-lt"/>
              </a:rPr>
              <a:t> </a:t>
            </a:r>
            <a:r>
              <a:rPr kumimoji="0" lang="en-US" sz="1400" b="1" i="0" u="none" strike="noStrike" kern="0" cap="none" spc="0" normalizeH="0" noProof="0" dirty="0" err="1">
                <a:ln>
                  <a:noFill/>
                </a:ln>
                <a:solidFill>
                  <a:sysClr val="windowText" lastClr="000000"/>
                </a:solidFill>
                <a:effectLst/>
                <a:uLnTx/>
                <a:uFillTx/>
                <a:latin typeface="+mn-lt"/>
              </a:rPr>
              <a:t>daarvoor</a:t>
            </a:r>
            <a:r>
              <a:rPr kumimoji="0" lang="en-US" sz="1400" b="1" i="0" u="none" strike="noStrike" kern="0" cap="none" spc="0" normalizeH="0" noProof="0" dirty="0">
                <a:ln>
                  <a:noFill/>
                </a:ln>
                <a:solidFill>
                  <a:sysClr val="windowText" lastClr="000000"/>
                </a:solidFill>
                <a:effectLst/>
                <a:uLnTx/>
                <a:uFillTx/>
                <a:latin typeface="+mn-lt"/>
              </a:rPr>
              <a:t> </a:t>
            </a:r>
            <a:r>
              <a:rPr kumimoji="0" lang="en-US" sz="1400" b="1" i="0" u="none" strike="noStrike" kern="0" cap="none" spc="0" normalizeH="0" noProof="0" dirty="0" err="1">
                <a:ln>
                  <a:noFill/>
                </a:ln>
                <a:solidFill>
                  <a:sysClr val="windowText" lastClr="000000"/>
                </a:solidFill>
                <a:effectLst/>
                <a:uLnTx/>
                <a:uFillTx/>
                <a:latin typeface="+mn-lt"/>
              </a:rPr>
              <a:t>bedoelde</a:t>
            </a:r>
            <a:r>
              <a:rPr kumimoji="0" lang="en-US" sz="1400" b="1" i="0" u="none" strike="noStrike" kern="0" cap="none" spc="0" normalizeH="0" noProof="0" dirty="0">
                <a:ln>
                  <a:noFill/>
                </a:ln>
                <a:solidFill>
                  <a:sysClr val="windowText" lastClr="000000"/>
                </a:solidFill>
                <a:effectLst/>
                <a:uLnTx/>
                <a:uFillTx/>
                <a:latin typeface="+mn-lt"/>
              </a:rPr>
              <a:t> </a:t>
            </a:r>
            <a:r>
              <a:rPr kumimoji="0" lang="en-US" sz="1400" b="1" i="0" u="none" strike="noStrike" kern="0" cap="none" spc="0" normalizeH="0" noProof="0" dirty="0" err="1">
                <a:ln>
                  <a:noFill/>
                </a:ln>
                <a:solidFill>
                  <a:sysClr val="windowText" lastClr="000000"/>
                </a:solidFill>
                <a:effectLst/>
                <a:uLnTx/>
                <a:uFillTx/>
                <a:latin typeface="+mn-lt"/>
              </a:rPr>
              <a:t>infrastructuur</a:t>
            </a:r>
            <a:r>
              <a:rPr kumimoji="0" lang="en-US" sz="1400" b="1" i="0" u="none" strike="noStrike" kern="0" cap="none" spc="0" normalizeH="0" noProof="0" dirty="0">
                <a:ln>
                  <a:noFill/>
                </a:ln>
                <a:solidFill>
                  <a:sysClr val="windowText" lastClr="000000"/>
                </a:solidFill>
                <a:effectLst/>
                <a:uLnTx/>
                <a:uFillTx/>
                <a:latin typeface="+mn-lt"/>
              </a:rPr>
              <a:t> </a:t>
            </a:r>
            <a:r>
              <a:rPr kumimoji="0" lang="en-US" sz="1400" b="0" i="0" u="none" strike="noStrike" kern="0" cap="none" spc="0" normalizeH="0" noProof="0" dirty="0">
                <a:ln>
                  <a:noFill/>
                </a:ln>
                <a:solidFill>
                  <a:sysClr val="windowText" lastClr="000000"/>
                </a:solidFill>
                <a:effectLst/>
                <a:uLnTx/>
                <a:uFillTx/>
                <a:latin typeface="+mn-lt"/>
              </a:rPr>
              <a:t>(</a:t>
            </a:r>
            <a:r>
              <a:rPr kumimoji="0" lang="en-US" sz="1400" b="0" i="0" u="none" strike="noStrike" kern="0" cap="none" spc="0" normalizeH="0" noProof="0" dirty="0" err="1">
                <a:ln>
                  <a:noFill/>
                </a:ln>
                <a:solidFill>
                  <a:sysClr val="windowText" lastClr="000000"/>
                </a:solidFill>
                <a:effectLst/>
                <a:uLnTx/>
                <a:uFillTx/>
                <a:latin typeface="+mn-lt"/>
              </a:rPr>
              <a:t>brug</a:t>
            </a:r>
            <a:r>
              <a:rPr kumimoji="0" lang="en-US" sz="1400" b="0" i="0" u="none" strike="noStrike" kern="0" cap="none" spc="0" normalizeH="0" noProof="0" dirty="0">
                <a:ln>
                  <a:noFill/>
                </a:ln>
                <a:solidFill>
                  <a:sysClr val="windowText" lastClr="000000"/>
                </a:solidFill>
                <a:effectLst/>
                <a:uLnTx/>
                <a:uFillTx/>
                <a:latin typeface="+mn-lt"/>
              </a:rPr>
              <a:t>, </a:t>
            </a:r>
            <a:r>
              <a:rPr kumimoji="0" lang="en-US" sz="1400" b="0" i="0" u="none" strike="noStrike" kern="0" cap="none" spc="0" normalizeH="0" noProof="0" dirty="0" err="1">
                <a:ln>
                  <a:noFill/>
                </a:ln>
                <a:solidFill>
                  <a:sysClr val="windowText" lastClr="000000"/>
                </a:solidFill>
                <a:effectLst/>
                <a:uLnTx/>
                <a:uFillTx/>
                <a:latin typeface="+mn-lt"/>
              </a:rPr>
              <a:t>onderdoorgang</a:t>
            </a:r>
            <a:r>
              <a:rPr kumimoji="0" lang="en-US" sz="1400" b="0" i="0" u="none" strike="noStrike" kern="0" cap="none" spc="0" normalizeH="0" noProof="0" dirty="0">
                <a:ln>
                  <a:noFill/>
                </a:ln>
                <a:solidFill>
                  <a:sysClr val="windowText" lastClr="000000"/>
                </a:solidFill>
                <a:effectLst/>
                <a:uLnTx/>
                <a:uFillTx/>
                <a:latin typeface="+mn-lt"/>
              </a:rPr>
              <a:t>, </a:t>
            </a:r>
            <a:r>
              <a:rPr kumimoji="0" lang="en-US" sz="1400" b="0" i="0" u="none" strike="noStrike" kern="0" cap="none" spc="0" normalizeH="0" noProof="0" dirty="0" err="1">
                <a:ln>
                  <a:noFill/>
                </a:ln>
                <a:solidFill>
                  <a:sysClr val="windowText" lastClr="000000"/>
                </a:solidFill>
                <a:effectLst/>
                <a:uLnTx/>
                <a:uFillTx/>
                <a:latin typeface="+mn-lt"/>
              </a:rPr>
              <a:t>overweg</a:t>
            </a:r>
            <a:r>
              <a:rPr kumimoji="0" lang="en-US" sz="1400" b="0" i="0" u="none" strike="noStrike" kern="0" cap="none" spc="0" normalizeH="0" noProof="0" dirty="0">
                <a:ln>
                  <a:noFill/>
                </a:ln>
                <a:solidFill>
                  <a:sysClr val="windowText" lastClr="000000"/>
                </a:solidFill>
                <a:effectLst/>
                <a:uLnTx/>
                <a:uFillTx/>
                <a:latin typeface="+mn-lt"/>
              </a:rPr>
              <a:t>)</a:t>
            </a:r>
          </a:p>
          <a:p>
            <a:pPr marL="342900" marR="0" lvl="0" indent="-342900" algn="just" defTabSz="914400" eaLnBrk="1" fontAlgn="auto" latinLnBrk="0" hangingPunct="1">
              <a:lnSpc>
                <a:spcPct val="100000"/>
              </a:lnSpc>
              <a:spcBef>
                <a:spcPts val="0"/>
              </a:spcBef>
              <a:spcAft>
                <a:spcPts val="0"/>
              </a:spcAft>
              <a:buClrTx/>
              <a:buSzTx/>
              <a:buFontTx/>
              <a:buAutoNum type="arabicPeriod"/>
              <a:tabLst/>
              <a:defRPr/>
            </a:pPr>
            <a:endParaRPr lang="en-US" sz="1400" kern="0" baseline="0" dirty="0">
              <a:solidFill>
                <a:sysClr val="windowText" lastClr="000000"/>
              </a:solidFill>
              <a:latin typeface="+mn-lt"/>
            </a:endParaRPr>
          </a:p>
          <a:p>
            <a:pPr marR="0" lvl="0" algn="just" defTabSz="914400" eaLnBrk="1" fontAlgn="auto" latinLnBrk="0" hangingPunct="1">
              <a:lnSpc>
                <a:spcPct val="100000"/>
              </a:lnSpc>
              <a:spcBef>
                <a:spcPts val="0"/>
              </a:spcBef>
              <a:spcAft>
                <a:spcPts val="0"/>
              </a:spcAft>
              <a:buClrTx/>
              <a:buSzTx/>
              <a:tabLst/>
              <a:defRPr/>
            </a:pPr>
            <a:r>
              <a:rPr lang="en-US" sz="1400" b="1" kern="0" baseline="0" dirty="0">
                <a:solidFill>
                  <a:sysClr val="windowText" lastClr="000000"/>
                </a:solidFill>
                <a:latin typeface="+mn-lt"/>
              </a:rPr>
              <a:t>2. </a:t>
            </a:r>
            <a:r>
              <a:rPr lang="en-US" sz="1400" b="1" kern="0" baseline="0" dirty="0" err="1">
                <a:solidFill>
                  <a:sysClr val="windowText" lastClr="000000"/>
                </a:solidFill>
                <a:latin typeface="+mn-lt"/>
              </a:rPr>
              <a:t>Dienstovergangen</a:t>
            </a:r>
            <a:endParaRPr lang="en-US" sz="1400" b="1" kern="0" baseline="0" dirty="0">
              <a:solidFill>
                <a:sysClr val="windowText" lastClr="000000"/>
              </a:solidFill>
              <a:latin typeface="+mn-lt"/>
            </a:endParaRPr>
          </a:p>
          <a:p>
            <a:pPr marR="0" lvl="0" algn="just" defTabSz="361950" eaLnBrk="1" fontAlgn="auto" latinLnBrk="0" hangingPunct="1">
              <a:lnSpc>
                <a:spcPct val="100000"/>
              </a:lnSpc>
              <a:spcBef>
                <a:spcPts val="0"/>
              </a:spcBef>
              <a:spcAft>
                <a:spcPts val="0"/>
              </a:spcAft>
              <a:buClrTx/>
              <a:buSzTx/>
              <a:tabLst/>
              <a:defRPr/>
            </a:pPr>
            <a:endParaRPr lang="en-US" sz="1400" kern="0" dirty="0">
              <a:solidFill>
                <a:sysClr val="windowText" lastClr="000000"/>
              </a:solidFill>
              <a:latin typeface="+mn-lt"/>
            </a:endParaRPr>
          </a:p>
          <a:p>
            <a:pPr algn="just" fontAlgn="auto">
              <a:spcBef>
                <a:spcPts val="0"/>
              </a:spcBef>
              <a:spcAft>
                <a:spcPts val="0"/>
              </a:spcAft>
              <a:defRPr/>
            </a:pPr>
            <a:r>
              <a:rPr lang="en-US" sz="1400" kern="0" dirty="0" err="1">
                <a:solidFill>
                  <a:sysClr val="windowText" lastClr="000000"/>
                </a:solidFill>
                <a:latin typeface="+mn-lt"/>
              </a:rPr>
              <a:t>Daarbij</a:t>
            </a:r>
            <a:r>
              <a:rPr lang="en-US" sz="1400" kern="0" dirty="0">
                <a:solidFill>
                  <a:sysClr val="windowText" lastClr="000000"/>
                </a:solidFill>
                <a:latin typeface="+mn-lt"/>
              </a:rPr>
              <a:t>: 	</a:t>
            </a:r>
          </a:p>
          <a:p>
            <a:pPr algn="just" fontAlgn="auto">
              <a:spcBef>
                <a:spcPts val="0"/>
              </a:spcBef>
              <a:spcAft>
                <a:spcPts val="0"/>
              </a:spcAft>
              <a:defRPr/>
            </a:pPr>
            <a:endParaRPr lang="en-US" sz="1400" kern="0" dirty="0">
              <a:solidFill>
                <a:sysClr val="windowText" lastClr="000000"/>
              </a:solidFill>
              <a:latin typeface="+mn-lt"/>
            </a:endParaRPr>
          </a:p>
          <a:p>
            <a:pPr marL="285750" indent="-285750" algn="just" fontAlgn="auto">
              <a:spcBef>
                <a:spcPts val="0"/>
              </a:spcBef>
              <a:spcAft>
                <a:spcPts val="0"/>
              </a:spcAft>
              <a:buFontTx/>
              <a:buChar char="-"/>
              <a:defRPr/>
            </a:pPr>
            <a:r>
              <a:rPr lang="en-US" sz="1400" kern="0" dirty="0" err="1">
                <a:solidFill>
                  <a:sysClr val="windowText" lastClr="000000"/>
                </a:solidFill>
                <a:latin typeface="+mn-lt"/>
              </a:rPr>
              <a:t>respecteer</a:t>
            </a:r>
            <a:r>
              <a:rPr lang="en-US" sz="1400" kern="0" dirty="0">
                <a:solidFill>
                  <a:sysClr val="windowText" lastClr="000000"/>
                </a:solidFill>
                <a:latin typeface="+mn-lt"/>
              </a:rPr>
              <a:t> je de </a:t>
            </a:r>
            <a:r>
              <a:rPr lang="en-US" sz="1400" kern="0" dirty="0" err="1">
                <a:solidFill>
                  <a:sysClr val="windowText" lastClr="000000"/>
                </a:solidFill>
                <a:latin typeface="+mn-lt"/>
              </a:rPr>
              <a:t>aanwezige</a:t>
            </a:r>
            <a:r>
              <a:rPr lang="en-US" sz="1400" kern="0" dirty="0">
                <a:solidFill>
                  <a:sysClr val="windowText" lastClr="000000"/>
                </a:solidFill>
                <a:latin typeface="+mn-lt"/>
              </a:rPr>
              <a:t> </a:t>
            </a:r>
            <a:r>
              <a:rPr lang="en-US" sz="1400" kern="0" dirty="0" err="1">
                <a:solidFill>
                  <a:sysClr val="windowText" lastClr="000000"/>
                </a:solidFill>
                <a:latin typeface="+mn-lt"/>
              </a:rPr>
              <a:t>signalisatie</a:t>
            </a:r>
            <a:r>
              <a:rPr lang="en-US" sz="1400" kern="0" dirty="0">
                <a:solidFill>
                  <a:sysClr val="windowText" lastClr="000000"/>
                </a:solidFill>
                <a:latin typeface="+mn-lt"/>
              </a:rPr>
              <a:t>;</a:t>
            </a:r>
          </a:p>
          <a:p>
            <a:pPr algn="just" fontAlgn="auto">
              <a:spcBef>
                <a:spcPts val="0"/>
              </a:spcBef>
              <a:spcAft>
                <a:spcPts val="0"/>
              </a:spcAft>
              <a:defRPr/>
            </a:pPr>
            <a:endParaRPr lang="en-US" sz="1400" kern="0" dirty="0">
              <a:solidFill>
                <a:sysClr val="windowText" lastClr="000000"/>
              </a:solidFill>
              <a:latin typeface="+mn-lt"/>
            </a:endParaRPr>
          </a:p>
          <a:p>
            <a:pPr marL="285750" indent="-285750" algn="just" fontAlgn="auto">
              <a:spcBef>
                <a:spcPts val="0"/>
              </a:spcBef>
              <a:spcAft>
                <a:spcPts val="0"/>
              </a:spcAft>
              <a:buFontTx/>
              <a:buChar char="-"/>
              <a:defRPr/>
            </a:pPr>
            <a:r>
              <a:rPr lang="en-US" sz="1400" kern="0" dirty="0" err="1">
                <a:solidFill>
                  <a:sysClr val="windowText" lastClr="000000"/>
                </a:solidFill>
                <a:latin typeface="+mn-lt"/>
              </a:rPr>
              <a:t>betreed</a:t>
            </a:r>
            <a:r>
              <a:rPr lang="en-US" sz="1400" kern="0" dirty="0">
                <a:solidFill>
                  <a:sysClr val="windowText" lastClr="000000"/>
                </a:solidFill>
                <a:latin typeface="+mn-lt"/>
              </a:rPr>
              <a:t> je de </a:t>
            </a:r>
            <a:r>
              <a:rPr lang="en-US" sz="1400" kern="0" dirty="0" err="1">
                <a:solidFill>
                  <a:sysClr val="windowText" lastClr="000000"/>
                </a:solidFill>
                <a:latin typeface="+mn-lt"/>
              </a:rPr>
              <a:t>dienstovergang</a:t>
            </a:r>
            <a:r>
              <a:rPr lang="en-US" sz="1400" kern="0" dirty="0">
                <a:solidFill>
                  <a:sysClr val="windowText" lastClr="000000"/>
                </a:solidFill>
                <a:latin typeface="+mn-lt"/>
              </a:rPr>
              <a:t> pas </a:t>
            </a:r>
            <a:r>
              <a:rPr lang="en-US" sz="1400" kern="0" dirty="0" err="1">
                <a:solidFill>
                  <a:sysClr val="windowText" lastClr="000000"/>
                </a:solidFill>
                <a:latin typeface="+mn-lt"/>
              </a:rPr>
              <a:t>wanneer</a:t>
            </a:r>
            <a:r>
              <a:rPr lang="en-US" sz="1400" kern="0" dirty="0">
                <a:solidFill>
                  <a:sysClr val="windowText" lastClr="000000"/>
                </a:solidFill>
                <a:latin typeface="+mn-lt"/>
              </a:rPr>
              <a:t> je </a:t>
            </a:r>
            <a:r>
              <a:rPr lang="en-US" sz="1400" kern="0" dirty="0" err="1">
                <a:solidFill>
                  <a:sysClr val="windowText" lastClr="000000"/>
                </a:solidFill>
                <a:latin typeface="+mn-lt"/>
              </a:rPr>
              <a:t>er</a:t>
            </a:r>
            <a:r>
              <a:rPr lang="en-US" sz="1400" kern="0" dirty="0">
                <a:solidFill>
                  <a:sysClr val="windowText" lastClr="000000"/>
                </a:solidFill>
                <a:latin typeface="+mn-lt"/>
              </a:rPr>
              <a:t> </a:t>
            </a:r>
            <a:r>
              <a:rPr lang="en-US" sz="1400" kern="0" dirty="0" err="1">
                <a:solidFill>
                  <a:sysClr val="windowText" lastClr="000000"/>
                </a:solidFill>
                <a:latin typeface="+mn-lt"/>
              </a:rPr>
              <a:t>zeker</a:t>
            </a:r>
            <a:r>
              <a:rPr lang="en-US" sz="1400" kern="0" dirty="0">
                <a:solidFill>
                  <a:sysClr val="windowText" lastClr="000000"/>
                </a:solidFill>
                <a:latin typeface="+mn-lt"/>
              </a:rPr>
              <a:t> van bent </a:t>
            </a:r>
            <a:r>
              <a:rPr lang="en-US" sz="1400" kern="0" dirty="0" err="1">
                <a:solidFill>
                  <a:sysClr val="windowText" lastClr="000000"/>
                </a:solidFill>
                <a:latin typeface="+mn-lt"/>
              </a:rPr>
              <a:t>dat</a:t>
            </a:r>
            <a:r>
              <a:rPr lang="en-US" sz="1400" kern="0" dirty="0">
                <a:solidFill>
                  <a:sysClr val="windowText" lastClr="000000"/>
                </a:solidFill>
                <a:latin typeface="+mn-lt"/>
              </a:rPr>
              <a:t> je hem </a:t>
            </a:r>
            <a:r>
              <a:rPr lang="en-US" sz="1400" kern="0" dirty="0" err="1">
                <a:solidFill>
                  <a:sysClr val="windowText" lastClr="000000"/>
                </a:solidFill>
                <a:latin typeface="+mn-lt"/>
              </a:rPr>
              <a:t>veilig</a:t>
            </a:r>
            <a:r>
              <a:rPr lang="en-US" sz="1400" kern="0" dirty="0">
                <a:solidFill>
                  <a:sysClr val="windowText" lastClr="000000"/>
                </a:solidFill>
                <a:latin typeface="+mn-lt"/>
              </a:rPr>
              <a:t> </a:t>
            </a:r>
            <a:r>
              <a:rPr lang="en-US" sz="1400" kern="0" dirty="0" err="1">
                <a:solidFill>
                  <a:sysClr val="windowText" lastClr="000000"/>
                </a:solidFill>
                <a:latin typeface="+mn-lt"/>
              </a:rPr>
              <a:t>kan</a:t>
            </a:r>
            <a:r>
              <a:rPr lang="en-US" sz="1400" kern="0" dirty="0">
                <a:solidFill>
                  <a:sysClr val="windowText" lastClr="000000"/>
                </a:solidFill>
                <a:latin typeface="+mn-lt"/>
              </a:rPr>
              <a:t> </a:t>
            </a:r>
            <a:r>
              <a:rPr lang="en-US" sz="1400" kern="0" dirty="0" err="1">
                <a:solidFill>
                  <a:sysClr val="windowText" lastClr="000000"/>
                </a:solidFill>
                <a:latin typeface="+mn-lt"/>
              </a:rPr>
              <a:t>oversteken</a:t>
            </a:r>
            <a:r>
              <a:rPr lang="en-US" sz="1400" kern="0" dirty="0">
                <a:solidFill>
                  <a:sysClr val="windowText" lastClr="000000"/>
                </a:solidFill>
                <a:latin typeface="+mn-lt"/>
              </a:rPr>
              <a:t>.</a:t>
            </a:r>
          </a:p>
          <a:p>
            <a:pPr marR="0" lvl="0" algn="just" defTabSz="914400" eaLnBrk="1" fontAlgn="auto" latinLnBrk="0" hangingPunct="1">
              <a:lnSpc>
                <a:spcPct val="100000"/>
              </a:lnSpc>
              <a:spcBef>
                <a:spcPts val="0"/>
              </a:spcBef>
              <a:spcAft>
                <a:spcPts val="0"/>
              </a:spcAft>
              <a:buClrTx/>
              <a:buSzTx/>
              <a:tabLst/>
              <a:defRPr/>
            </a:pPr>
            <a:endParaRPr lang="en-US" sz="1400" b="1" kern="0" dirty="0">
              <a:solidFill>
                <a:sysClr val="windowText" lastClr="000000"/>
              </a:solidFill>
              <a:latin typeface="+mn-lt"/>
            </a:endParaRPr>
          </a:p>
          <a:p>
            <a:pPr marR="0" lvl="0" algn="just" defTabSz="914400" eaLnBrk="1" fontAlgn="auto" latinLnBrk="0" hangingPunct="1">
              <a:lnSpc>
                <a:spcPct val="100000"/>
              </a:lnSpc>
              <a:spcBef>
                <a:spcPts val="0"/>
              </a:spcBef>
              <a:spcAft>
                <a:spcPts val="0"/>
              </a:spcAft>
              <a:buClrTx/>
              <a:buSzTx/>
              <a:tabLst/>
              <a:defRPr/>
            </a:pPr>
            <a:r>
              <a:rPr lang="en-US" sz="1400" b="1" kern="0" dirty="0">
                <a:solidFill>
                  <a:sysClr val="windowText" lastClr="000000"/>
                </a:solidFill>
                <a:latin typeface="+mn-lt"/>
              </a:rPr>
              <a:t>3. </a:t>
            </a:r>
            <a:r>
              <a:rPr lang="en-US" sz="1400" b="1" kern="0" dirty="0" err="1">
                <a:solidFill>
                  <a:sysClr val="windowText" lastClr="000000"/>
                </a:solidFill>
                <a:latin typeface="+mn-lt"/>
              </a:rPr>
              <a:t>Afwezigheid</a:t>
            </a:r>
            <a:r>
              <a:rPr lang="en-US" sz="1400" b="1" kern="0" dirty="0">
                <a:solidFill>
                  <a:sysClr val="windowText" lastClr="000000"/>
                </a:solidFill>
                <a:latin typeface="+mn-lt"/>
              </a:rPr>
              <a:t> van </a:t>
            </a:r>
            <a:r>
              <a:rPr lang="en-US" sz="1400" b="1" kern="0" dirty="0" err="1">
                <a:solidFill>
                  <a:sysClr val="windowText" lastClr="000000"/>
                </a:solidFill>
                <a:latin typeface="+mn-lt"/>
              </a:rPr>
              <a:t>overgangen</a:t>
            </a:r>
            <a:endParaRPr lang="en-US" sz="1400" b="1" kern="0" dirty="0">
              <a:solidFill>
                <a:sysClr val="windowText" lastClr="000000"/>
              </a:solidFill>
              <a:latin typeface="+mn-lt"/>
            </a:endParaRPr>
          </a:p>
          <a:p>
            <a:pPr marL="0" marR="0" lvl="0" indent="0" algn="just" defTabSz="914400" eaLnBrk="1" fontAlgn="auto" latinLnBrk="0" hangingPunct="1">
              <a:lnSpc>
                <a:spcPct val="100000"/>
              </a:lnSpc>
              <a:spcBef>
                <a:spcPts val="0"/>
              </a:spcBef>
              <a:spcAft>
                <a:spcPts val="0"/>
              </a:spcAft>
              <a:buClrTx/>
              <a:buSzTx/>
              <a:buFontTx/>
              <a:buNone/>
              <a:tabLst/>
              <a:defRPr/>
            </a:pPr>
            <a:endParaRPr lang="en-US" sz="1400" kern="0" dirty="0">
              <a:solidFill>
                <a:sysClr val="windowText" lastClr="000000"/>
              </a:solidFill>
              <a:latin typeface="+mn-lt"/>
            </a:endParaRPr>
          </a:p>
          <a:p>
            <a:pPr marL="0" marR="0" lvl="0" indent="0" algn="just" defTabSz="914400" eaLnBrk="1" fontAlgn="auto" latinLnBrk="0" hangingPunct="1">
              <a:lnSpc>
                <a:spcPct val="100000"/>
              </a:lnSpc>
              <a:spcBef>
                <a:spcPts val="0"/>
              </a:spcBef>
              <a:spcAft>
                <a:spcPts val="0"/>
              </a:spcAft>
              <a:buClrTx/>
              <a:buSzTx/>
              <a:buFontTx/>
              <a:buNone/>
              <a:tabLst/>
              <a:defRPr/>
            </a:pPr>
            <a:r>
              <a:rPr lang="en-US" sz="1400" kern="0" dirty="0" err="1">
                <a:solidFill>
                  <a:sysClr val="windowText" lastClr="000000"/>
                </a:solidFill>
                <a:latin typeface="+mn-lt"/>
              </a:rPr>
              <a:t>Volg</a:t>
            </a:r>
            <a:r>
              <a:rPr lang="en-US" sz="1400" kern="0" dirty="0">
                <a:solidFill>
                  <a:sysClr val="windowText" lastClr="000000"/>
                </a:solidFill>
                <a:latin typeface="+mn-lt"/>
              </a:rPr>
              <a:t> de </a:t>
            </a:r>
            <a:r>
              <a:rPr lang="en-US" sz="1400" kern="0" dirty="0" err="1">
                <a:solidFill>
                  <a:sysClr val="windowText" lastClr="000000"/>
                </a:solidFill>
                <a:latin typeface="+mn-lt"/>
              </a:rPr>
              <a:t>meegedeelde</a:t>
            </a:r>
            <a:r>
              <a:rPr lang="en-US" sz="1400" kern="0" dirty="0">
                <a:solidFill>
                  <a:sysClr val="windowText" lastClr="000000"/>
                </a:solidFill>
                <a:latin typeface="+mn-lt"/>
              </a:rPr>
              <a:t> </a:t>
            </a:r>
            <a:r>
              <a:rPr lang="en-US" sz="1400" kern="0" dirty="0" err="1">
                <a:solidFill>
                  <a:sysClr val="windowText" lastClr="000000"/>
                </a:solidFill>
                <a:latin typeface="+mn-lt"/>
              </a:rPr>
              <a:t>werkinstructies</a:t>
            </a:r>
            <a:r>
              <a:rPr lang="en-US" sz="1400" kern="0" dirty="0">
                <a:solidFill>
                  <a:sysClr val="windowText" lastClr="000000"/>
                </a:solidFill>
                <a:latin typeface="+mn-lt"/>
              </a:rPr>
              <a:t> steeds </a:t>
            </a:r>
            <a:r>
              <a:rPr lang="en-US" sz="1400" kern="0" dirty="0" err="1">
                <a:solidFill>
                  <a:sysClr val="windowText" lastClr="000000"/>
                </a:solidFill>
                <a:latin typeface="+mn-lt"/>
              </a:rPr>
              <a:t>strikt</a:t>
            </a:r>
            <a:r>
              <a:rPr lang="en-US" sz="1400" kern="0" dirty="0">
                <a:solidFill>
                  <a:sysClr val="windowText" lastClr="000000"/>
                </a:solidFill>
                <a:latin typeface="+mn-lt"/>
              </a:rPr>
              <a:t> op. </a:t>
            </a:r>
            <a:r>
              <a:rPr lang="en-US" sz="1400" kern="0" dirty="0" err="1">
                <a:solidFill>
                  <a:sysClr val="windowText" lastClr="000000"/>
                </a:solidFill>
                <a:latin typeface="+mn-lt"/>
              </a:rPr>
              <a:t>Deze</a:t>
            </a:r>
            <a:r>
              <a:rPr lang="en-US" sz="1400" kern="0" dirty="0">
                <a:solidFill>
                  <a:sysClr val="windowText" lastClr="000000"/>
                </a:solidFill>
                <a:latin typeface="+mn-lt"/>
              </a:rPr>
              <a:t> </a:t>
            </a:r>
            <a:r>
              <a:rPr lang="en-US" sz="1400" kern="0" dirty="0" err="1">
                <a:solidFill>
                  <a:sysClr val="windowText" lastClr="000000"/>
                </a:solidFill>
                <a:latin typeface="+mn-lt"/>
              </a:rPr>
              <a:t>instructies</a:t>
            </a:r>
            <a:r>
              <a:rPr lang="en-US" sz="1400" kern="0" dirty="0">
                <a:solidFill>
                  <a:sysClr val="windowText" lastClr="000000"/>
                </a:solidFill>
                <a:latin typeface="+mn-lt"/>
              </a:rPr>
              <a:t> </a:t>
            </a:r>
            <a:r>
              <a:rPr lang="en-US" sz="1400" kern="0" dirty="0" err="1">
                <a:solidFill>
                  <a:sysClr val="windowText" lastClr="000000"/>
                </a:solidFill>
                <a:latin typeface="+mn-lt"/>
              </a:rPr>
              <a:t>behandelen</a:t>
            </a:r>
            <a:r>
              <a:rPr lang="en-US" sz="1400" kern="0" dirty="0">
                <a:solidFill>
                  <a:sysClr val="windowText" lastClr="000000"/>
                </a:solidFill>
                <a:latin typeface="+mn-lt"/>
              </a:rPr>
              <a:t> </a:t>
            </a:r>
            <a:r>
              <a:rPr lang="en-US" sz="1400" kern="0" dirty="0" err="1">
                <a:solidFill>
                  <a:sysClr val="windowText" lastClr="000000"/>
                </a:solidFill>
                <a:latin typeface="+mn-lt"/>
              </a:rPr>
              <a:t>o.a</a:t>
            </a:r>
            <a:r>
              <a:rPr lang="en-US" sz="1400" kern="0" dirty="0">
                <a:solidFill>
                  <a:sysClr val="windowText" lastClr="000000"/>
                </a:solidFill>
                <a:latin typeface="+mn-lt"/>
              </a:rPr>
              <a:t>.: </a:t>
            </a:r>
          </a:p>
          <a:p>
            <a:pPr marL="0" marR="0" lvl="0" indent="0" algn="just" defTabSz="914400" eaLnBrk="1" fontAlgn="auto" latinLnBrk="0" hangingPunct="1">
              <a:lnSpc>
                <a:spcPct val="100000"/>
              </a:lnSpc>
              <a:spcBef>
                <a:spcPts val="0"/>
              </a:spcBef>
              <a:spcAft>
                <a:spcPts val="0"/>
              </a:spcAft>
              <a:buClrTx/>
              <a:buSzTx/>
              <a:buFontTx/>
              <a:buNone/>
              <a:tabLst/>
              <a:defRPr/>
            </a:pPr>
            <a:endParaRPr lang="en-US" sz="1400" kern="0" dirty="0">
              <a:solidFill>
                <a:sysClr val="windowText" lastClr="000000"/>
              </a:solidFill>
              <a:latin typeface="+mn-lt"/>
            </a:endParaRPr>
          </a:p>
          <a:p>
            <a:pPr marL="285750" marR="0" lvl="0" indent="-285750" algn="just" defTabSz="914400" eaLnBrk="1" fontAlgn="auto" latinLnBrk="0" hangingPunct="1">
              <a:lnSpc>
                <a:spcPct val="100000"/>
              </a:lnSpc>
              <a:spcBef>
                <a:spcPts val="0"/>
              </a:spcBef>
              <a:spcAft>
                <a:spcPts val="0"/>
              </a:spcAft>
              <a:buClrTx/>
              <a:buSzTx/>
              <a:buFontTx/>
              <a:buChar char="-"/>
              <a:tabLst/>
              <a:defRPr/>
            </a:pPr>
            <a:r>
              <a:rPr lang="en-US" sz="1400" kern="0" dirty="0">
                <a:solidFill>
                  <a:sysClr val="windowText" lastClr="000000"/>
                </a:solidFill>
                <a:latin typeface="+mn-lt"/>
              </a:rPr>
              <a:t>de </a:t>
            </a:r>
            <a:r>
              <a:rPr lang="en-US" sz="1400" kern="0" dirty="0" err="1">
                <a:solidFill>
                  <a:sysClr val="windowText" lastClr="000000"/>
                </a:solidFill>
                <a:latin typeface="+mn-lt"/>
              </a:rPr>
              <a:t>precieze</a:t>
            </a:r>
            <a:r>
              <a:rPr lang="en-US" sz="1400" kern="0" dirty="0">
                <a:solidFill>
                  <a:sysClr val="windowText" lastClr="000000"/>
                </a:solidFill>
                <a:latin typeface="+mn-lt"/>
              </a:rPr>
              <a:t> </a:t>
            </a:r>
            <a:r>
              <a:rPr lang="en-US" sz="1400" kern="0" dirty="0" err="1">
                <a:solidFill>
                  <a:sysClr val="windowText" lastClr="000000"/>
                </a:solidFill>
                <a:latin typeface="+mn-lt"/>
              </a:rPr>
              <a:t>oversteekplaatsen</a:t>
            </a:r>
            <a:r>
              <a:rPr lang="en-US" sz="1400" kern="0" dirty="0">
                <a:solidFill>
                  <a:sysClr val="windowText" lastClr="000000"/>
                </a:solidFill>
                <a:latin typeface="+mn-lt"/>
              </a:rPr>
              <a:t>: </a:t>
            </a:r>
            <a:r>
              <a:rPr lang="en-US" sz="1400" kern="0" dirty="0" err="1">
                <a:solidFill>
                  <a:sysClr val="windowText" lastClr="000000"/>
                </a:solidFill>
                <a:latin typeface="+mn-lt"/>
              </a:rPr>
              <a:t>daarbij</a:t>
            </a:r>
            <a:r>
              <a:rPr lang="en-US" sz="1400" kern="0" dirty="0">
                <a:solidFill>
                  <a:sysClr val="windowText" lastClr="000000"/>
                </a:solidFill>
                <a:latin typeface="+mn-lt"/>
              </a:rPr>
              <a:t> is </a:t>
            </a:r>
            <a:r>
              <a:rPr lang="en-US" sz="1400" kern="0" dirty="0" err="1">
                <a:solidFill>
                  <a:sysClr val="windowText" lastClr="000000"/>
                </a:solidFill>
                <a:latin typeface="+mn-lt"/>
              </a:rPr>
              <a:t>rekening</a:t>
            </a:r>
            <a:r>
              <a:rPr lang="en-US" sz="1400" kern="0" dirty="0">
                <a:solidFill>
                  <a:sysClr val="windowText" lastClr="000000"/>
                </a:solidFill>
                <a:latin typeface="+mn-lt"/>
              </a:rPr>
              <a:t> </a:t>
            </a:r>
            <a:r>
              <a:rPr lang="en-US" sz="1400" kern="0" dirty="0" err="1">
                <a:solidFill>
                  <a:sysClr val="windowText" lastClr="000000"/>
                </a:solidFill>
                <a:latin typeface="+mn-lt"/>
              </a:rPr>
              <a:t>gehouden</a:t>
            </a:r>
            <a:r>
              <a:rPr lang="en-US" sz="1400" kern="0" dirty="0">
                <a:solidFill>
                  <a:sysClr val="windowText" lastClr="000000"/>
                </a:solidFill>
                <a:latin typeface="+mn-lt"/>
              </a:rPr>
              <a:t> met de </a:t>
            </a:r>
            <a:r>
              <a:rPr lang="en-US" sz="1400" kern="0" dirty="0" err="1">
                <a:solidFill>
                  <a:sysClr val="windowText" lastClr="000000"/>
                </a:solidFill>
                <a:latin typeface="+mn-lt"/>
              </a:rPr>
              <a:t>te</a:t>
            </a:r>
            <a:r>
              <a:rPr lang="en-US" sz="1400" kern="0" dirty="0">
                <a:solidFill>
                  <a:sysClr val="windowText" lastClr="000000"/>
                </a:solidFill>
                <a:latin typeface="+mn-lt"/>
              </a:rPr>
              <a:t> </a:t>
            </a:r>
            <a:r>
              <a:rPr lang="en-US" sz="1400" kern="0" dirty="0" err="1">
                <a:solidFill>
                  <a:sysClr val="windowText" lastClr="000000"/>
                </a:solidFill>
                <a:latin typeface="+mn-lt"/>
              </a:rPr>
              <a:t>respecteren</a:t>
            </a:r>
            <a:r>
              <a:rPr lang="en-US" sz="1400" kern="0" dirty="0">
                <a:solidFill>
                  <a:sysClr val="windowText" lastClr="000000"/>
                </a:solidFill>
                <a:latin typeface="+mn-lt"/>
              </a:rPr>
              <a:t> </a:t>
            </a:r>
            <a:r>
              <a:rPr lang="en-US" sz="1400" kern="0" dirty="0" err="1">
                <a:solidFill>
                  <a:sysClr val="windowText" lastClr="000000"/>
                </a:solidFill>
                <a:latin typeface="+mn-lt"/>
              </a:rPr>
              <a:t>zichtbaarheidafstand</a:t>
            </a:r>
            <a:r>
              <a:rPr lang="en-US" sz="1400" kern="0" dirty="0">
                <a:solidFill>
                  <a:sysClr val="windowText" lastClr="000000"/>
                </a:solidFill>
                <a:latin typeface="+mn-lt"/>
              </a:rPr>
              <a:t> </a:t>
            </a:r>
            <a:r>
              <a:rPr lang="en-US" sz="1400" kern="0" dirty="0" err="1">
                <a:solidFill>
                  <a:sysClr val="windowText" lastClr="000000"/>
                </a:solidFill>
                <a:latin typeface="+mn-lt"/>
              </a:rPr>
              <a:t>en</a:t>
            </a:r>
            <a:r>
              <a:rPr lang="en-US" sz="1400" kern="0" dirty="0">
                <a:solidFill>
                  <a:sysClr val="windowText" lastClr="000000"/>
                </a:solidFill>
                <a:latin typeface="+mn-lt"/>
              </a:rPr>
              <a:t> het al dan </a:t>
            </a:r>
            <a:r>
              <a:rPr lang="en-US" sz="1400" kern="0" dirty="0" err="1">
                <a:solidFill>
                  <a:sysClr val="windowText" lastClr="000000"/>
                </a:solidFill>
                <a:latin typeface="+mn-lt"/>
              </a:rPr>
              <a:t>niet</a:t>
            </a:r>
            <a:r>
              <a:rPr lang="en-US" sz="1400" kern="0" dirty="0">
                <a:solidFill>
                  <a:sysClr val="windowText" lastClr="000000"/>
                </a:solidFill>
                <a:latin typeface="+mn-lt"/>
              </a:rPr>
              <a:t> </a:t>
            </a:r>
            <a:r>
              <a:rPr lang="en-US" sz="1400" kern="0" dirty="0" err="1">
                <a:solidFill>
                  <a:sysClr val="windowText" lastClr="000000"/>
                </a:solidFill>
                <a:latin typeface="+mn-lt"/>
              </a:rPr>
              <a:t>aanwezig</a:t>
            </a:r>
            <a:r>
              <a:rPr lang="en-US" sz="1400" kern="0" dirty="0">
                <a:solidFill>
                  <a:sysClr val="windowText" lastClr="000000"/>
                </a:solidFill>
                <a:latin typeface="+mn-lt"/>
              </a:rPr>
              <a:t> </a:t>
            </a:r>
            <a:r>
              <a:rPr lang="en-US" sz="1400" kern="0" dirty="0" err="1">
                <a:solidFill>
                  <a:sysClr val="windowText" lastClr="000000"/>
                </a:solidFill>
                <a:latin typeface="+mn-lt"/>
              </a:rPr>
              <a:t>zijn</a:t>
            </a:r>
            <a:r>
              <a:rPr lang="en-US" sz="1400" kern="0" dirty="0">
                <a:solidFill>
                  <a:sysClr val="windowText" lastClr="000000"/>
                </a:solidFill>
                <a:latin typeface="+mn-lt"/>
              </a:rPr>
              <a:t> van </a:t>
            </a:r>
            <a:r>
              <a:rPr lang="en-US" sz="1400" kern="0" dirty="0" err="1">
                <a:solidFill>
                  <a:sysClr val="windowText" lastClr="000000"/>
                </a:solidFill>
                <a:latin typeface="+mn-lt"/>
              </a:rPr>
              <a:t>spoortoestellen</a:t>
            </a:r>
            <a:r>
              <a:rPr lang="en-US" sz="1400" kern="0" dirty="0">
                <a:solidFill>
                  <a:sysClr val="windowText" lastClr="000000"/>
                </a:solidFill>
                <a:latin typeface="+mn-lt"/>
              </a:rPr>
              <a:t>;</a:t>
            </a:r>
          </a:p>
          <a:p>
            <a:pPr marL="285750" marR="0" lvl="0" indent="-285750" algn="just" defTabSz="914400" eaLnBrk="1" fontAlgn="auto" latinLnBrk="0" hangingPunct="1">
              <a:lnSpc>
                <a:spcPct val="100000"/>
              </a:lnSpc>
              <a:spcBef>
                <a:spcPts val="0"/>
              </a:spcBef>
              <a:spcAft>
                <a:spcPts val="0"/>
              </a:spcAft>
              <a:buClrTx/>
              <a:buSzTx/>
              <a:buFontTx/>
              <a:buChar char="-"/>
              <a:tabLst/>
              <a:defRPr/>
            </a:pPr>
            <a:endParaRPr lang="en-US" sz="1400" kern="0" dirty="0">
              <a:solidFill>
                <a:sysClr val="windowText" lastClr="000000"/>
              </a:solidFill>
              <a:latin typeface="+mn-lt"/>
            </a:endParaRPr>
          </a:p>
          <a:p>
            <a:pPr marL="285750" marR="0" lvl="0" indent="-285750" algn="just" defTabSz="914400" eaLnBrk="1" fontAlgn="auto" latinLnBrk="0" hangingPunct="1">
              <a:lnSpc>
                <a:spcPct val="100000"/>
              </a:lnSpc>
              <a:spcBef>
                <a:spcPts val="0"/>
              </a:spcBef>
              <a:spcAft>
                <a:spcPts val="0"/>
              </a:spcAft>
              <a:buClrTx/>
              <a:buSzTx/>
              <a:buFontTx/>
              <a:buChar char="-"/>
              <a:tabLst/>
              <a:defRPr/>
            </a:pPr>
            <a:r>
              <a:rPr lang="en-US" sz="1400" kern="0" dirty="0">
                <a:solidFill>
                  <a:sysClr val="windowText" lastClr="000000"/>
                </a:solidFill>
                <a:latin typeface="+mn-lt"/>
              </a:rPr>
              <a:t>de </a:t>
            </a:r>
            <a:r>
              <a:rPr lang="en-US" sz="1400" kern="0" dirty="0" err="1">
                <a:solidFill>
                  <a:sysClr val="windowText" lastClr="000000"/>
                </a:solidFill>
                <a:latin typeface="+mn-lt"/>
              </a:rPr>
              <a:t>operationele</a:t>
            </a:r>
            <a:r>
              <a:rPr lang="en-US" sz="1400" kern="0" dirty="0">
                <a:solidFill>
                  <a:sysClr val="windowText" lastClr="000000"/>
                </a:solidFill>
                <a:latin typeface="+mn-lt"/>
              </a:rPr>
              <a:t> </a:t>
            </a:r>
            <a:r>
              <a:rPr lang="en-US" sz="1400" kern="0" dirty="0" err="1">
                <a:solidFill>
                  <a:sysClr val="windowText" lastClr="000000"/>
                </a:solidFill>
                <a:latin typeface="+mn-lt"/>
              </a:rPr>
              <a:t>omstandigheden</a:t>
            </a:r>
            <a:r>
              <a:rPr lang="en-US" sz="1400" kern="0" dirty="0">
                <a:solidFill>
                  <a:sysClr val="windowText" lastClr="000000"/>
                </a:solidFill>
                <a:latin typeface="+mn-lt"/>
              </a:rPr>
              <a:t> </a:t>
            </a:r>
            <a:r>
              <a:rPr lang="en-US" sz="1400" kern="0" dirty="0" err="1">
                <a:solidFill>
                  <a:sysClr val="windowText" lastClr="000000"/>
                </a:solidFill>
                <a:latin typeface="+mn-lt"/>
              </a:rPr>
              <a:t>waarbij</a:t>
            </a:r>
            <a:r>
              <a:rPr lang="en-US" sz="1400" kern="0" dirty="0">
                <a:solidFill>
                  <a:sysClr val="windowText" lastClr="000000"/>
                </a:solidFill>
                <a:latin typeface="+mn-lt"/>
              </a:rPr>
              <a:t> </a:t>
            </a:r>
            <a:r>
              <a:rPr lang="en-US" sz="1400" kern="0" dirty="0" err="1">
                <a:solidFill>
                  <a:sysClr val="windowText" lastClr="000000"/>
                </a:solidFill>
                <a:latin typeface="+mn-lt"/>
              </a:rPr>
              <a:t>oversteken</a:t>
            </a:r>
            <a:r>
              <a:rPr lang="en-US" sz="1400" kern="0" dirty="0">
                <a:solidFill>
                  <a:sysClr val="windowText" lastClr="000000"/>
                </a:solidFill>
                <a:latin typeface="+mn-lt"/>
              </a:rPr>
              <a:t> van de </a:t>
            </a:r>
            <a:r>
              <a:rPr lang="en-US" sz="1400" kern="0" dirty="0" err="1">
                <a:solidFill>
                  <a:sysClr val="windowText" lastClr="000000"/>
                </a:solidFill>
                <a:latin typeface="+mn-lt"/>
              </a:rPr>
              <a:t>sporen</a:t>
            </a:r>
            <a:r>
              <a:rPr lang="en-US" sz="1400" kern="0" dirty="0">
                <a:solidFill>
                  <a:sysClr val="windowText" lastClr="000000"/>
                </a:solidFill>
                <a:latin typeface="+mn-lt"/>
              </a:rPr>
              <a:t> </a:t>
            </a:r>
            <a:r>
              <a:rPr lang="en-US" sz="1400" kern="0" dirty="0" err="1">
                <a:solidFill>
                  <a:sysClr val="windowText" lastClr="000000"/>
                </a:solidFill>
                <a:latin typeface="+mn-lt"/>
              </a:rPr>
              <a:t>ter</a:t>
            </a:r>
            <a:r>
              <a:rPr lang="en-US" sz="1400" kern="0" dirty="0">
                <a:solidFill>
                  <a:sysClr val="windowText" lastClr="000000"/>
                </a:solidFill>
                <a:latin typeface="+mn-lt"/>
              </a:rPr>
              <a:t> </a:t>
            </a:r>
            <a:r>
              <a:rPr lang="en-US" sz="1400" kern="0" dirty="0" err="1">
                <a:solidFill>
                  <a:sysClr val="windowText" lastClr="000000"/>
                </a:solidFill>
                <a:latin typeface="+mn-lt"/>
              </a:rPr>
              <a:t>uitzonderlijke</a:t>
            </a:r>
            <a:r>
              <a:rPr lang="en-US" sz="1400" kern="0" dirty="0">
                <a:solidFill>
                  <a:sysClr val="windowText" lastClr="000000"/>
                </a:solidFill>
                <a:latin typeface="+mn-lt"/>
              </a:rPr>
              <a:t> </a:t>
            </a:r>
            <a:r>
              <a:rPr lang="en-US" sz="1400" kern="0" dirty="0" err="1">
                <a:solidFill>
                  <a:sysClr val="windowText" lastClr="000000"/>
                </a:solidFill>
                <a:latin typeface="+mn-lt"/>
              </a:rPr>
              <a:t>titel</a:t>
            </a:r>
            <a:r>
              <a:rPr lang="en-US" sz="1400" kern="0" dirty="0">
                <a:solidFill>
                  <a:sysClr val="windowText" lastClr="000000"/>
                </a:solidFill>
                <a:latin typeface="+mn-lt"/>
              </a:rPr>
              <a:t> </a:t>
            </a:r>
            <a:r>
              <a:rPr lang="en-US" sz="1400" kern="0" dirty="0" err="1">
                <a:solidFill>
                  <a:sysClr val="windowText" lastClr="000000"/>
                </a:solidFill>
                <a:latin typeface="+mn-lt"/>
              </a:rPr>
              <a:t>wordt</a:t>
            </a:r>
            <a:r>
              <a:rPr lang="en-US" sz="1400" kern="0" dirty="0">
                <a:solidFill>
                  <a:sysClr val="windowText" lastClr="000000"/>
                </a:solidFill>
                <a:latin typeface="+mn-lt"/>
              </a:rPr>
              <a:t> </a:t>
            </a:r>
            <a:r>
              <a:rPr lang="en-US" sz="1400" kern="0" dirty="0" err="1">
                <a:solidFill>
                  <a:sysClr val="windowText" lastClr="000000"/>
                </a:solidFill>
                <a:latin typeface="+mn-lt"/>
              </a:rPr>
              <a:t>toegelaten</a:t>
            </a:r>
            <a:r>
              <a:rPr lang="en-US" sz="1400" kern="0" dirty="0">
                <a:solidFill>
                  <a:sysClr val="windowText" lastClr="000000"/>
                </a:solidFill>
                <a:latin typeface="+mn-lt"/>
              </a:rPr>
              <a:t>: </a:t>
            </a:r>
            <a:r>
              <a:rPr lang="en-US" sz="1400" kern="0" dirty="0" err="1">
                <a:solidFill>
                  <a:sysClr val="windowText" lastClr="000000"/>
                </a:solidFill>
                <a:latin typeface="+mn-lt"/>
              </a:rPr>
              <a:t>beschrijving</a:t>
            </a:r>
            <a:r>
              <a:rPr lang="en-US" sz="1400" kern="0" dirty="0">
                <a:solidFill>
                  <a:sysClr val="windowText" lastClr="000000"/>
                </a:solidFill>
                <a:latin typeface="+mn-lt"/>
              </a:rPr>
              <a:t> van de </a:t>
            </a:r>
            <a:r>
              <a:rPr lang="en-US" sz="1400" kern="0" dirty="0" err="1">
                <a:solidFill>
                  <a:sysClr val="windowText" lastClr="000000"/>
                </a:solidFill>
                <a:latin typeface="+mn-lt"/>
              </a:rPr>
              <a:t>voorwerpen</a:t>
            </a:r>
            <a:r>
              <a:rPr lang="en-US" sz="1400" kern="0" dirty="0">
                <a:solidFill>
                  <a:sysClr val="windowText" lastClr="000000"/>
                </a:solidFill>
                <a:latin typeface="+mn-lt"/>
              </a:rPr>
              <a:t> of de </a:t>
            </a:r>
            <a:r>
              <a:rPr lang="en-US" sz="1400" kern="0" dirty="0" err="1">
                <a:solidFill>
                  <a:sysClr val="windowText" lastClr="000000"/>
                </a:solidFill>
                <a:latin typeface="+mn-lt"/>
              </a:rPr>
              <a:t>materialen</a:t>
            </a:r>
            <a:r>
              <a:rPr lang="en-US" sz="1400" kern="0" dirty="0">
                <a:solidFill>
                  <a:sysClr val="windowText" lastClr="000000"/>
                </a:solidFill>
                <a:latin typeface="+mn-lt"/>
              </a:rPr>
              <a:t> die (</a:t>
            </a:r>
            <a:r>
              <a:rPr lang="en-US" sz="1400" kern="0" dirty="0" err="1">
                <a:solidFill>
                  <a:sysClr val="windowText" lastClr="000000"/>
                </a:solidFill>
                <a:latin typeface="+mn-lt"/>
              </a:rPr>
              <a:t>eventueel</a:t>
            </a:r>
            <a:r>
              <a:rPr lang="en-US" sz="1400" kern="0" dirty="0">
                <a:solidFill>
                  <a:sysClr val="windowText" lastClr="000000"/>
                </a:solidFill>
                <a:latin typeface="+mn-lt"/>
              </a:rPr>
              <a:t>) </a:t>
            </a:r>
            <a:r>
              <a:rPr lang="en-US" sz="1400" kern="0" dirty="0" err="1">
                <a:solidFill>
                  <a:sysClr val="windowText" lastClr="000000"/>
                </a:solidFill>
                <a:latin typeface="+mn-lt"/>
              </a:rPr>
              <a:t>gedragen</a:t>
            </a:r>
            <a:r>
              <a:rPr lang="en-US" sz="1400" kern="0" dirty="0">
                <a:solidFill>
                  <a:sysClr val="windowText" lastClr="000000"/>
                </a:solidFill>
                <a:latin typeface="+mn-lt"/>
              </a:rPr>
              <a:t> </a:t>
            </a:r>
            <a:r>
              <a:rPr lang="en-US" sz="1400" kern="0" dirty="0" err="1">
                <a:solidFill>
                  <a:sysClr val="windowText" lastClr="000000"/>
                </a:solidFill>
                <a:latin typeface="+mn-lt"/>
              </a:rPr>
              <a:t>kunnen</a:t>
            </a:r>
            <a:r>
              <a:rPr lang="en-US" sz="1400" kern="0" dirty="0">
                <a:solidFill>
                  <a:sysClr val="windowText" lastClr="000000"/>
                </a:solidFill>
                <a:latin typeface="+mn-lt"/>
              </a:rPr>
              <a:t> </a:t>
            </a:r>
            <a:r>
              <a:rPr lang="en-US" sz="1400" kern="0" dirty="0" err="1">
                <a:solidFill>
                  <a:sysClr val="windowText" lastClr="000000"/>
                </a:solidFill>
                <a:latin typeface="+mn-lt"/>
              </a:rPr>
              <a:t>worden</a:t>
            </a:r>
            <a:r>
              <a:rPr lang="en-US" sz="1400" kern="0" dirty="0">
                <a:solidFill>
                  <a:sysClr val="windowText" lastClr="000000"/>
                </a:solidFill>
                <a:latin typeface="+mn-lt"/>
              </a:rPr>
              <a:t>.</a:t>
            </a:r>
            <a:endParaRPr kumimoji="0" lang="fr-FR" sz="1400" b="0" i="0" u="none" strike="noStrike" kern="0" cap="none" spc="0" normalizeH="0" baseline="0" noProof="0" dirty="0">
              <a:ln>
                <a:noFill/>
              </a:ln>
              <a:solidFill>
                <a:sysClr val="windowText" lastClr="000000"/>
              </a:solidFill>
              <a:effectLst/>
              <a:uLnTx/>
              <a:uFillTx/>
              <a:latin typeface="+mn-lt"/>
            </a:endParaRPr>
          </a:p>
        </p:txBody>
      </p:sp>
      <p:pic>
        <p:nvPicPr>
          <p:cNvPr id="5" name="Picture 4"/>
          <p:cNvPicPr>
            <a:picLocks noChangeAspect="1"/>
          </p:cNvPicPr>
          <p:nvPr/>
        </p:nvPicPr>
        <p:blipFill>
          <a:blip r:embed="rId2"/>
          <a:stretch>
            <a:fillRect/>
          </a:stretch>
        </p:blipFill>
        <p:spPr>
          <a:xfrm>
            <a:off x="9624392" y="2420888"/>
            <a:ext cx="2145341" cy="2376264"/>
          </a:xfrm>
          <a:prstGeom prst="rect">
            <a:avLst/>
          </a:prstGeom>
        </p:spPr>
      </p:pic>
      <p:sp>
        <p:nvSpPr>
          <p:cNvPr id="6" name="Espace réservé du texte 3"/>
          <p:cNvSpPr txBox="1">
            <a:spLocks noGrp="1"/>
          </p:cNvSpPr>
          <p:nvPr>
            <p:ph type="body" sz="quarter" idx="18"/>
          </p:nvPr>
        </p:nvSpPr>
        <p:spPr>
          <a:xfrm>
            <a:off x="9120336" y="154524"/>
            <a:ext cx="2790457" cy="508648"/>
          </a:xfrm>
          <a:prstGeom prst="rect">
            <a:avLst/>
          </a:prstGeom>
        </p:spPr>
        <p:txBody>
          <a:bodyPr/>
          <a:lstStyle>
            <a:lvl1pPr marL="0" indent="0" algn="r" defTabSz="685800" rtl="0" eaLnBrk="1" latinLnBrk="0" hangingPunct="1">
              <a:lnSpc>
                <a:spcPct val="90000"/>
              </a:lnSpc>
              <a:spcBef>
                <a:spcPts val="750"/>
              </a:spcBef>
              <a:buFont typeface="Arial" panose="020B0604020202020204" pitchFamily="34" charset="0"/>
              <a:buNone/>
              <a:defRPr sz="1200" kern="1200" baseline="0">
                <a:solidFill>
                  <a:schemeClr val="accent2"/>
                </a:solidFill>
                <a:latin typeface="Calibri" panose="020F0502020204030204" pitchFamily="34" charset="0"/>
                <a:ea typeface="+mn-ea"/>
                <a:cs typeface="Calibri" panose="020F050202020403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pPr>
            <a:r>
              <a:rPr lang="fr-FR" dirty="0"/>
              <a:t>3. </a:t>
            </a:r>
            <a:r>
              <a:rPr lang="fr-FR" dirty="0" err="1"/>
              <a:t>Begrippen</a:t>
            </a:r>
            <a:endParaRPr lang="fr-FR" dirty="0"/>
          </a:p>
          <a:p>
            <a:pPr fontAlgn="auto">
              <a:spcAft>
                <a:spcPts val="0"/>
              </a:spcAft>
            </a:pPr>
            <a:r>
              <a:rPr lang="fr-FR" dirty="0"/>
              <a:t>3.6 </a:t>
            </a:r>
            <a:r>
              <a:rPr lang="fr-FR" dirty="0" err="1"/>
              <a:t>Oversteken</a:t>
            </a:r>
            <a:r>
              <a:rPr lang="fr-FR" dirty="0"/>
              <a:t> van </a:t>
            </a:r>
            <a:r>
              <a:rPr lang="fr-FR" dirty="0" err="1"/>
              <a:t>sporen</a:t>
            </a:r>
            <a:endParaRPr lang="fr-FR" dirty="0"/>
          </a:p>
          <a:p>
            <a:pPr fontAlgn="auto">
              <a:spcAft>
                <a:spcPts val="0"/>
              </a:spcAft>
            </a:pPr>
            <a:endParaRPr lang="fr-FR" dirty="0"/>
          </a:p>
        </p:txBody>
      </p:sp>
    </p:spTree>
    <p:extLst>
      <p:ext uri="{BB962C8B-B14F-4D97-AF65-F5344CB8AC3E}">
        <p14:creationId xmlns:p14="http://schemas.microsoft.com/office/powerpoint/2010/main" val="2863488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ep 47"/>
          <p:cNvGrpSpPr>
            <a:grpSpLocks/>
          </p:cNvGrpSpPr>
          <p:nvPr/>
        </p:nvGrpSpPr>
        <p:grpSpPr bwMode="auto">
          <a:xfrm>
            <a:off x="5159896" y="3284985"/>
            <a:ext cx="2004546" cy="1368151"/>
            <a:chOff x="611745" y="3067203"/>
            <a:chExt cx="1863769" cy="1368344"/>
          </a:xfrm>
          <a:solidFill>
            <a:schemeClr val="bg1">
              <a:lumMod val="95000"/>
            </a:schemeClr>
          </a:solidFill>
        </p:grpSpPr>
        <p:sp>
          <p:nvSpPr>
            <p:cNvPr id="19" name="Rounded Rectangular Callout 16"/>
            <p:cNvSpPr/>
            <p:nvPr/>
          </p:nvSpPr>
          <p:spPr bwMode="auto">
            <a:xfrm>
              <a:off x="611745" y="3067203"/>
              <a:ext cx="1863769" cy="1368344"/>
            </a:xfrm>
            <a:prstGeom prst="wedgeRoundRectCallout">
              <a:avLst>
                <a:gd name="adj1" fmla="val -44885"/>
                <a:gd name="adj2" fmla="val 68065"/>
                <a:gd name="adj3" fmla="val 16667"/>
              </a:avLst>
            </a:prstGeom>
            <a:grpFill/>
            <a:ln w="9525">
              <a:solidFill>
                <a:srgbClr val="FFC0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08000" tIns="36000" rIns="0" bIns="36000" anchor="ctr"/>
            <a:lstStyle>
              <a:lvl1pPr marL="228600" indent="-228600" defTabSz="622300" eaLnBrk="0" hangingPunct="0">
                <a:spcBef>
                  <a:spcPct val="20000"/>
                </a:spcBef>
                <a:spcAft>
                  <a:spcPct val="5000"/>
                </a:spcAft>
                <a:buChar char="•"/>
                <a:defRPr sz="2000">
                  <a:solidFill>
                    <a:schemeClr val="tx1"/>
                  </a:solidFill>
                  <a:latin typeface="Arial" charset="0"/>
                  <a:cs typeface="Arial" charset="0"/>
                </a:defRPr>
              </a:lvl1pPr>
              <a:lvl2pPr marL="742950" indent="-285750" defTabSz="622300" eaLnBrk="0" hangingPunct="0">
                <a:spcBef>
                  <a:spcPct val="20000"/>
                </a:spcBef>
                <a:spcAft>
                  <a:spcPct val="5000"/>
                </a:spcAft>
                <a:buSzPct val="85000"/>
                <a:buFont typeface="Symbol" pitchFamily="18" charset="2"/>
                <a:buChar char="°"/>
                <a:defRPr sz="2000">
                  <a:solidFill>
                    <a:schemeClr val="tx1"/>
                  </a:solidFill>
                  <a:latin typeface="Arial" charset="0"/>
                  <a:cs typeface="Arial" charset="0"/>
                </a:defRPr>
              </a:lvl2pPr>
              <a:lvl3pPr marL="1143000" indent="-228600" defTabSz="622300" eaLnBrk="0" hangingPunct="0">
                <a:spcBef>
                  <a:spcPct val="20000"/>
                </a:spcBef>
                <a:spcAft>
                  <a:spcPct val="5000"/>
                </a:spcAft>
                <a:buFont typeface="Wingdings" pitchFamily="2" charset="2"/>
                <a:buChar char="ú"/>
                <a:defRPr sz="2000">
                  <a:solidFill>
                    <a:schemeClr val="tx1"/>
                  </a:solidFill>
                  <a:latin typeface="Arial" charset="0"/>
                  <a:cs typeface="Arial" charset="0"/>
                </a:defRPr>
              </a:lvl3pPr>
              <a:lvl4pPr marL="1600200" indent="-228600" defTabSz="622300" eaLnBrk="0" hangingPunct="0">
                <a:spcBef>
                  <a:spcPct val="20000"/>
                </a:spcBef>
                <a:spcAft>
                  <a:spcPct val="5000"/>
                </a:spcAft>
                <a:buFont typeface="Wingdings" pitchFamily="2" charset="2"/>
                <a:buChar char="§"/>
                <a:defRPr sz="2000">
                  <a:solidFill>
                    <a:schemeClr val="tx1"/>
                  </a:solidFill>
                  <a:latin typeface="Arial" charset="0"/>
                  <a:cs typeface="Arial" charset="0"/>
                </a:defRPr>
              </a:lvl4pPr>
              <a:lvl5pPr marL="2057400" indent="-228600" defTabSz="622300" eaLnBrk="0" hangingPunct="0">
                <a:spcBef>
                  <a:spcPct val="20000"/>
                </a:spcBef>
                <a:spcAft>
                  <a:spcPct val="5000"/>
                </a:spcAft>
                <a:buFont typeface="Arial" charset="0"/>
                <a:buChar char="-"/>
                <a:defRPr sz="2000">
                  <a:solidFill>
                    <a:schemeClr val="tx1"/>
                  </a:solidFill>
                  <a:latin typeface="Arial" charset="0"/>
                  <a:cs typeface="Arial" charset="0"/>
                </a:defRPr>
              </a:lvl5pPr>
              <a:lvl6pPr marL="2514600" indent="-228600" defTabSz="622300" eaLnBrk="0" fontAlgn="base" hangingPunct="0">
                <a:spcBef>
                  <a:spcPct val="20000"/>
                </a:spcBef>
                <a:spcAft>
                  <a:spcPct val="5000"/>
                </a:spcAft>
                <a:buFont typeface="Arial" charset="0"/>
                <a:buChar char="-"/>
                <a:defRPr sz="2000">
                  <a:solidFill>
                    <a:schemeClr val="tx1"/>
                  </a:solidFill>
                  <a:latin typeface="Arial" charset="0"/>
                  <a:cs typeface="Arial" charset="0"/>
                </a:defRPr>
              </a:lvl6pPr>
              <a:lvl7pPr marL="2971800" indent="-228600" defTabSz="622300" eaLnBrk="0" fontAlgn="base" hangingPunct="0">
                <a:spcBef>
                  <a:spcPct val="20000"/>
                </a:spcBef>
                <a:spcAft>
                  <a:spcPct val="5000"/>
                </a:spcAft>
                <a:buFont typeface="Arial" charset="0"/>
                <a:buChar char="-"/>
                <a:defRPr sz="2000">
                  <a:solidFill>
                    <a:schemeClr val="tx1"/>
                  </a:solidFill>
                  <a:latin typeface="Arial" charset="0"/>
                  <a:cs typeface="Arial" charset="0"/>
                </a:defRPr>
              </a:lvl7pPr>
              <a:lvl8pPr marL="3429000" indent="-228600" defTabSz="622300" eaLnBrk="0" fontAlgn="base" hangingPunct="0">
                <a:spcBef>
                  <a:spcPct val="20000"/>
                </a:spcBef>
                <a:spcAft>
                  <a:spcPct val="5000"/>
                </a:spcAft>
                <a:buFont typeface="Arial" charset="0"/>
                <a:buChar char="-"/>
                <a:defRPr sz="2000">
                  <a:solidFill>
                    <a:schemeClr val="tx1"/>
                  </a:solidFill>
                  <a:latin typeface="Arial" charset="0"/>
                  <a:cs typeface="Arial" charset="0"/>
                </a:defRPr>
              </a:lvl8pPr>
              <a:lvl9pPr marL="3886200" indent="-228600" defTabSz="622300" eaLnBrk="0" fontAlgn="base" hangingPunct="0">
                <a:spcBef>
                  <a:spcPct val="20000"/>
                </a:spcBef>
                <a:spcAft>
                  <a:spcPct val="5000"/>
                </a:spcAft>
                <a:buFont typeface="Arial" charset="0"/>
                <a:buChar char="-"/>
                <a:defRPr sz="2000">
                  <a:solidFill>
                    <a:schemeClr val="tx1"/>
                  </a:solidFill>
                  <a:latin typeface="Arial" charset="0"/>
                  <a:cs typeface="Arial" charset="0"/>
                </a:defRPr>
              </a:lvl9pPr>
            </a:lstStyle>
            <a:p>
              <a:pPr algn="l">
                <a:lnSpc>
                  <a:spcPct val="90000"/>
                </a:lnSpc>
                <a:spcBef>
                  <a:spcPct val="0"/>
                </a:spcBef>
                <a:spcAft>
                  <a:spcPct val="35000"/>
                </a:spcAft>
                <a:buFontTx/>
                <a:buAutoNum type="arabicPeriod"/>
                <a:defRPr/>
              </a:pPr>
              <a:r>
                <a:rPr lang="en-US" altLang="en-US" sz="1000" b="1" dirty="0">
                  <a:solidFill>
                    <a:srgbClr val="000000"/>
                  </a:solidFill>
                </a:rPr>
                <a:t>.</a:t>
              </a:r>
            </a:p>
            <a:p>
              <a:pPr algn="l">
                <a:lnSpc>
                  <a:spcPct val="90000"/>
                </a:lnSpc>
                <a:spcBef>
                  <a:spcPct val="0"/>
                </a:spcBef>
                <a:spcAft>
                  <a:spcPct val="35000"/>
                </a:spcAft>
                <a:buFontTx/>
                <a:buAutoNum type="arabicPeriod"/>
                <a:defRPr/>
              </a:pPr>
              <a:r>
                <a:rPr lang="en-US" altLang="en-US" sz="1000" b="1" dirty="0" err="1">
                  <a:solidFill>
                    <a:srgbClr val="FF0000"/>
                  </a:solidFill>
                </a:rPr>
                <a:t>Oversteekplaats</a:t>
              </a:r>
              <a:r>
                <a:rPr lang="en-US" altLang="en-US" sz="1000" b="1" dirty="0">
                  <a:solidFill>
                    <a:srgbClr val="FF0000"/>
                  </a:solidFill>
                </a:rPr>
                <a:t> ?? </a:t>
              </a:r>
            </a:p>
            <a:p>
              <a:pPr algn="l">
                <a:lnSpc>
                  <a:spcPct val="90000"/>
                </a:lnSpc>
                <a:spcBef>
                  <a:spcPct val="0"/>
                </a:spcBef>
                <a:spcAft>
                  <a:spcPct val="35000"/>
                </a:spcAft>
                <a:buFontTx/>
                <a:buAutoNum type="arabicPeriod"/>
                <a:defRPr/>
              </a:pPr>
              <a:r>
                <a:rPr lang="en-US" altLang="en-US" sz="1000" b="1" dirty="0"/>
                <a:t>    </a:t>
              </a:r>
            </a:p>
            <a:p>
              <a:pPr algn="l">
                <a:lnSpc>
                  <a:spcPct val="90000"/>
                </a:lnSpc>
                <a:spcBef>
                  <a:spcPct val="0"/>
                </a:spcBef>
                <a:spcAft>
                  <a:spcPct val="35000"/>
                </a:spcAft>
                <a:buFontTx/>
                <a:buAutoNum type="arabicPeriod"/>
                <a:defRPr/>
              </a:pPr>
              <a:r>
                <a:rPr lang="en-US" altLang="en-US" sz="1000" b="1" dirty="0"/>
                <a:t>.              (</a:t>
              </a:r>
              <a:r>
                <a:rPr lang="en-US" altLang="en-US" sz="1000" b="1" dirty="0" err="1"/>
                <a:t>geen</a:t>
              </a:r>
              <a:r>
                <a:rPr lang="en-US" altLang="en-US" sz="1000" b="1" dirty="0"/>
                <a:t> lorry)</a:t>
              </a:r>
            </a:p>
            <a:p>
              <a:pPr algn="l">
                <a:lnSpc>
                  <a:spcPct val="90000"/>
                </a:lnSpc>
                <a:spcBef>
                  <a:spcPct val="0"/>
                </a:spcBef>
                <a:spcAft>
                  <a:spcPct val="35000"/>
                </a:spcAft>
                <a:buFontTx/>
                <a:buAutoNum type="arabicPeriod" startAt="5"/>
                <a:defRPr/>
              </a:pPr>
              <a:r>
                <a:rPr lang="en-US" altLang="en-US" sz="1000" b="1" dirty="0"/>
                <a:t>.</a:t>
              </a:r>
            </a:p>
          </p:txBody>
        </p:sp>
        <p:pic>
          <p:nvPicPr>
            <p:cNvPr id="20" name="Picture 11" descr="D:\Documents And Settings\GQR7802\Local Settings\Temporary Internet Files\Content.IE5\HNYX0581\MC900441310[1].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151617" y="3875105"/>
              <a:ext cx="216024" cy="17566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1" name="Picture 11" descr="D:\Documents And Settings\GQR7802\Local Settings\Temporary Internet Files\Content.IE5\HNYX0581\MC900441310[1].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900149" y="3233481"/>
              <a:ext cx="216024" cy="17566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2" name="Picture 21" descr="D:\Documents And Settings\GQR7802\Local Settings\Temporary Internet Files\Content.IE5\HNYX0581\MC900441310[1].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99778" y="3611720"/>
              <a:ext cx="216024" cy="17566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24" name="Rounded Rectangular Callout 16"/>
          <p:cNvSpPr/>
          <p:nvPr/>
        </p:nvSpPr>
        <p:spPr>
          <a:xfrm>
            <a:off x="2033304" y="3441538"/>
            <a:ext cx="1861857" cy="1345163"/>
          </a:xfrm>
          <a:prstGeom prst="wedgeRoundRectCallout">
            <a:avLst>
              <a:gd name="adj1" fmla="val 43633"/>
              <a:gd name="adj2" fmla="val 58856"/>
              <a:gd name="adj3" fmla="val 16667"/>
            </a:avLst>
          </a:prstGeom>
          <a:solidFill>
            <a:schemeClr val="bg1">
              <a:lumMod val="95000"/>
            </a:schemeClr>
          </a:solidFill>
          <a:ln w="9525">
            <a:solidFill>
              <a:srgbClr val="FF00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08000" tIns="36000" rIns="0" bIns="36000" anchor="ctr"/>
          <a:lstStyle>
            <a:lvl1pPr marL="228600" indent="-228600" defTabSz="622300" eaLnBrk="0" hangingPunct="0">
              <a:defRPr>
                <a:solidFill>
                  <a:schemeClr val="tx1"/>
                </a:solidFill>
                <a:latin typeface="Arial" charset="0"/>
                <a:cs typeface="Arial" charset="0"/>
              </a:defRPr>
            </a:lvl1pPr>
            <a:lvl2pPr marL="742950" indent="-285750" defTabSz="622300" eaLnBrk="0" hangingPunct="0">
              <a:defRPr>
                <a:solidFill>
                  <a:schemeClr val="tx1"/>
                </a:solidFill>
                <a:latin typeface="Arial" charset="0"/>
                <a:cs typeface="Arial" charset="0"/>
              </a:defRPr>
            </a:lvl2pPr>
            <a:lvl3pPr marL="1143000" indent="-228600" defTabSz="622300" eaLnBrk="0" hangingPunct="0">
              <a:defRPr>
                <a:solidFill>
                  <a:schemeClr val="tx1"/>
                </a:solidFill>
                <a:latin typeface="Arial" charset="0"/>
                <a:cs typeface="Arial" charset="0"/>
              </a:defRPr>
            </a:lvl3pPr>
            <a:lvl4pPr marL="1600200" indent="-228600" defTabSz="622300" eaLnBrk="0" hangingPunct="0">
              <a:defRPr>
                <a:solidFill>
                  <a:schemeClr val="tx1"/>
                </a:solidFill>
                <a:latin typeface="Arial" charset="0"/>
                <a:cs typeface="Arial" charset="0"/>
              </a:defRPr>
            </a:lvl4pPr>
            <a:lvl5pPr marL="2057400" indent="-228600" defTabSz="622300" eaLnBrk="0" hangingPunct="0">
              <a:defRPr>
                <a:solidFill>
                  <a:schemeClr val="tx1"/>
                </a:solidFill>
                <a:latin typeface="Arial" charset="0"/>
                <a:cs typeface="Arial" charset="0"/>
              </a:defRPr>
            </a:lvl5pPr>
            <a:lvl6pPr marL="2514600" indent="-228600" defTabSz="622300" eaLnBrk="0" fontAlgn="base" hangingPunct="0">
              <a:spcBef>
                <a:spcPct val="0"/>
              </a:spcBef>
              <a:spcAft>
                <a:spcPct val="0"/>
              </a:spcAft>
              <a:defRPr>
                <a:solidFill>
                  <a:schemeClr val="tx1"/>
                </a:solidFill>
                <a:latin typeface="Arial" charset="0"/>
                <a:cs typeface="Arial" charset="0"/>
              </a:defRPr>
            </a:lvl6pPr>
            <a:lvl7pPr marL="2971800" indent="-228600" defTabSz="622300" eaLnBrk="0" fontAlgn="base" hangingPunct="0">
              <a:spcBef>
                <a:spcPct val="0"/>
              </a:spcBef>
              <a:spcAft>
                <a:spcPct val="0"/>
              </a:spcAft>
              <a:defRPr>
                <a:solidFill>
                  <a:schemeClr val="tx1"/>
                </a:solidFill>
                <a:latin typeface="Arial" charset="0"/>
                <a:cs typeface="Arial" charset="0"/>
              </a:defRPr>
            </a:lvl7pPr>
            <a:lvl8pPr marL="3429000" indent="-228600" defTabSz="622300" eaLnBrk="0" fontAlgn="base" hangingPunct="0">
              <a:spcBef>
                <a:spcPct val="0"/>
              </a:spcBef>
              <a:spcAft>
                <a:spcPct val="0"/>
              </a:spcAft>
              <a:defRPr>
                <a:solidFill>
                  <a:schemeClr val="tx1"/>
                </a:solidFill>
                <a:latin typeface="Arial" charset="0"/>
                <a:cs typeface="Arial" charset="0"/>
              </a:defRPr>
            </a:lvl8pPr>
            <a:lvl9pPr marL="3886200" indent="-228600" defTabSz="622300" eaLnBrk="0" fontAlgn="base" hangingPunct="0">
              <a:spcBef>
                <a:spcPct val="0"/>
              </a:spcBef>
              <a:spcAft>
                <a:spcPct val="0"/>
              </a:spcAft>
              <a:defRPr>
                <a:solidFill>
                  <a:schemeClr val="tx1"/>
                </a:solidFill>
                <a:latin typeface="Arial" charset="0"/>
                <a:cs typeface="Arial" charset="0"/>
              </a:defRPr>
            </a:lvl9pPr>
          </a:lstStyle>
          <a:p>
            <a:pPr algn="l">
              <a:lnSpc>
                <a:spcPct val="90000"/>
              </a:lnSpc>
              <a:spcAft>
                <a:spcPct val="35000"/>
              </a:spcAft>
              <a:buFontTx/>
              <a:buAutoNum type="arabicPeriod"/>
              <a:defRPr/>
            </a:pPr>
            <a:r>
              <a:rPr lang="en-US" altLang="en-US" sz="1000" b="1" dirty="0" err="1">
                <a:solidFill>
                  <a:srgbClr val="000000"/>
                </a:solidFill>
              </a:rPr>
              <a:t>Zichtbaarheidsafstand</a:t>
            </a:r>
            <a:endParaRPr lang="en-US" altLang="en-US" sz="1000" b="1" dirty="0">
              <a:solidFill>
                <a:srgbClr val="000000"/>
              </a:solidFill>
            </a:endParaRPr>
          </a:p>
          <a:p>
            <a:pPr algn="l">
              <a:lnSpc>
                <a:spcPct val="90000"/>
              </a:lnSpc>
              <a:spcAft>
                <a:spcPct val="35000"/>
              </a:spcAft>
              <a:buFontTx/>
              <a:buAutoNum type="arabicPeriod"/>
              <a:defRPr/>
            </a:pPr>
            <a:r>
              <a:rPr lang="en-US" altLang="en-US" sz="1000" b="1" dirty="0" err="1">
                <a:solidFill>
                  <a:srgbClr val="000000"/>
                </a:solidFill>
              </a:rPr>
              <a:t>Oversteekplaats</a:t>
            </a:r>
            <a:endParaRPr lang="en-US" altLang="en-US" sz="1000" b="1" dirty="0">
              <a:solidFill>
                <a:srgbClr val="000000"/>
              </a:solidFill>
            </a:endParaRPr>
          </a:p>
          <a:p>
            <a:pPr algn="l">
              <a:lnSpc>
                <a:spcPct val="90000"/>
              </a:lnSpc>
              <a:spcAft>
                <a:spcPct val="35000"/>
              </a:spcAft>
              <a:buFontTx/>
              <a:buAutoNum type="arabicPeriod"/>
              <a:defRPr/>
            </a:pPr>
            <a:r>
              <a:rPr lang="en-US" altLang="en-US" sz="1000" b="1" dirty="0">
                <a:solidFill>
                  <a:srgbClr val="000000"/>
                </a:solidFill>
              </a:rPr>
              <a:t>...</a:t>
            </a:r>
          </a:p>
          <a:p>
            <a:pPr algn="l">
              <a:lnSpc>
                <a:spcPct val="90000"/>
              </a:lnSpc>
              <a:spcAft>
                <a:spcPct val="35000"/>
              </a:spcAft>
              <a:buFontTx/>
              <a:buAutoNum type="arabicPeriod"/>
              <a:defRPr/>
            </a:pPr>
            <a:r>
              <a:rPr lang="en-US" altLang="en-US" sz="1000" b="1" dirty="0">
                <a:solidFill>
                  <a:srgbClr val="000000"/>
                </a:solidFill>
              </a:rPr>
              <a:t>…               (</a:t>
            </a:r>
            <a:r>
              <a:rPr lang="en-US" altLang="en-US" sz="1000" b="1" dirty="0" err="1">
                <a:solidFill>
                  <a:srgbClr val="000000"/>
                </a:solidFill>
              </a:rPr>
              <a:t>geen</a:t>
            </a:r>
            <a:r>
              <a:rPr lang="en-US" altLang="en-US" sz="1000" b="1" dirty="0">
                <a:solidFill>
                  <a:srgbClr val="000000"/>
                </a:solidFill>
              </a:rPr>
              <a:t> lorry)</a:t>
            </a:r>
          </a:p>
          <a:p>
            <a:pPr algn="l">
              <a:lnSpc>
                <a:spcPct val="90000"/>
              </a:lnSpc>
              <a:spcAft>
                <a:spcPct val="35000"/>
              </a:spcAft>
              <a:buFontTx/>
              <a:buAutoNum type="arabicPeriod"/>
              <a:defRPr/>
            </a:pPr>
            <a:r>
              <a:rPr lang="en-US" altLang="en-US" sz="1000" b="1" dirty="0">
                <a:solidFill>
                  <a:srgbClr val="000000"/>
                </a:solidFill>
              </a:rPr>
              <a:t>...</a:t>
            </a:r>
          </a:p>
        </p:txBody>
      </p:sp>
      <p:pic>
        <p:nvPicPr>
          <p:cNvPr id="25"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637700" y="4162096"/>
            <a:ext cx="496602" cy="450018"/>
          </a:xfrm>
          <a:prstGeom prst="rect">
            <a:avLst/>
          </a:prstGeom>
          <a:noFill/>
          <a:ln w="9525">
            <a:noFill/>
            <a:miter lim="800000"/>
            <a:headEnd/>
            <a:tailEnd/>
          </a:ln>
        </p:spPr>
      </p:pic>
      <p:sp>
        <p:nvSpPr>
          <p:cNvPr id="26" name="Boog 66"/>
          <p:cNvSpPr/>
          <p:nvPr/>
        </p:nvSpPr>
        <p:spPr bwMode="auto">
          <a:xfrm rot="7668973" flipH="1">
            <a:off x="4568881" y="4422375"/>
            <a:ext cx="497844" cy="415547"/>
          </a:xfrm>
          <a:prstGeom prst="arc">
            <a:avLst/>
          </a:prstGeom>
          <a:noFill/>
          <a:ln w="31750" cap="flat" cmpd="sng" algn="ctr">
            <a:solidFill>
              <a:schemeClr val="accent2"/>
            </a:solidFill>
            <a:prstDash val="solid"/>
            <a:round/>
            <a:headEnd type="triangle" w="med" len="med"/>
            <a:tailEnd type="none" w="med" len="med"/>
          </a:ln>
          <a:effectLst/>
        </p:spPr>
        <p:txBody>
          <a:bodyPr vert="horz" wrap="none" lIns="91440" tIns="45720" rIns="91440" bIns="45720" numCol="1" rtlCol="0" anchor="ctr" anchorCtr="0" compatLnSpc="1">
            <a:prstTxWarp prst="textNoShape">
              <a:avLst/>
            </a:prstTxWarp>
          </a:bodyPr>
          <a:lstStyle/>
          <a:p>
            <a:endParaRPr lang="nl-BE"/>
          </a:p>
        </p:txBody>
      </p:sp>
      <p:pic>
        <p:nvPicPr>
          <p:cNvPr id="27"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51585" y="4202945"/>
            <a:ext cx="629955" cy="203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11186" y="4033166"/>
            <a:ext cx="629955" cy="203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11" descr="D:\Documents And Settings\GQR7802\Local Settings\Temporary Internet Files\Content.IE5\HNYX0581\MC900441310[1].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520216" y="4283711"/>
            <a:ext cx="215745" cy="175641"/>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0" name="Rounded Rectangular Callout 16"/>
          <p:cNvSpPr/>
          <p:nvPr/>
        </p:nvSpPr>
        <p:spPr>
          <a:xfrm>
            <a:off x="7429668" y="3284984"/>
            <a:ext cx="1800225" cy="1114075"/>
          </a:xfrm>
          <a:prstGeom prst="wedgeRoundRectCallout">
            <a:avLst>
              <a:gd name="adj1" fmla="val -24258"/>
              <a:gd name="adj2" fmla="val 77035"/>
              <a:gd name="adj3" fmla="val 16667"/>
            </a:avLst>
          </a:prstGeom>
          <a:solidFill>
            <a:schemeClr val="bg1">
              <a:lumMod val="95000"/>
            </a:schemeClr>
          </a:solidFill>
          <a:ln w="9525">
            <a:solidFill>
              <a:srgbClr val="FFC0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08000" tIns="36000" rIns="0" bIns="36000" anchor="ctr"/>
          <a:lstStyle>
            <a:lvl1pPr marL="228600" indent="-228600" defTabSz="622300" eaLnBrk="0" hangingPunct="0">
              <a:spcBef>
                <a:spcPct val="20000"/>
              </a:spcBef>
              <a:spcAft>
                <a:spcPct val="5000"/>
              </a:spcAft>
              <a:buChar char="•"/>
              <a:defRPr sz="2000">
                <a:solidFill>
                  <a:schemeClr val="tx1"/>
                </a:solidFill>
                <a:latin typeface="Arial" charset="0"/>
                <a:cs typeface="Arial" charset="0"/>
              </a:defRPr>
            </a:lvl1pPr>
            <a:lvl2pPr marL="742950" indent="-285750" defTabSz="622300" eaLnBrk="0" hangingPunct="0">
              <a:spcBef>
                <a:spcPct val="20000"/>
              </a:spcBef>
              <a:spcAft>
                <a:spcPct val="5000"/>
              </a:spcAft>
              <a:buSzPct val="85000"/>
              <a:buFont typeface="Symbol" pitchFamily="18" charset="2"/>
              <a:buChar char="°"/>
              <a:defRPr sz="2000">
                <a:solidFill>
                  <a:schemeClr val="tx1"/>
                </a:solidFill>
                <a:latin typeface="Arial" charset="0"/>
                <a:cs typeface="Arial" charset="0"/>
              </a:defRPr>
            </a:lvl2pPr>
            <a:lvl3pPr marL="1143000" indent="-228600" defTabSz="622300" eaLnBrk="0" hangingPunct="0">
              <a:spcBef>
                <a:spcPct val="20000"/>
              </a:spcBef>
              <a:spcAft>
                <a:spcPct val="5000"/>
              </a:spcAft>
              <a:buFont typeface="Wingdings" pitchFamily="2" charset="2"/>
              <a:buChar char="ú"/>
              <a:defRPr sz="2000">
                <a:solidFill>
                  <a:schemeClr val="tx1"/>
                </a:solidFill>
                <a:latin typeface="Arial" charset="0"/>
                <a:cs typeface="Arial" charset="0"/>
              </a:defRPr>
            </a:lvl3pPr>
            <a:lvl4pPr marL="1600200" indent="-228600" defTabSz="622300" eaLnBrk="0" hangingPunct="0">
              <a:spcBef>
                <a:spcPct val="20000"/>
              </a:spcBef>
              <a:spcAft>
                <a:spcPct val="5000"/>
              </a:spcAft>
              <a:buFont typeface="Wingdings" pitchFamily="2" charset="2"/>
              <a:buChar char="§"/>
              <a:defRPr sz="2000">
                <a:solidFill>
                  <a:schemeClr val="tx1"/>
                </a:solidFill>
                <a:latin typeface="Arial" charset="0"/>
                <a:cs typeface="Arial" charset="0"/>
              </a:defRPr>
            </a:lvl4pPr>
            <a:lvl5pPr marL="2057400" indent="-228600" defTabSz="622300" eaLnBrk="0" hangingPunct="0">
              <a:spcBef>
                <a:spcPct val="20000"/>
              </a:spcBef>
              <a:spcAft>
                <a:spcPct val="5000"/>
              </a:spcAft>
              <a:buFont typeface="Arial" charset="0"/>
              <a:buChar char="-"/>
              <a:defRPr sz="2000">
                <a:solidFill>
                  <a:schemeClr val="tx1"/>
                </a:solidFill>
                <a:latin typeface="Arial" charset="0"/>
                <a:cs typeface="Arial" charset="0"/>
              </a:defRPr>
            </a:lvl5pPr>
            <a:lvl6pPr marL="2514600" indent="-228600" defTabSz="622300" eaLnBrk="0" fontAlgn="base" hangingPunct="0">
              <a:spcBef>
                <a:spcPct val="20000"/>
              </a:spcBef>
              <a:spcAft>
                <a:spcPct val="5000"/>
              </a:spcAft>
              <a:buFont typeface="Arial" charset="0"/>
              <a:buChar char="-"/>
              <a:defRPr sz="2000">
                <a:solidFill>
                  <a:schemeClr val="tx1"/>
                </a:solidFill>
                <a:latin typeface="Arial" charset="0"/>
                <a:cs typeface="Arial" charset="0"/>
              </a:defRPr>
            </a:lvl6pPr>
            <a:lvl7pPr marL="2971800" indent="-228600" defTabSz="622300" eaLnBrk="0" fontAlgn="base" hangingPunct="0">
              <a:spcBef>
                <a:spcPct val="20000"/>
              </a:spcBef>
              <a:spcAft>
                <a:spcPct val="5000"/>
              </a:spcAft>
              <a:buFont typeface="Arial" charset="0"/>
              <a:buChar char="-"/>
              <a:defRPr sz="2000">
                <a:solidFill>
                  <a:schemeClr val="tx1"/>
                </a:solidFill>
                <a:latin typeface="Arial" charset="0"/>
                <a:cs typeface="Arial" charset="0"/>
              </a:defRPr>
            </a:lvl7pPr>
            <a:lvl8pPr marL="3429000" indent="-228600" defTabSz="622300" eaLnBrk="0" fontAlgn="base" hangingPunct="0">
              <a:spcBef>
                <a:spcPct val="20000"/>
              </a:spcBef>
              <a:spcAft>
                <a:spcPct val="5000"/>
              </a:spcAft>
              <a:buFont typeface="Arial" charset="0"/>
              <a:buChar char="-"/>
              <a:defRPr sz="2000">
                <a:solidFill>
                  <a:schemeClr val="tx1"/>
                </a:solidFill>
                <a:latin typeface="Arial" charset="0"/>
                <a:cs typeface="Arial" charset="0"/>
              </a:defRPr>
            </a:lvl8pPr>
            <a:lvl9pPr marL="3886200" indent="-228600" defTabSz="622300" eaLnBrk="0" fontAlgn="base" hangingPunct="0">
              <a:spcBef>
                <a:spcPct val="20000"/>
              </a:spcBef>
              <a:spcAft>
                <a:spcPct val="5000"/>
              </a:spcAft>
              <a:buFont typeface="Arial" charset="0"/>
              <a:buChar char="-"/>
              <a:defRPr sz="2000">
                <a:solidFill>
                  <a:schemeClr val="tx1"/>
                </a:solidFill>
                <a:latin typeface="Arial" charset="0"/>
                <a:cs typeface="Arial" charset="0"/>
              </a:defRPr>
            </a:lvl9pPr>
          </a:lstStyle>
          <a:p>
            <a:pPr marL="0" indent="0">
              <a:lnSpc>
                <a:spcPct val="90000"/>
              </a:lnSpc>
              <a:spcBef>
                <a:spcPct val="0"/>
              </a:spcBef>
              <a:spcAft>
                <a:spcPct val="35000"/>
              </a:spcAft>
              <a:buNone/>
              <a:defRPr/>
            </a:pPr>
            <a:r>
              <a:rPr lang="en-US" altLang="en-US" sz="1000" b="1" dirty="0" err="1">
                <a:solidFill>
                  <a:srgbClr val="000000"/>
                </a:solidFill>
              </a:rPr>
              <a:t>Oversteekplaats</a:t>
            </a:r>
            <a:r>
              <a:rPr lang="en-US" altLang="en-US" sz="1000" b="1" dirty="0">
                <a:solidFill>
                  <a:srgbClr val="000000"/>
                </a:solidFill>
              </a:rPr>
              <a:t> = </a:t>
            </a:r>
          </a:p>
          <a:p>
            <a:pPr marL="0" indent="0">
              <a:lnSpc>
                <a:spcPct val="90000"/>
              </a:lnSpc>
              <a:spcBef>
                <a:spcPct val="0"/>
              </a:spcBef>
              <a:spcAft>
                <a:spcPct val="35000"/>
              </a:spcAft>
              <a:buNone/>
              <a:defRPr/>
            </a:pPr>
            <a:endParaRPr lang="en-US" altLang="en-US" sz="1000" b="1" dirty="0">
              <a:solidFill>
                <a:srgbClr val="000000"/>
              </a:solidFill>
            </a:endParaRPr>
          </a:p>
          <a:p>
            <a:pPr marL="0" indent="0">
              <a:lnSpc>
                <a:spcPct val="90000"/>
              </a:lnSpc>
              <a:spcBef>
                <a:spcPct val="0"/>
              </a:spcBef>
              <a:spcAft>
                <a:spcPct val="35000"/>
              </a:spcAft>
              <a:buNone/>
              <a:defRPr/>
            </a:pPr>
            <a:endParaRPr lang="en-US" altLang="en-US" sz="1000" b="1" dirty="0">
              <a:solidFill>
                <a:srgbClr val="000000"/>
              </a:solidFill>
            </a:endParaRPr>
          </a:p>
          <a:p>
            <a:pPr marL="0" indent="0">
              <a:lnSpc>
                <a:spcPct val="90000"/>
              </a:lnSpc>
              <a:spcBef>
                <a:spcPct val="0"/>
              </a:spcBef>
              <a:spcAft>
                <a:spcPct val="35000"/>
              </a:spcAft>
              <a:buNone/>
              <a:defRPr/>
            </a:pPr>
            <a:endParaRPr lang="en-US" altLang="en-US" sz="1000" b="1" dirty="0">
              <a:solidFill>
                <a:srgbClr val="000000"/>
              </a:solidFill>
            </a:endParaRPr>
          </a:p>
          <a:p>
            <a:pPr marL="0" indent="0">
              <a:lnSpc>
                <a:spcPct val="90000"/>
              </a:lnSpc>
              <a:spcBef>
                <a:spcPct val="0"/>
              </a:spcBef>
              <a:spcAft>
                <a:spcPct val="35000"/>
              </a:spcAft>
              <a:buNone/>
              <a:defRPr/>
            </a:pPr>
            <a:r>
              <a:rPr lang="en-US" altLang="en-US" sz="1000" b="1" dirty="0">
                <a:solidFill>
                  <a:srgbClr val="000000"/>
                </a:solidFill>
              </a:rPr>
              <a:t>              </a:t>
            </a:r>
          </a:p>
        </p:txBody>
      </p:sp>
      <p:sp>
        <p:nvSpPr>
          <p:cNvPr id="31" name="Rounded Rectangular Callout 16"/>
          <p:cNvSpPr/>
          <p:nvPr/>
        </p:nvSpPr>
        <p:spPr bwMode="auto">
          <a:xfrm>
            <a:off x="9416179" y="4437112"/>
            <a:ext cx="540467" cy="478996"/>
          </a:xfrm>
          <a:prstGeom prst="wedgeRoundRectCallout">
            <a:avLst>
              <a:gd name="adj1" fmla="val -83917"/>
              <a:gd name="adj2" fmla="val 40144"/>
              <a:gd name="adj3" fmla="val 16667"/>
            </a:avLst>
          </a:prstGeom>
          <a:solidFill>
            <a:schemeClr val="bg1">
              <a:lumMod val="95000"/>
            </a:schemeClr>
          </a:solidFill>
          <a:ln w="9525">
            <a:solidFill>
              <a:srgbClr val="00B05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08000" tIns="216000" rIns="0" bIns="36000" anchor="b" anchorCtr="0"/>
          <a:lstStyle>
            <a:lvl1pPr marL="228600" indent="-228600" defTabSz="622300" eaLnBrk="0" hangingPunct="0">
              <a:spcBef>
                <a:spcPct val="20000"/>
              </a:spcBef>
              <a:spcAft>
                <a:spcPct val="5000"/>
              </a:spcAft>
              <a:buChar char="•"/>
              <a:defRPr sz="2000">
                <a:solidFill>
                  <a:schemeClr val="tx1"/>
                </a:solidFill>
                <a:latin typeface="Arial" charset="0"/>
                <a:cs typeface="Arial" charset="0"/>
              </a:defRPr>
            </a:lvl1pPr>
            <a:lvl2pPr marL="742950" indent="-285750" defTabSz="622300" eaLnBrk="0" hangingPunct="0">
              <a:spcBef>
                <a:spcPct val="20000"/>
              </a:spcBef>
              <a:spcAft>
                <a:spcPct val="5000"/>
              </a:spcAft>
              <a:buSzPct val="85000"/>
              <a:buFont typeface="Symbol" pitchFamily="18" charset="2"/>
              <a:buChar char="°"/>
              <a:defRPr sz="2000">
                <a:solidFill>
                  <a:schemeClr val="tx1"/>
                </a:solidFill>
                <a:latin typeface="Arial" charset="0"/>
                <a:cs typeface="Arial" charset="0"/>
              </a:defRPr>
            </a:lvl2pPr>
            <a:lvl3pPr marL="1143000" indent="-228600" defTabSz="622300" eaLnBrk="0" hangingPunct="0">
              <a:spcBef>
                <a:spcPct val="20000"/>
              </a:spcBef>
              <a:spcAft>
                <a:spcPct val="5000"/>
              </a:spcAft>
              <a:buFont typeface="Wingdings" pitchFamily="2" charset="2"/>
              <a:buChar char="ú"/>
              <a:defRPr sz="2000">
                <a:solidFill>
                  <a:schemeClr val="tx1"/>
                </a:solidFill>
                <a:latin typeface="Arial" charset="0"/>
                <a:cs typeface="Arial" charset="0"/>
              </a:defRPr>
            </a:lvl3pPr>
            <a:lvl4pPr marL="1600200" indent="-228600" defTabSz="622300" eaLnBrk="0" hangingPunct="0">
              <a:spcBef>
                <a:spcPct val="20000"/>
              </a:spcBef>
              <a:spcAft>
                <a:spcPct val="5000"/>
              </a:spcAft>
              <a:buFont typeface="Wingdings" pitchFamily="2" charset="2"/>
              <a:buChar char="§"/>
              <a:defRPr sz="2000">
                <a:solidFill>
                  <a:schemeClr val="tx1"/>
                </a:solidFill>
                <a:latin typeface="Arial" charset="0"/>
                <a:cs typeface="Arial" charset="0"/>
              </a:defRPr>
            </a:lvl4pPr>
            <a:lvl5pPr marL="2057400" indent="-228600" defTabSz="622300" eaLnBrk="0" hangingPunct="0">
              <a:spcBef>
                <a:spcPct val="20000"/>
              </a:spcBef>
              <a:spcAft>
                <a:spcPct val="5000"/>
              </a:spcAft>
              <a:buFont typeface="Arial" charset="0"/>
              <a:buChar char="-"/>
              <a:defRPr sz="2000">
                <a:solidFill>
                  <a:schemeClr val="tx1"/>
                </a:solidFill>
                <a:latin typeface="Arial" charset="0"/>
                <a:cs typeface="Arial" charset="0"/>
              </a:defRPr>
            </a:lvl5pPr>
            <a:lvl6pPr marL="2514600" indent="-228600" defTabSz="622300" eaLnBrk="0" fontAlgn="base" hangingPunct="0">
              <a:spcBef>
                <a:spcPct val="20000"/>
              </a:spcBef>
              <a:spcAft>
                <a:spcPct val="5000"/>
              </a:spcAft>
              <a:buFont typeface="Arial" charset="0"/>
              <a:buChar char="-"/>
              <a:defRPr sz="2000">
                <a:solidFill>
                  <a:schemeClr val="tx1"/>
                </a:solidFill>
                <a:latin typeface="Arial" charset="0"/>
                <a:cs typeface="Arial" charset="0"/>
              </a:defRPr>
            </a:lvl6pPr>
            <a:lvl7pPr marL="2971800" indent="-228600" defTabSz="622300" eaLnBrk="0" fontAlgn="base" hangingPunct="0">
              <a:spcBef>
                <a:spcPct val="20000"/>
              </a:spcBef>
              <a:spcAft>
                <a:spcPct val="5000"/>
              </a:spcAft>
              <a:buFont typeface="Arial" charset="0"/>
              <a:buChar char="-"/>
              <a:defRPr sz="2000">
                <a:solidFill>
                  <a:schemeClr val="tx1"/>
                </a:solidFill>
                <a:latin typeface="Arial" charset="0"/>
                <a:cs typeface="Arial" charset="0"/>
              </a:defRPr>
            </a:lvl7pPr>
            <a:lvl8pPr marL="3429000" indent="-228600" defTabSz="622300" eaLnBrk="0" fontAlgn="base" hangingPunct="0">
              <a:spcBef>
                <a:spcPct val="20000"/>
              </a:spcBef>
              <a:spcAft>
                <a:spcPct val="5000"/>
              </a:spcAft>
              <a:buFont typeface="Arial" charset="0"/>
              <a:buChar char="-"/>
              <a:defRPr sz="2000">
                <a:solidFill>
                  <a:schemeClr val="tx1"/>
                </a:solidFill>
                <a:latin typeface="Arial" charset="0"/>
                <a:cs typeface="Arial" charset="0"/>
              </a:defRPr>
            </a:lvl8pPr>
            <a:lvl9pPr marL="3886200" indent="-228600" defTabSz="622300" eaLnBrk="0" fontAlgn="base" hangingPunct="0">
              <a:spcBef>
                <a:spcPct val="20000"/>
              </a:spcBef>
              <a:spcAft>
                <a:spcPct val="5000"/>
              </a:spcAft>
              <a:buFont typeface="Arial" charset="0"/>
              <a:buChar char="-"/>
              <a:defRPr sz="2000">
                <a:solidFill>
                  <a:schemeClr val="tx1"/>
                </a:solidFill>
                <a:latin typeface="Arial" charset="0"/>
                <a:cs typeface="Arial" charset="0"/>
              </a:defRPr>
            </a:lvl9pPr>
          </a:lstStyle>
          <a:p>
            <a:pPr marL="0" indent="0">
              <a:lnSpc>
                <a:spcPct val="90000"/>
              </a:lnSpc>
              <a:spcBef>
                <a:spcPct val="0"/>
              </a:spcBef>
              <a:spcAft>
                <a:spcPct val="35000"/>
              </a:spcAft>
              <a:buNone/>
              <a:defRPr/>
            </a:pPr>
            <a:endParaRPr lang="en-US" altLang="en-US" sz="1000" b="1" dirty="0">
              <a:solidFill>
                <a:srgbClr val="000000"/>
              </a:solidFill>
            </a:endParaRPr>
          </a:p>
        </p:txBody>
      </p:sp>
      <p:pic>
        <p:nvPicPr>
          <p:cNvPr id="34" name="Picture 11" descr="D:\Documents And Settings\GQR7802\Local Settings\Temporary Internet Files\Content.IE5\HNYX0581\MC900441310[1].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9464079" y="4557988"/>
            <a:ext cx="382222" cy="311172"/>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7" name="Rounded Rectangle 36"/>
          <p:cNvSpPr/>
          <p:nvPr/>
        </p:nvSpPr>
        <p:spPr bwMode="auto">
          <a:xfrm>
            <a:off x="1919537" y="2972067"/>
            <a:ext cx="8352927" cy="3285574"/>
          </a:xfrm>
          <a:prstGeom prst="roundRect">
            <a:avLst/>
          </a:prstGeom>
          <a:noFill/>
          <a:ln w="12700" cap="flat" cmpd="sng" algn="ctr">
            <a:solidFill>
              <a:schemeClr val="accent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fr-FR"/>
          </a:p>
        </p:txBody>
      </p:sp>
      <p:pic>
        <p:nvPicPr>
          <p:cNvPr id="3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39083" y="2012718"/>
            <a:ext cx="936104" cy="1242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Tekstvak 18"/>
          <p:cNvSpPr txBox="1"/>
          <p:nvPr/>
        </p:nvSpPr>
        <p:spPr>
          <a:xfrm>
            <a:off x="2659646" y="2211106"/>
            <a:ext cx="792832" cy="230832"/>
          </a:xfrm>
          <a:prstGeom prst="rect">
            <a:avLst/>
          </a:prstGeom>
          <a:noFill/>
          <a:ln>
            <a:noFill/>
          </a:ln>
        </p:spPr>
        <p:txBody>
          <a:bodyPr wrap="square" rtlCol="0">
            <a:spAutoFit/>
          </a:bodyPr>
          <a:lstStyle/>
          <a:p>
            <a:r>
              <a:rPr lang="nl-BE" sz="900" b="1" u="sng"/>
              <a:t>Werkfiche</a:t>
            </a:r>
            <a:endParaRPr lang="nl-BE" sz="1200" b="1" u="sng"/>
          </a:p>
        </p:txBody>
      </p:sp>
      <p:sp>
        <p:nvSpPr>
          <p:cNvPr id="40" name="TextBox 39"/>
          <p:cNvSpPr txBox="1"/>
          <p:nvPr/>
        </p:nvSpPr>
        <p:spPr>
          <a:xfrm>
            <a:off x="4265069" y="2198687"/>
            <a:ext cx="4680520" cy="830997"/>
          </a:xfrm>
          <a:prstGeom prst="rect">
            <a:avLst/>
          </a:prstGeom>
          <a:noFill/>
        </p:spPr>
        <p:txBody>
          <a:bodyPr wrap="square" rtlCol="0">
            <a:spAutoFit/>
          </a:bodyPr>
          <a:lstStyle/>
          <a:p>
            <a:r>
              <a:rPr lang="en-US" sz="1600" b="1" dirty="0" err="1">
                <a:solidFill>
                  <a:srgbClr val="0070C0"/>
                </a:solidFill>
                <a:latin typeface="+mn-lt"/>
              </a:rPr>
              <a:t>Een</a:t>
            </a:r>
            <a:r>
              <a:rPr lang="en-US" sz="1600" b="1" dirty="0">
                <a:solidFill>
                  <a:srgbClr val="0070C0"/>
                </a:solidFill>
                <a:latin typeface="+mn-lt"/>
              </a:rPr>
              <a:t> </a:t>
            </a:r>
            <a:r>
              <a:rPr lang="en-US" sz="1600" b="1" dirty="0" err="1">
                <a:solidFill>
                  <a:srgbClr val="0070C0"/>
                </a:solidFill>
                <a:latin typeface="+mn-lt"/>
              </a:rPr>
              <a:t>goede</a:t>
            </a:r>
            <a:r>
              <a:rPr lang="en-US" sz="1600" b="1" dirty="0">
                <a:solidFill>
                  <a:srgbClr val="0070C0"/>
                </a:solidFill>
                <a:latin typeface="+mn-lt"/>
              </a:rPr>
              <a:t> briefing	… </a:t>
            </a:r>
            <a:r>
              <a:rPr lang="en-US" sz="1600" b="1" dirty="0" err="1">
                <a:solidFill>
                  <a:srgbClr val="0070C0"/>
                </a:solidFill>
                <a:latin typeface="+mn-lt"/>
              </a:rPr>
              <a:t>zegt</a:t>
            </a:r>
            <a:r>
              <a:rPr lang="en-US" sz="1600" b="1" dirty="0">
                <a:solidFill>
                  <a:srgbClr val="0070C0"/>
                </a:solidFill>
                <a:latin typeface="+mn-lt"/>
              </a:rPr>
              <a:t> </a:t>
            </a:r>
            <a:r>
              <a:rPr lang="en-US" sz="1600" b="1" dirty="0" err="1">
                <a:solidFill>
                  <a:srgbClr val="0070C0"/>
                </a:solidFill>
                <a:latin typeface="+mn-lt"/>
              </a:rPr>
              <a:t>alles</a:t>
            </a:r>
            <a:endParaRPr lang="en-US" sz="1600" b="1" dirty="0">
              <a:solidFill>
                <a:srgbClr val="0070C0"/>
              </a:solidFill>
              <a:latin typeface="+mn-lt"/>
            </a:endParaRPr>
          </a:p>
          <a:p>
            <a:r>
              <a:rPr lang="en-US" sz="1600" b="1" dirty="0">
                <a:solidFill>
                  <a:srgbClr val="0070C0"/>
                </a:solidFill>
                <a:latin typeface="+mn-lt"/>
              </a:rPr>
              <a:t>		    … </a:t>
            </a:r>
            <a:r>
              <a:rPr lang="en-US" sz="1600" b="1" dirty="0" err="1">
                <a:solidFill>
                  <a:srgbClr val="0070C0"/>
                </a:solidFill>
                <a:latin typeface="+mn-lt"/>
              </a:rPr>
              <a:t>vraagt</a:t>
            </a:r>
            <a:r>
              <a:rPr lang="en-US" sz="1600" b="1" dirty="0">
                <a:solidFill>
                  <a:srgbClr val="0070C0"/>
                </a:solidFill>
                <a:latin typeface="+mn-lt"/>
              </a:rPr>
              <a:t> </a:t>
            </a:r>
            <a:r>
              <a:rPr lang="en-US" sz="1600" b="1" dirty="0" err="1">
                <a:solidFill>
                  <a:srgbClr val="0070C0"/>
                </a:solidFill>
                <a:latin typeface="+mn-lt"/>
              </a:rPr>
              <a:t>alles</a:t>
            </a:r>
            <a:endParaRPr lang="en-US" sz="1600" b="1" dirty="0">
              <a:solidFill>
                <a:srgbClr val="0070C0"/>
              </a:solidFill>
              <a:latin typeface="+mn-lt"/>
            </a:endParaRPr>
          </a:p>
          <a:p>
            <a:r>
              <a:rPr lang="en-US" sz="1600" b="1" dirty="0">
                <a:solidFill>
                  <a:srgbClr val="0070C0"/>
                </a:solidFill>
                <a:latin typeface="+mn-lt"/>
              </a:rPr>
              <a:t>		      … </a:t>
            </a:r>
            <a:r>
              <a:rPr lang="en-US" sz="1600" b="1" dirty="0" err="1">
                <a:solidFill>
                  <a:srgbClr val="0070C0"/>
                </a:solidFill>
                <a:latin typeface="+mn-lt"/>
              </a:rPr>
              <a:t>begrijpt</a:t>
            </a:r>
            <a:r>
              <a:rPr lang="en-US" sz="1600" b="1" dirty="0">
                <a:solidFill>
                  <a:srgbClr val="0070C0"/>
                </a:solidFill>
                <a:latin typeface="+mn-lt"/>
              </a:rPr>
              <a:t> </a:t>
            </a:r>
            <a:r>
              <a:rPr lang="en-US" sz="1600" b="1" dirty="0" err="1">
                <a:solidFill>
                  <a:srgbClr val="0070C0"/>
                </a:solidFill>
                <a:latin typeface="+mn-lt"/>
              </a:rPr>
              <a:t>alles</a:t>
            </a:r>
            <a:endParaRPr lang="fr-FR" sz="1600" b="1" dirty="0">
              <a:solidFill>
                <a:srgbClr val="0070C0"/>
              </a:solidFill>
              <a:latin typeface="+mn-lt"/>
            </a:endParaRPr>
          </a:p>
        </p:txBody>
      </p:sp>
      <p:sp>
        <p:nvSpPr>
          <p:cNvPr id="41" name="Arc 40"/>
          <p:cNvSpPr/>
          <p:nvPr/>
        </p:nvSpPr>
        <p:spPr bwMode="auto">
          <a:xfrm rot="11235387">
            <a:off x="5541110" y="2417432"/>
            <a:ext cx="651320" cy="372157"/>
          </a:xfrm>
          <a:prstGeom prst="arc">
            <a:avLst>
              <a:gd name="adj1" fmla="val 12120775"/>
              <a:gd name="adj2" fmla="val 21074597"/>
            </a:avLst>
          </a:prstGeom>
          <a:noFill/>
          <a:ln w="28575" cap="flat" cmpd="sng" algn="ctr">
            <a:solidFill>
              <a:srgbClr val="92D050"/>
            </a:solidFill>
            <a:prstDash val="solid"/>
            <a:round/>
            <a:headEnd type="triangle" w="med" len="med"/>
            <a:tailEnd type="none" w="med" len="med"/>
          </a:ln>
          <a:effectLst/>
        </p:spPr>
        <p:txBody>
          <a:bodyPr vert="horz" wrap="none" lIns="91440" tIns="45720" rIns="91440" bIns="45720" numCol="1" rtlCol="0" anchor="ctr" anchorCtr="0" compatLnSpc="1">
            <a:prstTxWarp prst="textNoShape">
              <a:avLst/>
            </a:prstTxWarp>
          </a:bodyPr>
          <a:lstStyle/>
          <a:p>
            <a:endParaRPr lang="nl-BE"/>
          </a:p>
        </p:txBody>
      </p:sp>
      <p:pic>
        <p:nvPicPr>
          <p:cNvPr id="42" name="Picture 2"/>
          <p:cNvPicPr>
            <a:picLocks noChangeAspect="1" noChangeArrowheads="1"/>
          </p:cNvPicPr>
          <p:nvPr/>
        </p:nvPicPr>
        <p:blipFill rotWithShape="1">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7933437" y="3558750"/>
            <a:ext cx="720080" cy="799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72138" y="444168"/>
            <a:ext cx="3227433" cy="1669238"/>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35" name="TextBox 34"/>
          <p:cNvSpPr txBox="1"/>
          <p:nvPr/>
        </p:nvSpPr>
        <p:spPr>
          <a:xfrm>
            <a:off x="3283092" y="5839660"/>
            <a:ext cx="1224136" cy="369332"/>
          </a:xfrm>
          <a:prstGeom prst="rect">
            <a:avLst/>
          </a:prstGeom>
          <a:solidFill>
            <a:schemeClr val="bg1">
              <a:lumMod val="50000"/>
            </a:schemeClr>
          </a:solidFill>
          <a:ln>
            <a:noFill/>
          </a:ln>
        </p:spPr>
        <p:txBody>
          <a:bodyPr wrap="square" rtlCol="0">
            <a:spAutoFit/>
          </a:bodyPr>
          <a:lstStyle/>
          <a:p>
            <a:pPr algn="ctr"/>
            <a:r>
              <a:rPr lang="en-US" sz="900" b="1">
                <a:solidFill>
                  <a:schemeClr val="bg1"/>
                </a:solidFill>
              </a:rPr>
              <a:t>Hiërachische Lijn </a:t>
            </a:r>
          </a:p>
          <a:p>
            <a:pPr algn="ctr"/>
            <a:r>
              <a:rPr lang="en-US" sz="900" b="1">
                <a:solidFill>
                  <a:schemeClr val="bg1"/>
                </a:solidFill>
              </a:rPr>
              <a:t>Aannemer</a:t>
            </a:r>
            <a:endParaRPr lang="fr-FR" sz="900" b="1">
              <a:solidFill>
                <a:schemeClr val="bg1"/>
              </a:solidFill>
            </a:endParaRPr>
          </a:p>
        </p:txBody>
      </p:sp>
      <p:sp>
        <p:nvSpPr>
          <p:cNvPr id="36" name="TextBox 35"/>
          <p:cNvSpPr txBox="1"/>
          <p:nvPr/>
        </p:nvSpPr>
        <p:spPr>
          <a:xfrm>
            <a:off x="4556647" y="5839660"/>
            <a:ext cx="1224136" cy="369332"/>
          </a:xfrm>
          <a:prstGeom prst="rect">
            <a:avLst/>
          </a:prstGeom>
          <a:solidFill>
            <a:schemeClr val="bg1">
              <a:lumMod val="50000"/>
            </a:schemeClr>
          </a:solidFill>
          <a:ln>
            <a:noFill/>
          </a:ln>
        </p:spPr>
        <p:txBody>
          <a:bodyPr wrap="square" rtlCol="0">
            <a:spAutoFit/>
          </a:bodyPr>
          <a:lstStyle/>
          <a:p>
            <a:pPr algn="ctr"/>
            <a:r>
              <a:rPr lang="en-US" sz="900" b="1">
                <a:solidFill>
                  <a:schemeClr val="bg1"/>
                </a:solidFill>
              </a:rPr>
              <a:t>Opgeleide bediende</a:t>
            </a:r>
            <a:endParaRPr lang="fr-FR" sz="900" b="1">
              <a:solidFill>
                <a:schemeClr val="bg1"/>
              </a:solidFill>
            </a:endParaRPr>
          </a:p>
        </p:txBody>
      </p:sp>
      <p:sp>
        <p:nvSpPr>
          <p:cNvPr id="43" name="TextBox 42"/>
          <p:cNvSpPr txBox="1"/>
          <p:nvPr/>
        </p:nvSpPr>
        <p:spPr>
          <a:xfrm>
            <a:off x="7321369" y="5839660"/>
            <a:ext cx="1224136" cy="369332"/>
          </a:xfrm>
          <a:prstGeom prst="rect">
            <a:avLst/>
          </a:prstGeom>
          <a:solidFill>
            <a:schemeClr val="bg1">
              <a:lumMod val="50000"/>
            </a:schemeClr>
          </a:solidFill>
          <a:ln>
            <a:noFill/>
          </a:ln>
        </p:spPr>
        <p:txBody>
          <a:bodyPr wrap="square" rtlCol="0">
            <a:spAutoFit/>
          </a:bodyPr>
          <a:lstStyle/>
          <a:p>
            <a:pPr algn="ctr"/>
            <a:r>
              <a:rPr lang="en-US" sz="900" b="1">
                <a:solidFill>
                  <a:schemeClr val="bg1"/>
                </a:solidFill>
              </a:rPr>
              <a:t>Hiërachische Lijn </a:t>
            </a:r>
          </a:p>
          <a:p>
            <a:pPr algn="ctr"/>
            <a:r>
              <a:rPr lang="en-US" sz="900" b="1">
                <a:solidFill>
                  <a:schemeClr val="bg1"/>
                </a:solidFill>
              </a:rPr>
              <a:t>Aannemer</a:t>
            </a:r>
            <a:endParaRPr lang="fr-FR" sz="900" b="1">
              <a:solidFill>
                <a:schemeClr val="bg1"/>
              </a:solidFill>
            </a:endParaRPr>
          </a:p>
        </p:txBody>
      </p:sp>
      <p:sp>
        <p:nvSpPr>
          <p:cNvPr id="44" name="TextBox 43"/>
          <p:cNvSpPr txBox="1"/>
          <p:nvPr/>
        </p:nvSpPr>
        <p:spPr>
          <a:xfrm>
            <a:off x="8594924" y="5839660"/>
            <a:ext cx="1224136" cy="369332"/>
          </a:xfrm>
          <a:prstGeom prst="rect">
            <a:avLst/>
          </a:prstGeom>
          <a:solidFill>
            <a:schemeClr val="bg1">
              <a:lumMod val="50000"/>
            </a:schemeClr>
          </a:solidFill>
          <a:ln>
            <a:noFill/>
          </a:ln>
        </p:spPr>
        <p:txBody>
          <a:bodyPr wrap="square" rtlCol="0">
            <a:spAutoFit/>
          </a:bodyPr>
          <a:lstStyle/>
          <a:p>
            <a:pPr algn="ctr"/>
            <a:r>
              <a:rPr lang="en-US" sz="900" b="1">
                <a:solidFill>
                  <a:schemeClr val="bg1"/>
                </a:solidFill>
              </a:rPr>
              <a:t>Opgeleide bediende</a:t>
            </a:r>
            <a:endParaRPr lang="fr-FR" sz="900" b="1">
              <a:solidFill>
                <a:schemeClr val="bg1"/>
              </a:solidFill>
            </a:endParaRPr>
          </a:p>
        </p:txBody>
      </p:sp>
      <p:pic>
        <p:nvPicPr>
          <p:cNvPr id="45" name="Picture 4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51979" y="4689574"/>
            <a:ext cx="330431" cy="1101437"/>
          </a:xfrm>
          <a:prstGeom prst="rect">
            <a:avLst/>
          </a:prstGeom>
        </p:spPr>
      </p:pic>
      <p:pic>
        <p:nvPicPr>
          <p:cNvPr id="2" name="Picture 1"/>
          <p:cNvPicPr>
            <a:picLocks noChangeAspect="1"/>
          </p:cNvPicPr>
          <p:nvPr/>
        </p:nvPicPr>
        <p:blipFill>
          <a:blip r:embed="rId9"/>
          <a:stretch>
            <a:fillRect/>
          </a:stretch>
        </p:blipFill>
        <p:spPr>
          <a:xfrm>
            <a:off x="4775160" y="4756130"/>
            <a:ext cx="707197" cy="1085182"/>
          </a:xfrm>
          <a:prstGeom prst="rect">
            <a:avLst/>
          </a:prstGeom>
        </p:spPr>
      </p:pic>
      <p:pic>
        <p:nvPicPr>
          <p:cNvPr id="47" name="Picture 4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83531" y="4738223"/>
            <a:ext cx="330431" cy="1101437"/>
          </a:xfrm>
          <a:prstGeom prst="rect">
            <a:avLst/>
          </a:prstGeom>
        </p:spPr>
      </p:pic>
      <p:pic>
        <p:nvPicPr>
          <p:cNvPr id="48" name="Picture 47"/>
          <p:cNvPicPr>
            <a:picLocks noChangeAspect="1"/>
          </p:cNvPicPr>
          <p:nvPr/>
        </p:nvPicPr>
        <p:blipFill>
          <a:blip r:embed="rId9"/>
          <a:stretch>
            <a:fillRect/>
          </a:stretch>
        </p:blipFill>
        <p:spPr>
          <a:xfrm>
            <a:off x="8794662" y="4746350"/>
            <a:ext cx="707197" cy="1085182"/>
          </a:xfrm>
          <a:prstGeom prst="rect">
            <a:avLst/>
          </a:prstGeom>
        </p:spPr>
      </p:pic>
      <p:sp>
        <p:nvSpPr>
          <p:cNvPr id="32" name="Espace réservé du texte 3"/>
          <p:cNvSpPr txBox="1">
            <a:spLocks noGrp="1"/>
          </p:cNvSpPr>
          <p:nvPr>
            <p:ph type="body" sz="quarter" idx="18"/>
          </p:nvPr>
        </p:nvSpPr>
        <p:spPr>
          <a:xfrm>
            <a:off x="9120336" y="154524"/>
            <a:ext cx="2790457" cy="508648"/>
          </a:xfrm>
          <a:prstGeom prst="rect">
            <a:avLst/>
          </a:prstGeom>
        </p:spPr>
        <p:txBody>
          <a:bodyPr/>
          <a:lstStyle>
            <a:lvl1pPr marL="0" indent="0" algn="r" defTabSz="685800" rtl="0" eaLnBrk="1" latinLnBrk="0" hangingPunct="1">
              <a:lnSpc>
                <a:spcPct val="90000"/>
              </a:lnSpc>
              <a:spcBef>
                <a:spcPts val="750"/>
              </a:spcBef>
              <a:buFont typeface="Arial" panose="020B0604020202020204" pitchFamily="34" charset="0"/>
              <a:buNone/>
              <a:defRPr sz="1200" kern="1200" baseline="0">
                <a:solidFill>
                  <a:schemeClr val="accent2"/>
                </a:solidFill>
                <a:latin typeface="Calibri" panose="020F0502020204030204" pitchFamily="34" charset="0"/>
                <a:ea typeface="+mn-ea"/>
                <a:cs typeface="Calibri" panose="020F050202020403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pPr>
            <a:r>
              <a:rPr lang="fr-FR" dirty="0"/>
              <a:t>3. </a:t>
            </a:r>
            <a:r>
              <a:rPr lang="fr-FR" dirty="0" err="1"/>
              <a:t>Begrippen</a:t>
            </a:r>
            <a:endParaRPr lang="fr-FR" dirty="0"/>
          </a:p>
          <a:p>
            <a:pPr fontAlgn="auto">
              <a:spcAft>
                <a:spcPts val="0"/>
              </a:spcAft>
            </a:pPr>
            <a:r>
              <a:rPr lang="fr-FR" dirty="0"/>
              <a:t>3.6 </a:t>
            </a:r>
            <a:r>
              <a:rPr lang="fr-FR" dirty="0" err="1"/>
              <a:t>Oversteken</a:t>
            </a:r>
            <a:r>
              <a:rPr lang="fr-FR" dirty="0"/>
              <a:t> van </a:t>
            </a:r>
            <a:r>
              <a:rPr lang="fr-FR" dirty="0" err="1"/>
              <a:t>sporen</a:t>
            </a:r>
            <a:endParaRPr lang="fr-FR" dirty="0"/>
          </a:p>
          <a:p>
            <a:pPr fontAlgn="auto">
              <a:spcAft>
                <a:spcPts val="0"/>
              </a:spcAft>
            </a:pPr>
            <a:endParaRPr lang="fr-FR" dirty="0"/>
          </a:p>
        </p:txBody>
      </p:sp>
    </p:spTree>
    <p:extLst>
      <p:ext uri="{BB962C8B-B14F-4D97-AF65-F5344CB8AC3E}">
        <p14:creationId xmlns:p14="http://schemas.microsoft.com/office/powerpoint/2010/main" val="12736964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93411" y="4797152"/>
            <a:ext cx="1738808" cy="1747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225727" y="233969"/>
            <a:ext cx="1762721" cy="103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93411" y="686409"/>
            <a:ext cx="1738808" cy="16569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flipH="1">
            <a:off x="9602048" y="4797152"/>
            <a:ext cx="1738808" cy="1747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flipH="1">
            <a:off x="9636091" y="686409"/>
            <a:ext cx="1738808" cy="16569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Folded Corner 18"/>
          <p:cNvSpPr/>
          <p:nvPr/>
        </p:nvSpPr>
        <p:spPr bwMode="auto">
          <a:xfrm>
            <a:off x="911424" y="1162910"/>
            <a:ext cx="9937104" cy="5572780"/>
          </a:xfrm>
          <a:prstGeom prst="foldedCorner">
            <a:avLst>
              <a:gd name="adj" fmla="val 14708"/>
            </a:avLst>
          </a:prstGeom>
          <a:noFill/>
          <a:ln w="9525">
            <a:noFill/>
            <a:miter lim="800000"/>
            <a:headEnd/>
            <a:tailEnd/>
          </a:ln>
        </p:spPr>
        <p:txBody>
          <a:bodyPr vert="horz" wrap="square" lIns="91440" tIns="45720" rIns="91440" bIns="45720" numCol="1" rtlCol="0" anchor="ctr" anchorCtr="0" compatLnSpc="1">
            <a:prstTxWarp prst="textNoShape">
              <a:avLst/>
            </a:prstTxWarp>
            <a:spAutoFit/>
          </a:bodyPr>
          <a:lstStyle/>
          <a:p>
            <a:pPr algn="just"/>
            <a:endParaRPr lang="fr-FR" sz="1100" dirty="0"/>
          </a:p>
          <a:p>
            <a:pPr algn="just"/>
            <a:r>
              <a:rPr lang="nl-NL" sz="1400" b="1" dirty="0">
                <a:latin typeface="+mn-lt"/>
              </a:rPr>
              <a:t>RICHTLIJNEN BIJ HET OVERSTEKEN VAN SPOREN </a:t>
            </a:r>
          </a:p>
          <a:p>
            <a:pPr algn="just"/>
            <a:endParaRPr lang="nl-NL" sz="1400" dirty="0">
              <a:latin typeface="+mn-lt"/>
            </a:endParaRPr>
          </a:p>
          <a:p>
            <a:pPr algn="just"/>
            <a:r>
              <a:rPr lang="nl-NL" sz="1400" b="1" dirty="0">
                <a:latin typeface="+mn-lt"/>
              </a:rPr>
              <a:t>Steek</a:t>
            </a:r>
            <a:r>
              <a:rPr lang="nl-NL" sz="1400" dirty="0">
                <a:latin typeface="+mn-lt"/>
              </a:rPr>
              <a:t> de sporen steeds </a:t>
            </a:r>
            <a:r>
              <a:rPr lang="nl-NL" sz="1400" b="1" dirty="0">
                <a:latin typeface="+mn-lt"/>
              </a:rPr>
              <a:t>loodrecht</a:t>
            </a:r>
            <a:r>
              <a:rPr lang="nl-NL" sz="1400" dirty="0">
                <a:latin typeface="+mn-lt"/>
              </a:rPr>
              <a:t> </a:t>
            </a:r>
            <a:r>
              <a:rPr lang="nl-NL" sz="1400" b="1" dirty="0">
                <a:latin typeface="+mn-lt"/>
              </a:rPr>
              <a:t>over </a:t>
            </a:r>
            <a:r>
              <a:rPr lang="nl-NL" sz="1400" dirty="0">
                <a:latin typeface="+mn-lt"/>
              </a:rPr>
              <a:t>en doe dit zoveel mogelijk </a:t>
            </a:r>
            <a:r>
              <a:rPr lang="nl-NL" sz="1400" b="1" dirty="0">
                <a:latin typeface="+mn-lt"/>
              </a:rPr>
              <a:t>buiten een zone met spoortoestellen</a:t>
            </a:r>
            <a:r>
              <a:rPr lang="nl-NL" sz="1400" dirty="0">
                <a:latin typeface="+mn-lt"/>
              </a:rPr>
              <a:t>. </a:t>
            </a:r>
          </a:p>
          <a:p>
            <a:pPr algn="just"/>
            <a:endParaRPr lang="nl-NL" sz="1400" dirty="0">
              <a:latin typeface="+mn-lt"/>
            </a:endParaRPr>
          </a:p>
          <a:p>
            <a:pPr algn="just"/>
            <a:r>
              <a:rPr lang="nl-NL" sz="1400" dirty="0">
                <a:latin typeface="+mn-lt"/>
              </a:rPr>
              <a:t>Plaats je voeten </a:t>
            </a:r>
            <a:r>
              <a:rPr lang="nl-NL" sz="1400" b="1" dirty="0">
                <a:latin typeface="+mn-lt"/>
              </a:rPr>
              <a:t>nooit op spoorstaven of spoortoestellen</a:t>
            </a:r>
            <a:r>
              <a:rPr lang="nl-NL" sz="1400" dirty="0">
                <a:latin typeface="+mn-lt"/>
              </a:rPr>
              <a:t>: kies de weg met de minste hindernissen! </a:t>
            </a:r>
          </a:p>
          <a:p>
            <a:pPr algn="just"/>
            <a:endParaRPr lang="nl-NL" sz="1400" dirty="0">
              <a:latin typeface="+mn-lt"/>
            </a:endParaRPr>
          </a:p>
          <a:p>
            <a:pPr algn="just"/>
            <a:r>
              <a:rPr lang="nl-NL" sz="1400" dirty="0">
                <a:latin typeface="+mn-lt"/>
              </a:rPr>
              <a:t>Ook </a:t>
            </a:r>
            <a:r>
              <a:rPr lang="nl-NL" sz="1400" b="1" dirty="0">
                <a:latin typeface="+mn-lt"/>
              </a:rPr>
              <a:t>dwarsliggers kunnen glad zijn</a:t>
            </a:r>
            <a:r>
              <a:rPr lang="nl-NL" sz="1400" dirty="0">
                <a:latin typeface="+mn-lt"/>
              </a:rPr>
              <a:t> bij regen, sneeuw of ijzel. Stap daarom zoveel mogelijk in de ballast. </a:t>
            </a:r>
          </a:p>
          <a:p>
            <a:pPr algn="just"/>
            <a:endParaRPr lang="nl-NL" sz="1400" dirty="0">
              <a:latin typeface="+mn-lt"/>
            </a:endParaRPr>
          </a:p>
          <a:p>
            <a:pPr algn="just"/>
            <a:r>
              <a:rPr lang="nl-NL" sz="1400" dirty="0">
                <a:latin typeface="+mn-lt"/>
              </a:rPr>
              <a:t>Blijf steeds alert als je oversteekt en </a:t>
            </a:r>
            <a:r>
              <a:rPr lang="nl-NL" sz="1400" b="1" dirty="0">
                <a:latin typeface="+mn-lt"/>
              </a:rPr>
              <a:t>kijk afwisselend naar rechts en links</a:t>
            </a:r>
            <a:r>
              <a:rPr lang="nl-NL" sz="1400" dirty="0">
                <a:latin typeface="+mn-lt"/>
              </a:rPr>
              <a:t>. </a:t>
            </a:r>
          </a:p>
          <a:p>
            <a:pPr algn="just"/>
            <a:endParaRPr lang="nl-NL" sz="1400" dirty="0">
              <a:latin typeface="+mn-lt"/>
            </a:endParaRPr>
          </a:p>
          <a:p>
            <a:pPr algn="just"/>
            <a:r>
              <a:rPr lang="nl-NL" sz="1400" dirty="0">
                <a:latin typeface="+mn-lt"/>
              </a:rPr>
              <a:t>De trein die je ziet, kan </a:t>
            </a:r>
            <a:r>
              <a:rPr lang="nl-NL" sz="1400" b="1" dirty="0">
                <a:latin typeface="+mn-lt"/>
              </a:rPr>
              <a:t>een andere trein verbergen </a:t>
            </a:r>
            <a:r>
              <a:rPr lang="nl-NL" sz="1400" dirty="0">
                <a:latin typeface="+mn-lt"/>
              </a:rPr>
              <a:t>op naastliggende sporen. Laat je niet verrassen. </a:t>
            </a:r>
          </a:p>
          <a:p>
            <a:pPr algn="just"/>
            <a:r>
              <a:rPr lang="nl-NL" sz="1400" dirty="0">
                <a:latin typeface="+mn-lt"/>
              </a:rPr>
              <a:t>De trein die je hoort, kan het </a:t>
            </a:r>
            <a:r>
              <a:rPr lang="nl-NL" sz="1400" b="1" dirty="0">
                <a:latin typeface="+mn-lt"/>
              </a:rPr>
              <a:t>geluid van een andere trein maskeren</a:t>
            </a:r>
            <a:r>
              <a:rPr lang="nl-NL" sz="1400" dirty="0">
                <a:latin typeface="+mn-lt"/>
              </a:rPr>
              <a:t>. </a:t>
            </a:r>
          </a:p>
          <a:p>
            <a:pPr algn="just"/>
            <a:endParaRPr lang="nl-NL" sz="1400" dirty="0">
              <a:latin typeface="+mn-lt"/>
            </a:endParaRPr>
          </a:p>
          <a:p>
            <a:pPr algn="just"/>
            <a:r>
              <a:rPr lang="nl-NL" sz="1400" dirty="0">
                <a:latin typeface="+mn-lt"/>
              </a:rPr>
              <a:t>Als er een spoorvoertuig stilstaat op het spoor dat je wil kruisen, loop er dan in een wijde boog omheen. Kruip in elk geval </a:t>
            </a:r>
            <a:r>
              <a:rPr lang="nl-NL" sz="1400" b="1" dirty="0">
                <a:latin typeface="+mn-lt"/>
              </a:rPr>
              <a:t>nooit onder een spoorvoertuig</a:t>
            </a:r>
            <a:r>
              <a:rPr lang="nl-NL" sz="1400" dirty="0">
                <a:latin typeface="+mn-lt"/>
              </a:rPr>
              <a:t> dat zich op de sporen bevindt. </a:t>
            </a:r>
          </a:p>
          <a:p>
            <a:pPr algn="just"/>
            <a:endParaRPr lang="nl-NL" sz="1400" dirty="0">
              <a:latin typeface="+mn-lt"/>
            </a:endParaRPr>
          </a:p>
          <a:p>
            <a:pPr algn="just"/>
            <a:r>
              <a:rPr lang="nl-NL" sz="1400" dirty="0">
                <a:latin typeface="+mn-lt"/>
              </a:rPr>
              <a:t>Het is verboden om tussen twee spoorvoertuigen door te lopen, tenzij ze op minstens 20 meter van elkaar staan en er voldoende zicht is op eventueel ander treinverkeer en/of aan de gang zijnde rangeringen. Blijf altijd op een afstand van minstens 5 meter van de buffers. </a:t>
            </a:r>
          </a:p>
          <a:p>
            <a:pPr algn="just"/>
            <a:endParaRPr lang="nl-NL" sz="1400" dirty="0">
              <a:latin typeface="+mn-lt"/>
            </a:endParaRPr>
          </a:p>
          <a:p>
            <a:pPr algn="just"/>
            <a:r>
              <a:rPr lang="nl-NL" sz="1400" dirty="0">
                <a:latin typeface="+mn-lt"/>
              </a:rPr>
              <a:t>Loop </a:t>
            </a:r>
            <a:r>
              <a:rPr lang="nl-NL" sz="1400" b="1" dirty="0">
                <a:latin typeface="+mn-lt"/>
              </a:rPr>
              <a:t>in het midden van de ruimte </a:t>
            </a:r>
            <a:r>
              <a:rPr lang="nl-NL" sz="1400" dirty="0">
                <a:latin typeface="+mn-lt"/>
              </a:rPr>
              <a:t>tussen de stilstaande spoorvoertuigen.</a:t>
            </a:r>
          </a:p>
        </p:txBody>
      </p:sp>
      <p:sp>
        <p:nvSpPr>
          <p:cNvPr id="14" name="Espace réservé du texte 3"/>
          <p:cNvSpPr txBox="1">
            <a:spLocks noGrp="1"/>
          </p:cNvSpPr>
          <p:nvPr>
            <p:ph type="body" sz="quarter" idx="18"/>
          </p:nvPr>
        </p:nvSpPr>
        <p:spPr>
          <a:xfrm>
            <a:off x="9120336" y="154524"/>
            <a:ext cx="2790457" cy="508648"/>
          </a:xfrm>
          <a:prstGeom prst="rect">
            <a:avLst/>
          </a:prstGeom>
        </p:spPr>
        <p:txBody>
          <a:bodyPr/>
          <a:lstStyle>
            <a:lvl1pPr marL="0" indent="0" algn="r" defTabSz="685800" rtl="0" eaLnBrk="1" latinLnBrk="0" hangingPunct="1">
              <a:lnSpc>
                <a:spcPct val="90000"/>
              </a:lnSpc>
              <a:spcBef>
                <a:spcPts val="750"/>
              </a:spcBef>
              <a:buFont typeface="Arial" panose="020B0604020202020204" pitchFamily="34" charset="0"/>
              <a:buNone/>
              <a:defRPr sz="1200" kern="1200" baseline="0">
                <a:solidFill>
                  <a:schemeClr val="accent2"/>
                </a:solidFill>
                <a:latin typeface="Calibri" panose="020F0502020204030204" pitchFamily="34" charset="0"/>
                <a:ea typeface="+mn-ea"/>
                <a:cs typeface="Calibri" panose="020F050202020403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pPr>
            <a:r>
              <a:rPr lang="fr-FR" dirty="0"/>
              <a:t>3. </a:t>
            </a:r>
            <a:r>
              <a:rPr lang="fr-FR" dirty="0" err="1"/>
              <a:t>Begrippen</a:t>
            </a:r>
            <a:endParaRPr lang="fr-FR" dirty="0"/>
          </a:p>
          <a:p>
            <a:pPr fontAlgn="auto">
              <a:spcAft>
                <a:spcPts val="0"/>
              </a:spcAft>
            </a:pPr>
            <a:r>
              <a:rPr lang="fr-FR" dirty="0"/>
              <a:t>3.6 </a:t>
            </a:r>
            <a:r>
              <a:rPr lang="fr-FR" dirty="0" err="1"/>
              <a:t>Oversteken</a:t>
            </a:r>
            <a:r>
              <a:rPr lang="fr-FR" dirty="0"/>
              <a:t> van </a:t>
            </a:r>
            <a:r>
              <a:rPr lang="fr-FR" dirty="0" err="1"/>
              <a:t>sporen</a:t>
            </a:r>
            <a:endParaRPr lang="fr-FR" dirty="0"/>
          </a:p>
          <a:p>
            <a:pPr fontAlgn="auto">
              <a:spcAft>
                <a:spcPts val="0"/>
              </a:spcAft>
            </a:pPr>
            <a:endParaRPr lang="fr-FR" dirty="0"/>
          </a:p>
        </p:txBody>
      </p:sp>
    </p:spTree>
    <p:extLst>
      <p:ext uri="{BB962C8B-B14F-4D97-AF65-F5344CB8AC3E}">
        <p14:creationId xmlns:p14="http://schemas.microsoft.com/office/powerpoint/2010/main" val="17651450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95910" y="137119"/>
            <a:ext cx="9180612" cy="1411328"/>
          </a:xfrm>
        </p:spPr>
        <p:txBody>
          <a:bodyPr/>
          <a:lstStyle/>
          <a:p>
            <a:r>
              <a:rPr lang="fr-FR" sz="4800" dirty="0" err="1">
                <a:latin typeface="+mn-lt"/>
                <a:cs typeface="Arial" panose="020B0604020202020204" pitchFamily="34" charset="0"/>
              </a:rPr>
              <a:t>Inhoud</a:t>
            </a:r>
            <a:endParaRPr lang="fr-FR" sz="4800" dirty="0">
              <a:latin typeface="+mn-lt"/>
              <a:cs typeface="Arial" panose="020B0604020202020204" pitchFamily="34" charset="0"/>
            </a:endParaRPr>
          </a:p>
        </p:txBody>
      </p:sp>
      <p:sp>
        <p:nvSpPr>
          <p:cNvPr id="4" name="Rectangle 3"/>
          <p:cNvSpPr/>
          <p:nvPr/>
        </p:nvSpPr>
        <p:spPr>
          <a:xfrm>
            <a:off x="1695910" y="1928926"/>
            <a:ext cx="9224626" cy="2913618"/>
          </a:xfrm>
          <a:prstGeom prst="rect">
            <a:avLst/>
          </a:prstGeom>
        </p:spPr>
        <p:txBody>
          <a:bodyPr wrap="square">
            <a:spAutoFit/>
          </a:bodyPr>
          <a:lstStyle/>
          <a:p>
            <a:pPr marL="457200" lvl="0" indent="-457200" algn="l" defTabSz="685800" fontAlgn="auto">
              <a:lnSpc>
                <a:spcPct val="150000"/>
              </a:lnSpc>
              <a:spcBef>
                <a:spcPts val="750"/>
              </a:spcBef>
              <a:spcAft>
                <a:spcPts val="0"/>
              </a:spcAft>
              <a:buFontTx/>
              <a:buAutoNum type="arabicPeriod"/>
            </a:pPr>
            <a:r>
              <a:rPr lang="fr-FR" sz="2000" b="1" dirty="0" err="1">
                <a:solidFill>
                  <a:schemeClr val="accent2"/>
                </a:solidFill>
                <a:latin typeface="+mn-lt"/>
                <a:cs typeface="Arial" panose="020B0604020202020204" pitchFamily="34" charset="0"/>
              </a:rPr>
              <a:t>Context</a:t>
            </a:r>
            <a:endParaRPr lang="fr-FR" sz="2000" b="1" dirty="0">
              <a:solidFill>
                <a:schemeClr val="accent2"/>
              </a:solidFill>
              <a:latin typeface="+mn-lt"/>
              <a:cs typeface="Arial" panose="020B0604020202020204" pitchFamily="34" charset="0"/>
            </a:endParaRPr>
          </a:p>
          <a:p>
            <a:pPr marL="457200" lvl="0" indent="-457200" algn="l" defTabSz="685800" fontAlgn="auto">
              <a:spcBef>
                <a:spcPts val="750"/>
              </a:spcBef>
              <a:spcAft>
                <a:spcPts val="0"/>
              </a:spcAft>
              <a:buFontTx/>
              <a:buAutoNum type="arabicPeriod"/>
            </a:pPr>
            <a:r>
              <a:rPr lang="fr-FR" sz="2000" b="1" dirty="0" err="1">
                <a:latin typeface="+mn-lt"/>
                <a:cs typeface="Arial" panose="020B0604020202020204" pitchFamily="34" charset="0"/>
              </a:rPr>
              <a:t>Basisprincipe</a:t>
            </a:r>
            <a:r>
              <a:rPr lang="fr-FR" sz="2000" b="1" dirty="0">
                <a:latin typeface="+mn-lt"/>
                <a:cs typeface="Arial" panose="020B0604020202020204" pitchFamily="34" charset="0"/>
              </a:rPr>
              <a:t> – </a:t>
            </a:r>
            <a:r>
              <a:rPr lang="nl-BE" sz="2000" dirty="0">
                <a:latin typeface="+mn-lt"/>
              </a:rPr>
              <a:t>"</a:t>
            </a:r>
            <a:r>
              <a:rPr lang="nl-BE" sz="2000" b="1" dirty="0">
                <a:latin typeface="+mn-lt"/>
                <a:cs typeface="Arial" panose="020B0604020202020204" pitchFamily="34" charset="0"/>
              </a:rPr>
              <a:t>Horen, zien, gezien worden".</a:t>
            </a:r>
          </a:p>
          <a:p>
            <a:pPr marL="457200" lvl="0" indent="-457200" algn="l" defTabSz="685800" fontAlgn="auto">
              <a:spcBef>
                <a:spcPts val="750"/>
              </a:spcBef>
              <a:spcAft>
                <a:spcPts val="0"/>
              </a:spcAft>
              <a:buFontTx/>
              <a:buAutoNum type="arabicPeriod"/>
            </a:pPr>
            <a:r>
              <a:rPr lang="nl-BE" sz="2000" b="1" dirty="0">
                <a:latin typeface="+mn-lt"/>
                <a:cs typeface="Arial" panose="020B0604020202020204" pitchFamily="34" charset="0"/>
              </a:rPr>
              <a:t>Begrippen </a:t>
            </a:r>
          </a:p>
          <a:p>
            <a:pPr marL="457200" lvl="0" indent="-457200" algn="l" defTabSz="685800" fontAlgn="auto">
              <a:spcBef>
                <a:spcPts val="750"/>
              </a:spcBef>
              <a:spcAft>
                <a:spcPts val="0"/>
              </a:spcAft>
              <a:buFontTx/>
              <a:buAutoNum type="arabicPeriod"/>
            </a:pPr>
            <a:r>
              <a:rPr lang="nl-BE" sz="2000" b="1" dirty="0">
                <a:solidFill>
                  <a:schemeClr val="bg1"/>
                </a:solidFill>
                <a:latin typeface="+mn-lt"/>
                <a:cs typeface="Arial" panose="020B0604020202020204" pitchFamily="34" charset="0"/>
              </a:rPr>
              <a:t>Algemeen principe</a:t>
            </a:r>
          </a:p>
          <a:p>
            <a:pPr marL="457200" lvl="0" indent="-457200" algn="l" defTabSz="685800" fontAlgn="auto">
              <a:spcBef>
                <a:spcPts val="750"/>
              </a:spcBef>
              <a:spcAft>
                <a:spcPts val="0"/>
              </a:spcAft>
              <a:buFontTx/>
              <a:buAutoNum type="arabicPeriod"/>
            </a:pPr>
            <a:r>
              <a:rPr lang="nl-BE" sz="2000" b="1" dirty="0">
                <a:solidFill>
                  <a:schemeClr val="accent2"/>
                </a:solidFill>
                <a:latin typeface="+mn-lt"/>
                <a:cs typeface="Arial" panose="020B0604020202020204" pitchFamily="34" charset="0"/>
              </a:rPr>
              <a:t>Werken zonder risico op indringing in de gevarenzone</a:t>
            </a:r>
          </a:p>
          <a:p>
            <a:pPr marL="457200" lvl="0" indent="-457200" algn="l" defTabSz="685800" fontAlgn="auto">
              <a:spcBef>
                <a:spcPts val="750"/>
              </a:spcBef>
              <a:spcAft>
                <a:spcPts val="0"/>
              </a:spcAft>
              <a:buFontTx/>
              <a:buAutoNum type="arabicPeriod"/>
            </a:pPr>
            <a:r>
              <a:rPr lang="nl-BE" sz="2000" b="1" dirty="0">
                <a:solidFill>
                  <a:schemeClr val="accent2"/>
                </a:solidFill>
                <a:latin typeface="+mn-lt"/>
                <a:cs typeface="Arial" panose="020B0604020202020204" pitchFamily="34" charset="0"/>
              </a:rPr>
              <a:t>Werken met risico op indringing in de gevarenzone – Hiërarchie van veiligheidsmaatregelen </a:t>
            </a:r>
          </a:p>
        </p:txBody>
      </p:sp>
    </p:spTree>
    <p:extLst>
      <p:ext uri="{BB962C8B-B14F-4D97-AF65-F5344CB8AC3E}">
        <p14:creationId xmlns:p14="http://schemas.microsoft.com/office/powerpoint/2010/main" val="34777337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8"/>
          </p:nvPr>
        </p:nvSpPr>
        <p:spPr>
          <a:xfrm>
            <a:off x="8328248" y="154524"/>
            <a:ext cx="3582545" cy="360363"/>
          </a:xfrm>
        </p:spPr>
        <p:txBody>
          <a:bodyPr/>
          <a:lstStyle/>
          <a:p>
            <a:r>
              <a:rPr lang="fr-FR" dirty="0"/>
              <a:t>4. </a:t>
            </a:r>
            <a:r>
              <a:rPr lang="fr-FR" dirty="0" err="1"/>
              <a:t>Algemeen</a:t>
            </a:r>
            <a:r>
              <a:rPr lang="fr-FR" dirty="0"/>
              <a:t> principe</a:t>
            </a:r>
          </a:p>
          <a:p>
            <a:endParaRPr lang="fr-FR" dirty="0"/>
          </a:p>
        </p:txBody>
      </p:sp>
      <p:sp>
        <p:nvSpPr>
          <p:cNvPr id="49" name="Espace réservé du numéro de diapositive 3"/>
          <p:cNvSpPr>
            <a:spLocks noGrp="1"/>
          </p:cNvSpPr>
          <p:nvPr>
            <p:ph type="sldNum" sz="quarter" idx="4"/>
          </p:nvPr>
        </p:nvSpPr>
        <p:spPr>
          <a:xfrm>
            <a:off x="11464965" y="6492877"/>
            <a:ext cx="565240" cy="365125"/>
          </a:xfrm>
        </p:spPr>
        <p:txBody>
          <a:bodyPr/>
          <a:lstStyle/>
          <a:p>
            <a:fld id="{070B80B4-B953-6547-A044-6E303DFD4AF3}" type="slidenum">
              <a:rPr lang="nl-BE" smtClean="0"/>
              <a:pPr/>
              <a:t>47</a:t>
            </a:fld>
            <a:endParaRPr lang="nl-BE" dirty="0"/>
          </a:p>
        </p:txBody>
      </p:sp>
      <p:sp>
        <p:nvSpPr>
          <p:cNvPr id="9" name="Rectangle 8"/>
          <p:cNvSpPr/>
          <p:nvPr/>
        </p:nvSpPr>
        <p:spPr>
          <a:xfrm>
            <a:off x="551384" y="764704"/>
            <a:ext cx="10729192" cy="677108"/>
          </a:xfrm>
          <a:prstGeom prst="rect">
            <a:avLst/>
          </a:prstGeom>
        </p:spPr>
        <p:txBody>
          <a:bodyPr wrap="square">
            <a:spAutoFit/>
          </a:bodyPr>
          <a:lstStyle/>
          <a:p>
            <a:pPr algn="just"/>
            <a:r>
              <a:rPr lang="fr-FR" b="1" kern="0" dirty="0">
                <a:solidFill>
                  <a:srgbClr val="0070C0"/>
                </a:solidFill>
              </a:rPr>
              <a:t>4</a:t>
            </a:r>
            <a:r>
              <a:rPr lang="fr-FR" sz="2000" b="1" kern="0" dirty="0">
                <a:solidFill>
                  <a:srgbClr val="0070C0"/>
                </a:solidFill>
                <a:latin typeface="+mn-lt"/>
              </a:rPr>
              <a:t>. </a:t>
            </a:r>
            <a:r>
              <a:rPr lang="fr-FR" sz="2000" b="1" kern="0" dirty="0" err="1">
                <a:solidFill>
                  <a:srgbClr val="0070C0"/>
                </a:solidFill>
                <a:latin typeface="+mn-lt"/>
              </a:rPr>
              <a:t>Algemeen</a:t>
            </a:r>
            <a:r>
              <a:rPr lang="fr-FR" sz="2000" b="1" kern="0" dirty="0">
                <a:solidFill>
                  <a:srgbClr val="0070C0"/>
                </a:solidFill>
                <a:latin typeface="+mn-lt"/>
              </a:rPr>
              <a:t> principe </a:t>
            </a:r>
          </a:p>
          <a:p>
            <a:pPr algn="just"/>
            <a:endParaRPr lang="fr-FR" b="1" kern="0" dirty="0">
              <a:solidFill>
                <a:srgbClr val="0070C0"/>
              </a:solidFill>
            </a:endParaRPr>
          </a:p>
        </p:txBody>
      </p:sp>
      <p:sp>
        <p:nvSpPr>
          <p:cNvPr id="6" name="Rounded Rectangle 5"/>
          <p:cNvSpPr/>
          <p:nvPr/>
        </p:nvSpPr>
        <p:spPr bwMode="auto">
          <a:xfrm>
            <a:off x="1775520" y="1344673"/>
            <a:ext cx="8064896" cy="783193"/>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r>
              <a:rPr lang="nl-NL" sz="2000" dirty="0">
                <a:latin typeface="+mn-lt"/>
              </a:rPr>
              <a:t>Je moet de veiligheidsmaatregelen, je meegedeeld door je  leider van het werk, strikt respecteren. </a:t>
            </a:r>
          </a:p>
        </p:txBody>
      </p:sp>
      <p:sp>
        <p:nvSpPr>
          <p:cNvPr id="7" name="Arc 6"/>
          <p:cNvSpPr/>
          <p:nvPr/>
        </p:nvSpPr>
        <p:spPr bwMode="auto">
          <a:xfrm rot="11235387">
            <a:off x="5293807" y="2296559"/>
            <a:ext cx="651320" cy="372157"/>
          </a:xfrm>
          <a:prstGeom prst="arc">
            <a:avLst>
              <a:gd name="adj1" fmla="val 12120775"/>
              <a:gd name="adj2" fmla="val 21074597"/>
            </a:avLst>
          </a:prstGeom>
          <a:noFill/>
          <a:ln w="28575" cap="flat" cmpd="sng" algn="ctr">
            <a:solidFill>
              <a:srgbClr val="92D050"/>
            </a:solidFill>
            <a:prstDash val="solid"/>
            <a:round/>
            <a:headEnd type="triangl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l-BE" sz="1800" b="0" i="0" u="none" strike="noStrike" cap="none" normalizeH="0" baseline="0">
              <a:ln>
                <a:noFill/>
              </a:ln>
              <a:solidFill>
                <a:schemeClr val="tx1"/>
              </a:solidFill>
              <a:effectLst/>
              <a:latin typeface="Arial" charset="0"/>
              <a:cs typeface="Arial" charset="0"/>
            </a:endParaRPr>
          </a:p>
        </p:txBody>
      </p:sp>
      <p:pic>
        <p:nvPicPr>
          <p:cNvPr id="8" name="Picture 7" descr="Y:\51\51.6\51.64\Workspace\Bureau 643\Médiathèque-mediatheek\Cliparts\Basismannetjes\Werkleider.BMP"/>
          <p:cNvPicPr>
            <a:picLocks noChangeAspect="1" noChangeArrowheads="1"/>
          </p:cNvPicPr>
          <p:nvPr/>
        </p:nvPicPr>
        <p:blipFill>
          <a:blip r:embed="rId3" cstate="email">
            <a:clrChange>
              <a:clrFrom>
                <a:srgbClr val="FFFFFF"/>
              </a:clrFrom>
              <a:clrTo>
                <a:srgbClr val="FFFFFF">
                  <a:alpha val="0"/>
                </a:srgbClr>
              </a:clrTo>
            </a:clrChange>
            <a:grayscl/>
            <a:extLst>
              <a:ext uri="{28A0092B-C50C-407E-A947-70E740481C1C}">
                <a14:useLocalDpi xmlns:a14="http://schemas.microsoft.com/office/drawing/2010/main" val="0"/>
              </a:ext>
            </a:extLst>
          </a:blip>
          <a:srcRect t="2342"/>
          <a:stretch>
            <a:fillRect/>
          </a:stretch>
        </p:blipFill>
        <p:spPr bwMode="auto">
          <a:xfrm>
            <a:off x="5391041" y="4715309"/>
            <a:ext cx="1231618" cy="114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ep 47"/>
          <p:cNvGrpSpPr>
            <a:grpSpLocks/>
          </p:cNvGrpSpPr>
          <p:nvPr/>
        </p:nvGrpSpPr>
        <p:grpSpPr bwMode="auto">
          <a:xfrm>
            <a:off x="6280745" y="3296736"/>
            <a:ext cx="1861364" cy="1368151"/>
            <a:chOff x="611745" y="3067203"/>
            <a:chExt cx="1863769" cy="1368344"/>
          </a:xfrm>
          <a:solidFill>
            <a:sysClr val="window" lastClr="FFFFFF">
              <a:lumMod val="95000"/>
            </a:sysClr>
          </a:solidFill>
        </p:grpSpPr>
        <p:sp>
          <p:nvSpPr>
            <p:cNvPr id="11" name="Rounded Rectangular Callout 16"/>
            <p:cNvSpPr/>
            <p:nvPr/>
          </p:nvSpPr>
          <p:spPr bwMode="auto">
            <a:xfrm>
              <a:off x="611745" y="3067203"/>
              <a:ext cx="1863769" cy="1368344"/>
            </a:xfrm>
            <a:prstGeom prst="wedgeRoundRectCallout">
              <a:avLst>
                <a:gd name="adj1" fmla="val -44885"/>
                <a:gd name="adj2" fmla="val 68065"/>
                <a:gd name="adj3" fmla="val 16667"/>
              </a:avLst>
            </a:prstGeom>
            <a:grpFill/>
            <a:ln w="9525" cap="flat" cmpd="sng" algn="ctr">
              <a:solidFill>
                <a:srgbClr val="FFC000"/>
              </a:solidFill>
              <a:prstDash val="solid"/>
            </a:ln>
            <a:effectLst/>
          </p:spPr>
          <p:txBody>
            <a:bodyPr lIns="108000" tIns="36000" rIns="0" bIns="36000" anchor="ctr"/>
            <a:lstStyle>
              <a:lvl1pPr marL="228600" indent="-228600" defTabSz="622300" eaLnBrk="0" hangingPunct="0">
                <a:spcBef>
                  <a:spcPct val="20000"/>
                </a:spcBef>
                <a:spcAft>
                  <a:spcPct val="5000"/>
                </a:spcAft>
                <a:buChar char="•"/>
                <a:defRPr sz="2000">
                  <a:solidFill>
                    <a:schemeClr val="tx1"/>
                  </a:solidFill>
                  <a:latin typeface="Arial" charset="0"/>
                  <a:cs typeface="Arial" charset="0"/>
                </a:defRPr>
              </a:lvl1pPr>
              <a:lvl2pPr marL="742950" indent="-285750" defTabSz="622300" eaLnBrk="0" hangingPunct="0">
                <a:spcBef>
                  <a:spcPct val="20000"/>
                </a:spcBef>
                <a:spcAft>
                  <a:spcPct val="5000"/>
                </a:spcAft>
                <a:buSzPct val="85000"/>
                <a:buFont typeface="Symbol" pitchFamily="18" charset="2"/>
                <a:buChar char="°"/>
                <a:defRPr sz="2000">
                  <a:solidFill>
                    <a:schemeClr val="tx1"/>
                  </a:solidFill>
                  <a:latin typeface="Arial" charset="0"/>
                  <a:cs typeface="Arial" charset="0"/>
                </a:defRPr>
              </a:lvl2pPr>
              <a:lvl3pPr marL="1143000" indent="-228600" defTabSz="622300" eaLnBrk="0" hangingPunct="0">
                <a:spcBef>
                  <a:spcPct val="20000"/>
                </a:spcBef>
                <a:spcAft>
                  <a:spcPct val="5000"/>
                </a:spcAft>
                <a:buFont typeface="Wingdings" pitchFamily="2" charset="2"/>
                <a:buChar char="ú"/>
                <a:defRPr sz="2000">
                  <a:solidFill>
                    <a:schemeClr val="tx1"/>
                  </a:solidFill>
                  <a:latin typeface="Arial" charset="0"/>
                  <a:cs typeface="Arial" charset="0"/>
                </a:defRPr>
              </a:lvl3pPr>
              <a:lvl4pPr marL="1600200" indent="-228600" defTabSz="622300" eaLnBrk="0" hangingPunct="0">
                <a:spcBef>
                  <a:spcPct val="20000"/>
                </a:spcBef>
                <a:spcAft>
                  <a:spcPct val="5000"/>
                </a:spcAft>
                <a:buFont typeface="Wingdings" pitchFamily="2" charset="2"/>
                <a:buChar char="§"/>
                <a:defRPr sz="2000">
                  <a:solidFill>
                    <a:schemeClr val="tx1"/>
                  </a:solidFill>
                  <a:latin typeface="Arial" charset="0"/>
                  <a:cs typeface="Arial" charset="0"/>
                </a:defRPr>
              </a:lvl4pPr>
              <a:lvl5pPr marL="2057400" indent="-228600" defTabSz="622300" eaLnBrk="0" hangingPunct="0">
                <a:spcBef>
                  <a:spcPct val="20000"/>
                </a:spcBef>
                <a:spcAft>
                  <a:spcPct val="5000"/>
                </a:spcAft>
                <a:buFont typeface="Arial" charset="0"/>
                <a:buChar char="-"/>
                <a:defRPr sz="2000">
                  <a:solidFill>
                    <a:schemeClr val="tx1"/>
                  </a:solidFill>
                  <a:latin typeface="Arial" charset="0"/>
                  <a:cs typeface="Arial" charset="0"/>
                </a:defRPr>
              </a:lvl5pPr>
              <a:lvl6pPr marL="2514600" indent="-228600" defTabSz="622300" eaLnBrk="0" fontAlgn="base" hangingPunct="0">
                <a:spcBef>
                  <a:spcPct val="20000"/>
                </a:spcBef>
                <a:spcAft>
                  <a:spcPct val="5000"/>
                </a:spcAft>
                <a:buFont typeface="Arial" charset="0"/>
                <a:buChar char="-"/>
                <a:defRPr sz="2000">
                  <a:solidFill>
                    <a:schemeClr val="tx1"/>
                  </a:solidFill>
                  <a:latin typeface="Arial" charset="0"/>
                  <a:cs typeface="Arial" charset="0"/>
                </a:defRPr>
              </a:lvl6pPr>
              <a:lvl7pPr marL="2971800" indent="-228600" defTabSz="622300" eaLnBrk="0" fontAlgn="base" hangingPunct="0">
                <a:spcBef>
                  <a:spcPct val="20000"/>
                </a:spcBef>
                <a:spcAft>
                  <a:spcPct val="5000"/>
                </a:spcAft>
                <a:buFont typeface="Arial" charset="0"/>
                <a:buChar char="-"/>
                <a:defRPr sz="2000">
                  <a:solidFill>
                    <a:schemeClr val="tx1"/>
                  </a:solidFill>
                  <a:latin typeface="Arial" charset="0"/>
                  <a:cs typeface="Arial" charset="0"/>
                </a:defRPr>
              </a:lvl7pPr>
              <a:lvl8pPr marL="3429000" indent="-228600" defTabSz="622300" eaLnBrk="0" fontAlgn="base" hangingPunct="0">
                <a:spcBef>
                  <a:spcPct val="20000"/>
                </a:spcBef>
                <a:spcAft>
                  <a:spcPct val="5000"/>
                </a:spcAft>
                <a:buFont typeface="Arial" charset="0"/>
                <a:buChar char="-"/>
                <a:defRPr sz="2000">
                  <a:solidFill>
                    <a:schemeClr val="tx1"/>
                  </a:solidFill>
                  <a:latin typeface="Arial" charset="0"/>
                  <a:cs typeface="Arial" charset="0"/>
                </a:defRPr>
              </a:lvl8pPr>
              <a:lvl9pPr marL="3886200" indent="-228600" defTabSz="622300" eaLnBrk="0" fontAlgn="base" hangingPunct="0">
                <a:spcBef>
                  <a:spcPct val="20000"/>
                </a:spcBef>
                <a:spcAft>
                  <a:spcPct val="5000"/>
                </a:spcAft>
                <a:buFont typeface="Arial" charset="0"/>
                <a:buChar char="-"/>
                <a:defRPr sz="2000">
                  <a:solidFill>
                    <a:schemeClr val="tx1"/>
                  </a:solidFill>
                  <a:latin typeface="Arial" charset="0"/>
                  <a:cs typeface="Arial" charset="0"/>
                </a:defRPr>
              </a:lvl9pPr>
            </a:lstStyle>
            <a:p>
              <a:pPr marL="228600" marR="0" lvl="0" indent="-228600" algn="l" defTabSz="622300" eaLnBrk="0" fontAlgn="auto" latinLnBrk="0" hangingPunct="0">
                <a:lnSpc>
                  <a:spcPct val="90000"/>
                </a:lnSpc>
                <a:spcBef>
                  <a:spcPct val="0"/>
                </a:spcBef>
                <a:spcAft>
                  <a:spcPct val="35000"/>
                </a:spcAft>
                <a:buClrTx/>
                <a:buSzTx/>
                <a:buFontTx/>
                <a:buAutoNum type="arabicPeriod"/>
                <a:tabLst/>
                <a:defRPr/>
              </a:pPr>
              <a:r>
                <a:rPr kumimoji="0" lang="en-US" altLang="en-US" sz="1000" b="1" i="0" u="none" strike="noStrike" kern="0" cap="none" spc="0" normalizeH="0" baseline="0" noProof="0" dirty="0">
                  <a:ln>
                    <a:noFill/>
                  </a:ln>
                  <a:solidFill>
                    <a:srgbClr val="000000"/>
                  </a:solidFill>
                  <a:effectLst/>
                  <a:uLnTx/>
                  <a:uFillTx/>
                  <a:latin typeface="Arial" charset="0"/>
                  <a:ea typeface="+mn-ea"/>
                  <a:cs typeface="Arial" charset="0"/>
                </a:rPr>
                <a:t>.</a:t>
              </a:r>
            </a:p>
            <a:p>
              <a:pPr marL="228600" marR="0" lvl="0" indent="-228600" algn="l" defTabSz="622300" eaLnBrk="0" fontAlgn="auto" latinLnBrk="0" hangingPunct="0">
                <a:lnSpc>
                  <a:spcPct val="90000"/>
                </a:lnSpc>
                <a:spcBef>
                  <a:spcPct val="0"/>
                </a:spcBef>
                <a:spcAft>
                  <a:spcPct val="35000"/>
                </a:spcAft>
                <a:buClrTx/>
                <a:buSzTx/>
                <a:buFontTx/>
                <a:buAutoNum type="arabicPeriod"/>
                <a:tabLst/>
                <a:defRPr/>
              </a:pPr>
              <a:r>
                <a:rPr kumimoji="0" lang="en-US" altLang="en-US" sz="1000" b="1" i="0" u="none" strike="noStrike" kern="0" cap="none" spc="0" normalizeH="0" baseline="0" noProof="0" dirty="0" err="1">
                  <a:ln>
                    <a:noFill/>
                  </a:ln>
                  <a:solidFill>
                    <a:srgbClr val="FF0000"/>
                  </a:solidFill>
                  <a:effectLst/>
                  <a:uLnTx/>
                  <a:uFillTx/>
                  <a:latin typeface="Arial" charset="0"/>
                  <a:ea typeface="+mn-ea"/>
                  <a:cs typeface="Arial" charset="0"/>
                </a:rPr>
                <a:t>Uitwijkplaats</a:t>
              </a:r>
              <a:r>
                <a:rPr kumimoji="0" lang="en-US" altLang="en-US" sz="1000" b="1" i="0" u="none" strike="noStrike" kern="0" cap="none" spc="0" normalizeH="0" baseline="0" noProof="0" dirty="0">
                  <a:ln>
                    <a:noFill/>
                  </a:ln>
                  <a:solidFill>
                    <a:srgbClr val="FF0000"/>
                  </a:solidFill>
                  <a:effectLst/>
                  <a:uLnTx/>
                  <a:uFillTx/>
                  <a:latin typeface="Arial" charset="0"/>
                  <a:ea typeface="+mn-ea"/>
                  <a:cs typeface="Arial" charset="0"/>
                </a:rPr>
                <a:t>?</a:t>
              </a:r>
            </a:p>
            <a:p>
              <a:pPr marL="228600" marR="0" lvl="0" indent="-228600" algn="l" defTabSz="622300" eaLnBrk="0" fontAlgn="auto" latinLnBrk="0" hangingPunct="0">
                <a:lnSpc>
                  <a:spcPct val="90000"/>
                </a:lnSpc>
                <a:spcBef>
                  <a:spcPct val="0"/>
                </a:spcBef>
                <a:spcAft>
                  <a:spcPct val="35000"/>
                </a:spcAft>
                <a:buClrTx/>
                <a:buSzTx/>
                <a:buFontTx/>
                <a:buAutoNum type="arabicPeriod"/>
                <a:tabLst/>
                <a:defRPr/>
              </a:pPr>
              <a:r>
                <a:rPr kumimoji="0" lang="en-US" altLang="en-US" sz="1000" b="1" i="0" u="none" strike="noStrike" kern="0" cap="none" spc="0" normalizeH="0" baseline="0" noProof="0" dirty="0" err="1">
                  <a:ln>
                    <a:noFill/>
                  </a:ln>
                  <a:solidFill>
                    <a:srgbClr val="FF0000"/>
                  </a:solidFill>
                  <a:effectLst/>
                  <a:uLnTx/>
                  <a:uFillTx/>
                  <a:latin typeface="Arial" charset="0"/>
                  <a:ea typeface="+mn-ea"/>
                  <a:cs typeface="Arial" charset="0"/>
                </a:rPr>
                <a:t>Beveiligingsmethode</a:t>
              </a:r>
              <a:r>
                <a:rPr kumimoji="0" lang="en-US" altLang="en-US" sz="1000" b="1" i="0" u="none" strike="noStrike" kern="0" cap="none" spc="0" normalizeH="0" baseline="0" noProof="0" dirty="0">
                  <a:ln>
                    <a:noFill/>
                  </a:ln>
                  <a:solidFill>
                    <a:srgbClr val="FF0000"/>
                  </a:solidFill>
                  <a:effectLst/>
                  <a:uLnTx/>
                  <a:uFillTx/>
                  <a:latin typeface="Arial" charset="0"/>
                  <a:ea typeface="+mn-ea"/>
                  <a:cs typeface="Arial" charset="0"/>
                </a:rPr>
                <a:t>?</a:t>
              </a:r>
            </a:p>
            <a:p>
              <a:pPr marL="228600" marR="0" lvl="0" indent="-228600" algn="l" defTabSz="622300" eaLnBrk="0" fontAlgn="auto" latinLnBrk="0" hangingPunct="0">
                <a:lnSpc>
                  <a:spcPct val="90000"/>
                </a:lnSpc>
                <a:spcBef>
                  <a:spcPct val="0"/>
                </a:spcBef>
                <a:spcAft>
                  <a:spcPct val="35000"/>
                </a:spcAft>
                <a:buClrTx/>
                <a:buSzTx/>
                <a:buFontTx/>
                <a:buAutoNum type="arabicPeriod"/>
                <a:tabLst/>
                <a:defRPr/>
              </a:pPr>
              <a:r>
                <a:rPr kumimoji="0" lang="en-US" altLang="en-US" sz="1000" b="1" i="0" u="none" strike="noStrike" kern="0" cap="none" spc="0" normalizeH="0" baseline="0" noProof="0" dirty="0">
                  <a:ln>
                    <a:noFill/>
                  </a:ln>
                  <a:solidFill>
                    <a:prstClr val="black"/>
                  </a:solidFill>
                  <a:effectLst/>
                  <a:uLnTx/>
                  <a:uFillTx/>
                  <a:latin typeface="Arial" charset="0"/>
                  <a:ea typeface="+mn-ea"/>
                  <a:cs typeface="Arial" charset="0"/>
                </a:rPr>
                <a:t>    </a:t>
              </a:r>
            </a:p>
            <a:p>
              <a:pPr marL="228600" marR="0" lvl="0" indent="-228600" algn="l" defTabSz="622300" eaLnBrk="0" fontAlgn="auto" latinLnBrk="0" hangingPunct="0">
                <a:lnSpc>
                  <a:spcPct val="90000"/>
                </a:lnSpc>
                <a:spcBef>
                  <a:spcPct val="0"/>
                </a:spcBef>
                <a:spcAft>
                  <a:spcPct val="35000"/>
                </a:spcAft>
                <a:buClrTx/>
                <a:buSzTx/>
                <a:buFontTx/>
                <a:buAutoNum type="arabicPeriod" startAt="5"/>
                <a:tabLst/>
                <a:defRPr/>
              </a:pPr>
              <a:r>
                <a:rPr kumimoji="0" lang="en-US" altLang="en-US" sz="1000" b="1" i="0" u="none" strike="noStrike" kern="0" cap="none" spc="0" normalizeH="0" baseline="0" noProof="0" dirty="0">
                  <a:ln>
                    <a:noFill/>
                  </a:ln>
                  <a:solidFill>
                    <a:prstClr val="black"/>
                  </a:solidFill>
                  <a:effectLst/>
                  <a:uLnTx/>
                  <a:uFillTx/>
                  <a:latin typeface="Arial" charset="0"/>
                  <a:ea typeface="+mn-ea"/>
                  <a:cs typeface="Arial" charset="0"/>
                </a:rPr>
                <a:t>.</a:t>
              </a:r>
            </a:p>
          </p:txBody>
        </p:sp>
        <p:pic>
          <p:nvPicPr>
            <p:cNvPr id="12" name="Picture 11" descr="D:\Documents And Settings\GQR7802\Local Settings\Temporary Internet Files\Content.IE5\HNYX0581\MC900441310[1].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944240" y="3319974"/>
              <a:ext cx="216024" cy="17566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 name="Picture 12" descr="D:\Documents And Settings\GQR7802\Local Settings\Temporary Internet Files\Content.IE5\HNYX0581\MC900441310[1].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972530" y="3834759"/>
              <a:ext cx="216024" cy="17566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pic>
        <p:nvPicPr>
          <p:cNvPr id="14" name="Picture 14"/>
          <p:cNvPicPr>
            <a:picLocks noChangeAspect="1" noChangeArrowheads="1"/>
          </p:cNvPicPr>
          <p:nvPr/>
        </p:nvPicPr>
        <p:blipFill>
          <a:blip r:embed="rId5" cstate="email">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bwMode="auto">
          <a:xfrm>
            <a:off x="4867086" y="4798452"/>
            <a:ext cx="847692" cy="99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ounded Rectangular Callout 16"/>
          <p:cNvSpPr/>
          <p:nvPr/>
        </p:nvSpPr>
        <p:spPr>
          <a:xfrm>
            <a:off x="2948166" y="3453289"/>
            <a:ext cx="2067843" cy="1512647"/>
          </a:xfrm>
          <a:prstGeom prst="wedgeRoundRectCallout">
            <a:avLst>
              <a:gd name="adj1" fmla="val 66357"/>
              <a:gd name="adj2" fmla="val 47696"/>
              <a:gd name="adj3" fmla="val 16667"/>
            </a:avLst>
          </a:prstGeom>
          <a:solidFill>
            <a:sysClr val="window" lastClr="FFFFFF">
              <a:lumMod val="95000"/>
            </a:sysClr>
          </a:solidFill>
          <a:ln w="9525" cap="flat" cmpd="sng" algn="ctr">
            <a:solidFill>
              <a:srgbClr val="FF0000"/>
            </a:solidFill>
            <a:prstDash val="solid"/>
          </a:ln>
          <a:effectLst/>
        </p:spPr>
        <p:txBody>
          <a:bodyPr lIns="108000" tIns="36000" rIns="0" bIns="36000" anchor="ctr"/>
          <a:lstStyle>
            <a:lvl1pPr marL="228600" indent="-228600" defTabSz="622300" eaLnBrk="0" hangingPunct="0">
              <a:defRPr>
                <a:solidFill>
                  <a:schemeClr val="tx1"/>
                </a:solidFill>
                <a:latin typeface="Arial" charset="0"/>
                <a:cs typeface="Arial" charset="0"/>
              </a:defRPr>
            </a:lvl1pPr>
            <a:lvl2pPr marL="742950" indent="-285750" defTabSz="622300" eaLnBrk="0" hangingPunct="0">
              <a:defRPr>
                <a:solidFill>
                  <a:schemeClr val="tx1"/>
                </a:solidFill>
                <a:latin typeface="Arial" charset="0"/>
                <a:cs typeface="Arial" charset="0"/>
              </a:defRPr>
            </a:lvl2pPr>
            <a:lvl3pPr marL="1143000" indent="-228600" defTabSz="622300" eaLnBrk="0" hangingPunct="0">
              <a:defRPr>
                <a:solidFill>
                  <a:schemeClr val="tx1"/>
                </a:solidFill>
                <a:latin typeface="Arial" charset="0"/>
                <a:cs typeface="Arial" charset="0"/>
              </a:defRPr>
            </a:lvl3pPr>
            <a:lvl4pPr marL="1600200" indent="-228600" defTabSz="622300" eaLnBrk="0" hangingPunct="0">
              <a:defRPr>
                <a:solidFill>
                  <a:schemeClr val="tx1"/>
                </a:solidFill>
                <a:latin typeface="Arial" charset="0"/>
                <a:cs typeface="Arial" charset="0"/>
              </a:defRPr>
            </a:lvl4pPr>
            <a:lvl5pPr marL="2057400" indent="-228600" defTabSz="622300" eaLnBrk="0" hangingPunct="0">
              <a:defRPr>
                <a:solidFill>
                  <a:schemeClr val="tx1"/>
                </a:solidFill>
                <a:latin typeface="Arial" charset="0"/>
                <a:cs typeface="Arial" charset="0"/>
              </a:defRPr>
            </a:lvl5pPr>
            <a:lvl6pPr marL="2514600" indent="-228600" defTabSz="622300" eaLnBrk="0" fontAlgn="base" hangingPunct="0">
              <a:spcBef>
                <a:spcPct val="0"/>
              </a:spcBef>
              <a:spcAft>
                <a:spcPct val="0"/>
              </a:spcAft>
              <a:defRPr>
                <a:solidFill>
                  <a:schemeClr val="tx1"/>
                </a:solidFill>
                <a:latin typeface="Arial" charset="0"/>
                <a:cs typeface="Arial" charset="0"/>
              </a:defRPr>
            </a:lvl6pPr>
            <a:lvl7pPr marL="2971800" indent="-228600" defTabSz="622300" eaLnBrk="0" fontAlgn="base" hangingPunct="0">
              <a:spcBef>
                <a:spcPct val="0"/>
              </a:spcBef>
              <a:spcAft>
                <a:spcPct val="0"/>
              </a:spcAft>
              <a:defRPr>
                <a:solidFill>
                  <a:schemeClr val="tx1"/>
                </a:solidFill>
                <a:latin typeface="Arial" charset="0"/>
                <a:cs typeface="Arial" charset="0"/>
              </a:defRPr>
            </a:lvl7pPr>
            <a:lvl8pPr marL="3429000" indent="-228600" defTabSz="622300" eaLnBrk="0" fontAlgn="base" hangingPunct="0">
              <a:spcBef>
                <a:spcPct val="0"/>
              </a:spcBef>
              <a:spcAft>
                <a:spcPct val="0"/>
              </a:spcAft>
              <a:defRPr>
                <a:solidFill>
                  <a:schemeClr val="tx1"/>
                </a:solidFill>
                <a:latin typeface="Arial" charset="0"/>
                <a:cs typeface="Arial" charset="0"/>
              </a:defRPr>
            </a:lvl8pPr>
            <a:lvl9pPr marL="3886200" indent="-228600" defTabSz="622300" eaLnBrk="0" fontAlgn="base" hangingPunct="0">
              <a:spcBef>
                <a:spcPct val="0"/>
              </a:spcBef>
              <a:spcAft>
                <a:spcPct val="0"/>
              </a:spcAft>
              <a:defRPr>
                <a:solidFill>
                  <a:schemeClr val="tx1"/>
                </a:solidFill>
                <a:latin typeface="Arial" charset="0"/>
                <a:cs typeface="Arial" charset="0"/>
              </a:defRPr>
            </a:lvl9pPr>
          </a:lstStyle>
          <a:p>
            <a:pPr marL="228600" marR="0" lvl="0" indent="-228600" algn="l" defTabSz="622300" eaLnBrk="0" fontAlgn="auto" latinLnBrk="0" hangingPunct="0">
              <a:lnSpc>
                <a:spcPct val="90000"/>
              </a:lnSpc>
              <a:spcBef>
                <a:spcPts val="0"/>
              </a:spcBef>
              <a:spcAft>
                <a:spcPct val="35000"/>
              </a:spcAft>
              <a:buClrTx/>
              <a:buSzTx/>
              <a:buFontTx/>
              <a:buAutoNum type="arabicPeriod"/>
              <a:tabLst/>
              <a:defRPr/>
            </a:pPr>
            <a:r>
              <a:rPr kumimoji="0" lang="en-US" altLang="en-US" sz="1000" b="1" i="0" u="none" strike="noStrike" kern="0" cap="none" spc="0" normalizeH="0" baseline="0" noProof="0" dirty="0" err="1">
                <a:ln>
                  <a:noFill/>
                </a:ln>
                <a:solidFill>
                  <a:srgbClr val="000000"/>
                </a:solidFill>
                <a:effectLst/>
                <a:uLnTx/>
                <a:uFillTx/>
                <a:latin typeface="Arial" charset="0"/>
                <a:ea typeface="+mn-ea"/>
                <a:cs typeface="Arial" charset="0"/>
              </a:rPr>
              <a:t>Gevarenzone</a:t>
            </a:r>
            <a:endParaRPr kumimoji="0" lang="en-US" altLang="en-US" sz="1000" b="1" i="0" u="none" strike="noStrike" kern="0" cap="none" spc="0" normalizeH="0" baseline="0" noProof="0" dirty="0">
              <a:ln>
                <a:noFill/>
              </a:ln>
              <a:solidFill>
                <a:srgbClr val="000000"/>
              </a:solidFill>
              <a:effectLst/>
              <a:uLnTx/>
              <a:uFillTx/>
              <a:latin typeface="Arial" charset="0"/>
              <a:ea typeface="+mn-ea"/>
              <a:cs typeface="Arial" charset="0"/>
            </a:endParaRPr>
          </a:p>
          <a:p>
            <a:pPr marL="228600" marR="0" lvl="0" indent="-228600" algn="l" defTabSz="622300" eaLnBrk="0" fontAlgn="auto" latinLnBrk="0" hangingPunct="0">
              <a:lnSpc>
                <a:spcPct val="90000"/>
              </a:lnSpc>
              <a:spcBef>
                <a:spcPts val="0"/>
              </a:spcBef>
              <a:spcAft>
                <a:spcPct val="35000"/>
              </a:spcAft>
              <a:buClrTx/>
              <a:buSzTx/>
              <a:buFontTx/>
              <a:buAutoNum type="arabicPeriod"/>
              <a:tabLst/>
              <a:defRPr/>
            </a:pPr>
            <a:r>
              <a:rPr lang="en-US" altLang="en-US" sz="1000" b="1" kern="0" dirty="0" err="1">
                <a:solidFill>
                  <a:srgbClr val="000000"/>
                </a:solidFill>
              </a:rPr>
              <a:t>Uitwijkplaats</a:t>
            </a:r>
            <a:endParaRPr kumimoji="0" lang="en-US" altLang="en-US" sz="1000" b="1" i="0" u="none" strike="noStrike" kern="0" cap="none" spc="0" normalizeH="0" baseline="0" noProof="0" dirty="0">
              <a:ln>
                <a:noFill/>
              </a:ln>
              <a:solidFill>
                <a:srgbClr val="000000"/>
              </a:solidFill>
              <a:effectLst/>
              <a:uLnTx/>
              <a:uFillTx/>
              <a:latin typeface="Arial" charset="0"/>
              <a:ea typeface="+mn-ea"/>
              <a:cs typeface="Arial" charset="0"/>
            </a:endParaRPr>
          </a:p>
          <a:p>
            <a:pPr marL="228600" marR="0" lvl="0" indent="-228600" algn="l" defTabSz="622300" eaLnBrk="0" fontAlgn="auto" latinLnBrk="0" hangingPunct="0">
              <a:lnSpc>
                <a:spcPct val="90000"/>
              </a:lnSpc>
              <a:spcBef>
                <a:spcPts val="0"/>
              </a:spcBef>
              <a:spcAft>
                <a:spcPct val="35000"/>
              </a:spcAft>
              <a:buClrTx/>
              <a:buSzTx/>
              <a:buFontTx/>
              <a:buAutoNum type="arabicPeriod"/>
              <a:tabLst/>
              <a:defRPr/>
            </a:pPr>
            <a:r>
              <a:rPr lang="en-US" altLang="en-US" sz="1000" b="1" kern="0" dirty="0" err="1">
                <a:solidFill>
                  <a:srgbClr val="000000"/>
                </a:solidFill>
              </a:rPr>
              <a:t>Beveiligingsmethode</a:t>
            </a:r>
            <a:endParaRPr kumimoji="0" lang="en-US" altLang="en-US" sz="1000" b="1" i="0" u="none" strike="noStrike" kern="0" cap="none" spc="0" normalizeH="0" baseline="0" noProof="0" dirty="0">
              <a:ln>
                <a:noFill/>
              </a:ln>
              <a:solidFill>
                <a:srgbClr val="000000"/>
              </a:solidFill>
              <a:effectLst/>
              <a:uLnTx/>
              <a:uFillTx/>
              <a:latin typeface="Arial" charset="0"/>
              <a:ea typeface="+mn-ea"/>
              <a:cs typeface="Arial" charset="0"/>
            </a:endParaRPr>
          </a:p>
          <a:p>
            <a:pPr marL="228600" marR="0" lvl="0" indent="-228600" algn="l" defTabSz="622300" eaLnBrk="0" fontAlgn="auto" latinLnBrk="0" hangingPunct="0">
              <a:lnSpc>
                <a:spcPct val="90000"/>
              </a:lnSpc>
              <a:spcBef>
                <a:spcPts val="0"/>
              </a:spcBef>
              <a:spcAft>
                <a:spcPct val="35000"/>
              </a:spcAft>
              <a:buClrTx/>
              <a:buSzTx/>
              <a:buFontTx/>
              <a:buAutoNum type="arabicPeriod"/>
              <a:tabLst/>
              <a:defRPr/>
            </a:pPr>
            <a:r>
              <a:rPr kumimoji="0" lang="en-US" altLang="en-US" sz="1000" b="1" i="0" u="none" strike="noStrike" kern="0" cap="none" spc="0" normalizeH="0" baseline="0" noProof="0" dirty="0">
                <a:ln>
                  <a:noFill/>
                </a:ln>
                <a:solidFill>
                  <a:srgbClr val="000000"/>
                </a:solidFill>
                <a:effectLst/>
                <a:uLnTx/>
                <a:uFillTx/>
                <a:latin typeface="Arial" charset="0"/>
                <a:ea typeface="+mn-ea"/>
                <a:cs typeface="Arial" charset="0"/>
              </a:rPr>
              <a:t>…</a:t>
            </a:r>
          </a:p>
          <a:p>
            <a:pPr marL="228600" marR="0" lvl="0" indent="-228600" algn="l" defTabSz="622300" eaLnBrk="0" fontAlgn="auto" latinLnBrk="0" hangingPunct="0">
              <a:lnSpc>
                <a:spcPct val="90000"/>
              </a:lnSpc>
              <a:spcBef>
                <a:spcPts val="0"/>
              </a:spcBef>
              <a:spcAft>
                <a:spcPct val="35000"/>
              </a:spcAft>
              <a:buClrTx/>
              <a:buSzTx/>
              <a:buFontTx/>
              <a:buAutoNum type="arabicPeriod"/>
              <a:tabLst/>
              <a:defRPr/>
            </a:pPr>
            <a:r>
              <a:rPr kumimoji="0" lang="en-US" altLang="en-US" sz="1000" b="1" i="0" u="none" strike="noStrike" kern="0" cap="none" spc="0" normalizeH="0" baseline="0" noProof="0" dirty="0">
                <a:ln>
                  <a:noFill/>
                </a:ln>
                <a:solidFill>
                  <a:srgbClr val="000000"/>
                </a:solidFill>
                <a:effectLst/>
                <a:uLnTx/>
                <a:uFillTx/>
                <a:latin typeface="Arial" charset="0"/>
                <a:ea typeface="+mn-ea"/>
                <a:cs typeface="Arial" charset="0"/>
              </a:rPr>
              <a:t>...</a:t>
            </a:r>
          </a:p>
        </p:txBody>
      </p:sp>
      <p:pic>
        <p:nvPicPr>
          <p:cNvPr id="16" name="Picture 3"/>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758549" y="4173848"/>
            <a:ext cx="496602" cy="450018"/>
          </a:xfrm>
          <a:prstGeom prst="rect">
            <a:avLst/>
          </a:prstGeom>
          <a:noFill/>
          <a:ln w="9525">
            <a:noFill/>
            <a:miter lim="800000"/>
            <a:headEnd/>
            <a:tailEnd/>
          </a:ln>
        </p:spPr>
      </p:pic>
      <p:sp>
        <p:nvSpPr>
          <p:cNvPr id="17" name="Boog 66"/>
          <p:cNvSpPr/>
          <p:nvPr/>
        </p:nvSpPr>
        <p:spPr bwMode="auto">
          <a:xfrm rot="7668973" flipH="1">
            <a:off x="5689730" y="4434126"/>
            <a:ext cx="497844" cy="415547"/>
          </a:xfrm>
          <a:prstGeom prst="arc">
            <a:avLst/>
          </a:prstGeom>
          <a:noFill/>
          <a:ln w="31750" cap="flat" cmpd="sng" algn="ctr">
            <a:solidFill>
              <a:srgbClr val="005DA4"/>
            </a:solidFill>
            <a:prstDash val="solid"/>
            <a:round/>
            <a:headEnd type="triangl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a:ln>
                <a:noFill/>
              </a:ln>
              <a:solidFill>
                <a:prstClr val="black"/>
              </a:solidFill>
              <a:effectLst/>
              <a:uLnTx/>
              <a:uFillTx/>
              <a:latin typeface="Arial" charset="0"/>
            </a:endParaRPr>
          </a:p>
        </p:txBody>
      </p:sp>
      <p:pic>
        <p:nvPicPr>
          <p:cNvPr id="18" name="Picture 11" descr="D:\Documents And Settings\GQR7802\Local Settings\Temporary Internet Files\Content.IE5\HNYX0581\MC900441310[1].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641064" y="4295462"/>
            <a:ext cx="215745" cy="175641"/>
          </a:xfrm>
          <a:prstGeom prst="rect">
            <a:avLst/>
          </a:prstGeom>
          <a:solidFill>
            <a:sysClr val="window" lastClr="FFFFFF">
              <a:lumMod val="95000"/>
            </a:sys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9" name="Rounded Rectangle 18"/>
          <p:cNvSpPr/>
          <p:nvPr/>
        </p:nvSpPr>
        <p:spPr bwMode="auto">
          <a:xfrm>
            <a:off x="2711624" y="3068960"/>
            <a:ext cx="5986662" cy="3168352"/>
          </a:xfrm>
          <a:prstGeom prst="roundRect">
            <a:avLst/>
          </a:prstGeom>
          <a:noFill/>
          <a:ln w="12700" cap="flat" cmpd="sng" algn="ctr">
            <a:solidFill>
              <a:srgbClr val="005DA4"/>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Arial" charset="0"/>
            </a:endParaRPr>
          </a:p>
        </p:txBody>
      </p:sp>
      <p:pic>
        <p:nvPicPr>
          <p:cNvPr id="2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15544" y="2185698"/>
            <a:ext cx="936104" cy="1242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Tekstvak 18"/>
          <p:cNvSpPr txBox="1"/>
          <p:nvPr/>
        </p:nvSpPr>
        <p:spPr>
          <a:xfrm>
            <a:off x="3323130" y="2435138"/>
            <a:ext cx="792832" cy="230832"/>
          </a:xfrm>
          <a:prstGeom prst="rect">
            <a:avLst/>
          </a:prstGeom>
          <a:noFill/>
          <a:ln>
            <a:noFill/>
          </a:ln>
        </p:spPr>
        <p:txBody>
          <a:bodyPr wrap="square" rtlCol="0">
            <a:spAutoFit/>
          </a:bodyPr>
          <a:lstStyle/>
          <a:p>
            <a:r>
              <a:rPr lang="nl-BE" sz="900" b="1" u="sng">
                <a:solidFill>
                  <a:prstClr val="black"/>
                </a:solidFill>
                <a:latin typeface="Arial" charset="0"/>
              </a:rPr>
              <a:t>Werkfiche</a:t>
            </a:r>
            <a:endParaRPr lang="nl-BE" sz="1200" b="1" u="sng">
              <a:solidFill>
                <a:prstClr val="black"/>
              </a:solidFill>
              <a:latin typeface="Arial" charset="0"/>
            </a:endParaRPr>
          </a:p>
        </p:txBody>
      </p:sp>
      <p:sp>
        <p:nvSpPr>
          <p:cNvPr id="22" name="TextBox 21"/>
          <p:cNvSpPr txBox="1"/>
          <p:nvPr/>
        </p:nvSpPr>
        <p:spPr>
          <a:xfrm>
            <a:off x="4017766" y="2204864"/>
            <a:ext cx="4680520" cy="646331"/>
          </a:xfrm>
          <a:prstGeom prst="rect">
            <a:avLst/>
          </a:prstGeom>
          <a:noFill/>
        </p:spPr>
        <p:txBody>
          <a:bodyPr wrap="square" rtlCol="0">
            <a:spAutoFit/>
          </a:bodyPr>
          <a:lstStyle/>
          <a:p>
            <a:r>
              <a:rPr lang="en-US" sz="1200" b="1" dirty="0" err="1">
                <a:solidFill>
                  <a:srgbClr val="0070C0"/>
                </a:solidFill>
              </a:rPr>
              <a:t>Een</a:t>
            </a:r>
            <a:r>
              <a:rPr lang="en-US" sz="1200" b="1" dirty="0">
                <a:solidFill>
                  <a:srgbClr val="0070C0"/>
                </a:solidFill>
              </a:rPr>
              <a:t> </a:t>
            </a:r>
            <a:r>
              <a:rPr lang="en-US" sz="1200" b="1" dirty="0" err="1">
                <a:solidFill>
                  <a:srgbClr val="0070C0"/>
                </a:solidFill>
              </a:rPr>
              <a:t>goede</a:t>
            </a:r>
            <a:r>
              <a:rPr lang="en-US" sz="1200" b="1" dirty="0">
                <a:solidFill>
                  <a:srgbClr val="0070C0"/>
                </a:solidFill>
              </a:rPr>
              <a:t> briefing	… </a:t>
            </a:r>
            <a:r>
              <a:rPr lang="en-US" sz="1200" b="1" dirty="0" err="1">
                <a:solidFill>
                  <a:srgbClr val="0070C0"/>
                </a:solidFill>
              </a:rPr>
              <a:t>zegt</a:t>
            </a:r>
            <a:r>
              <a:rPr lang="en-US" sz="1200" b="1" dirty="0">
                <a:solidFill>
                  <a:srgbClr val="0070C0"/>
                </a:solidFill>
              </a:rPr>
              <a:t> </a:t>
            </a:r>
            <a:r>
              <a:rPr lang="en-US" sz="1200" b="1" dirty="0" err="1">
                <a:solidFill>
                  <a:srgbClr val="0070C0"/>
                </a:solidFill>
              </a:rPr>
              <a:t>alles</a:t>
            </a:r>
            <a:endParaRPr lang="en-US" sz="1200" b="1" dirty="0">
              <a:solidFill>
                <a:srgbClr val="0070C0"/>
              </a:solidFill>
            </a:endParaRPr>
          </a:p>
          <a:p>
            <a:r>
              <a:rPr lang="en-US" sz="1200" b="1" dirty="0">
                <a:solidFill>
                  <a:srgbClr val="0070C0"/>
                </a:solidFill>
              </a:rPr>
              <a:t>		   … </a:t>
            </a:r>
            <a:r>
              <a:rPr lang="en-US" sz="1200" b="1" dirty="0" err="1">
                <a:solidFill>
                  <a:srgbClr val="0070C0"/>
                </a:solidFill>
              </a:rPr>
              <a:t>vraagt</a:t>
            </a:r>
            <a:r>
              <a:rPr lang="en-US" sz="1200" b="1" dirty="0">
                <a:solidFill>
                  <a:srgbClr val="0070C0"/>
                </a:solidFill>
              </a:rPr>
              <a:t> </a:t>
            </a:r>
            <a:r>
              <a:rPr lang="en-US" sz="1200" b="1" dirty="0" err="1">
                <a:solidFill>
                  <a:srgbClr val="0070C0"/>
                </a:solidFill>
              </a:rPr>
              <a:t>alles</a:t>
            </a:r>
            <a:endParaRPr lang="en-US" sz="1200" b="1" dirty="0">
              <a:solidFill>
                <a:srgbClr val="0070C0"/>
              </a:solidFill>
            </a:endParaRPr>
          </a:p>
          <a:p>
            <a:r>
              <a:rPr lang="en-US" sz="1200" b="1" dirty="0">
                <a:solidFill>
                  <a:srgbClr val="0070C0"/>
                </a:solidFill>
              </a:rPr>
              <a:t>		     … </a:t>
            </a:r>
            <a:r>
              <a:rPr lang="en-US" sz="1200" b="1" dirty="0" err="1">
                <a:solidFill>
                  <a:srgbClr val="0070C0"/>
                </a:solidFill>
              </a:rPr>
              <a:t>begrijpt</a:t>
            </a:r>
            <a:r>
              <a:rPr lang="en-US" sz="1200" b="1" dirty="0">
                <a:solidFill>
                  <a:srgbClr val="0070C0"/>
                </a:solidFill>
              </a:rPr>
              <a:t> </a:t>
            </a:r>
            <a:r>
              <a:rPr lang="en-US" sz="1200" b="1" dirty="0" err="1">
                <a:solidFill>
                  <a:srgbClr val="0070C0"/>
                </a:solidFill>
              </a:rPr>
              <a:t>alles</a:t>
            </a:r>
            <a:endParaRPr lang="fr-FR" sz="1200" b="1" dirty="0">
              <a:solidFill>
                <a:srgbClr val="0070C0"/>
              </a:solidFill>
            </a:endParaRPr>
          </a:p>
        </p:txBody>
      </p:sp>
      <p:sp>
        <p:nvSpPr>
          <p:cNvPr id="23" name="TextBox 22"/>
          <p:cNvSpPr txBox="1"/>
          <p:nvPr/>
        </p:nvSpPr>
        <p:spPr>
          <a:xfrm>
            <a:off x="4534413" y="5794955"/>
            <a:ext cx="1224136" cy="369332"/>
          </a:xfrm>
          <a:prstGeom prst="rect">
            <a:avLst/>
          </a:prstGeom>
          <a:solidFill>
            <a:schemeClr val="bg1">
              <a:lumMod val="50000"/>
            </a:schemeClr>
          </a:solidFill>
          <a:ln>
            <a:noFill/>
          </a:ln>
        </p:spPr>
        <p:txBody>
          <a:bodyPr wrap="square" rtlCol="0">
            <a:spAutoFit/>
          </a:bodyPr>
          <a:lstStyle/>
          <a:p>
            <a:pPr algn="ctr"/>
            <a:r>
              <a:rPr lang="en-US" sz="900" b="1">
                <a:solidFill>
                  <a:schemeClr val="bg1"/>
                </a:solidFill>
              </a:rPr>
              <a:t>Hiërachische Lijn </a:t>
            </a:r>
          </a:p>
          <a:p>
            <a:pPr algn="ctr"/>
            <a:r>
              <a:rPr lang="en-US" sz="900" b="1">
                <a:solidFill>
                  <a:schemeClr val="bg1"/>
                </a:solidFill>
              </a:rPr>
              <a:t>Aannemer</a:t>
            </a:r>
            <a:endParaRPr lang="fr-FR" sz="900" b="1">
              <a:solidFill>
                <a:schemeClr val="bg1"/>
              </a:solidFill>
            </a:endParaRPr>
          </a:p>
        </p:txBody>
      </p:sp>
      <p:sp>
        <p:nvSpPr>
          <p:cNvPr id="24" name="TextBox 23"/>
          <p:cNvSpPr txBox="1"/>
          <p:nvPr/>
        </p:nvSpPr>
        <p:spPr>
          <a:xfrm>
            <a:off x="5807968" y="5794955"/>
            <a:ext cx="1224136" cy="369332"/>
          </a:xfrm>
          <a:prstGeom prst="rect">
            <a:avLst/>
          </a:prstGeom>
          <a:solidFill>
            <a:schemeClr val="bg1">
              <a:lumMod val="50000"/>
            </a:schemeClr>
          </a:solidFill>
          <a:ln>
            <a:noFill/>
          </a:ln>
        </p:spPr>
        <p:txBody>
          <a:bodyPr wrap="square" rtlCol="0">
            <a:spAutoFit/>
          </a:bodyPr>
          <a:lstStyle/>
          <a:p>
            <a:pPr algn="ctr"/>
            <a:r>
              <a:rPr lang="en-US" sz="900" b="1">
                <a:solidFill>
                  <a:schemeClr val="bg1"/>
                </a:solidFill>
              </a:rPr>
              <a:t>Opgeleide bediende</a:t>
            </a:r>
            <a:endParaRPr lang="fr-FR" sz="900" b="1">
              <a:solidFill>
                <a:schemeClr val="bg1"/>
              </a:solidFill>
            </a:endParaRPr>
          </a:p>
        </p:txBody>
      </p:sp>
    </p:spTree>
    <p:extLst>
      <p:ext uri="{BB962C8B-B14F-4D97-AF65-F5344CB8AC3E}">
        <p14:creationId xmlns:p14="http://schemas.microsoft.com/office/powerpoint/2010/main" val="11046555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95910" y="137119"/>
            <a:ext cx="9180612" cy="1411328"/>
          </a:xfrm>
        </p:spPr>
        <p:txBody>
          <a:bodyPr/>
          <a:lstStyle/>
          <a:p>
            <a:r>
              <a:rPr lang="fr-FR" sz="4800" dirty="0" err="1">
                <a:latin typeface="+mn-lt"/>
                <a:cs typeface="Arial" panose="020B0604020202020204" pitchFamily="34" charset="0"/>
              </a:rPr>
              <a:t>Inhoud</a:t>
            </a:r>
            <a:endParaRPr lang="fr-FR" sz="4800" dirty="0">
              <a:latin typeface="+mn-lt"/>
              <a:cs typeface="Arial" panose="020B0604020202020204" pitchFamily="34" charset="0"/>
            </a:endParaRPr>
          </a:p>
        </p:txBody>
      </p:sp>
      <p:sp>
        <p:nvSpPr>
          <p:cNvPr id="4" name="Rectangle 3"/>
          <p:cNvSpPr/>
          <p:nvPr/>
        </p:nvSpPr>
        <p:spPr>
          <a:xfrm>
            <a:off x="1695910" y="1928926"/>
            <a:ext cx="9224626" cy="2913618"/>
          </a:xfrm>
          <a:prstGeom prst="rect">
            <a:avLst/>
          </a:prstGeom>
        </p:spPr>
        <p:txBody>
          <a:bodyPr wrap="square">
            <a:spAutoFit/>
          </a:bodyPr>
          <a:lstStyle/>
          <a:p>
            <a:pPr marL="457200" lvl="0" indent="-457200" algn="l" defTabSz="685800" fontAlgn="auto">
              <a:lnSpc>
                <a:spcPct val="150000"/>
              </a:lnSpc>
              <a:spcBef>
                <a:spcPts val="750"/>
              </a:spcBef>
              <a:spcAft>
                <a:spcPts val="0"/>
              </a:spcAft>
              <a:buFontTx/>
              <a:buAutoNum type="arabicPeriod"/>
            </a:pPr>
            <a:r>
              <a:rPr lang="fr-FR" sz="2000" b="1" dirty="0" err="1">
                <a:solidFill>
                  <a:schemeClr val="accent2"/>
                </a:solidFill>
                <a:latin typeface="+mn-lt"/>
                <a:cs typeface="Arial" panose="020B0604020202020204" pitchFamily="34" charset="0"/>
              </a:rPr>
              <a:t>Context</a:t>
            </a:r>
            <a:endParaRPr lang="fr-FR" sz="2000" b="1" dirty="0">
              <a:solidFill>
                <a:schemeClr val="accent2"/>
              </a:solidFill>
              <a:latin typeface="+mn-lt"/>
              <a:cs typeface="Arial" panose="020B0604020202020204" pitchFamily="34" charset="0"/>
            </a:endParaRPr>
          </a:p>
          <a:p>
            <a:pPr marL="457200" lvl="0" indent="-457200" algn="l" defTabSz="685800" fontAlgn="auto">
              <a:spcBef>
                <a:spcPts val="750"/>
              </a:spcBef>
              <a:spcAft>
                <a:spcPts val="0"/>
              </a:spcAft>
              <a:buFontTx/>
              <a:buAutoNum type="arabicPeriod"/>
            </a:pPr>
            <a:r>
              <a:rPr lang="fr-FR" sz="2000" b="1" dirty="0" err="1">
                <a:latin typeface="+mn-lt"/>
                <a:cs typeface="Arial" panose="020B0604020202020204" pitchFamily="34" charset="0"/>
              </a:rPr>
              <a:t>Basisprincipe</a:t>
            </a:r>
            <a:r>
              <a:rPr lang="fr-FR" sz="2000" b="1" dirty="0">
                <a:latin typeface="+mn-lt"/>
                <a:cs typeface="Arial" panose="020B0604020202020204" pitchFamily="34" charset="0"/>
              </a:rPr>
              <a:t> – </a:t>
            </a:r>
            <a:r>
              <a:rPr lang="nl-BE" sz="2000" dirty="0">
                <a:latin typeface="+mn-lt"/>
              </a:rPr>
              <a:t>"</a:t>
            </a:r>
            <a:r>
              <a:rPr lang="nl-BE" sz="2000" b="1" dirty="0">
                <a:latin typeface="+mn-lt"/>
                <a:cs typeface="Arial" panose="020B0604020202020204" pitchFamily="34" charset="0"/>
              </a:rPr>
              <a:t>Horen, zien, gezien worden".</a:t>
            </a:r>
          </a:p>
          <a:p>
            <a:pPr marL="457200" lvl="0" indent="-457200" algn="l" defTabSz="685800" fontAlgn="auto">
              <a:spcBef>
                <a:spcPts val="750"/>
              </a:spcBef>
              <a:spcAft>
                <a:spcPts val="0"/>
              </a:spcAft>
              <a:buFontTx/>
              <a:buAutoNum type="arabicPeriod"/>
            </a:pPr>
            <a:r>
              <a:rPr lang="nl-BE" sz="2000" b="1" dirty="0">
                <a:latin typeface="+mn-lt"/>
                <a:cs typeface="Arial" panose="020B0604020202020204" pitchFamily="34" charset="0"/>
              </a:rPr>
              <a:t>Begrippen </a:t>
            </a:r>
          </a:p>
          <a:p>
            <a:pPr marL="457200" lvl="0" indent="-457200" algn="l" defTabSz="685800" fontAlgn="auto">
              <a:spcBef>
                <a:spcPts val="750"/>
              </a:spcBef>
              <a:spcAft>
                <a:spcPts val="0"/>
              </a:spcAft>
              <a:buFontTx/>
              <a:buAutoNum type="arabicPeriod"/>
            </a:pPr>
            <a:r>
              <a:rPr lang="nl-BE" sz="2000" b="1" dirty="0">
                <a:latin typeface="+mn-lt"/>
                <a:cs typeface="Arial" panose="020B0604020202020204" pitchFamily="34" charset="0"/>
              </a:rPr>
              <a:t>Algemeen principe</a:t>
            </a:r>
          </a:p>
          <a:p>
            <a:pPr marL="457200" lvl="0" indent="-457200" algn="l" defTabSz="685800" fontAlgn="auto">
              <a:spcBef>
                <a:spcPts val="750"/>
              </a:spcBef>
              <a:spcAft>
                <a:spcPts val="0"/>
              </a:spcAft>
              <a:buFontTx/>
              <a:buAutoNum type="arabicPeriod"/>
            </a:pPr>
            <a:r>
              <a:rPr lang="nl-BE" sz="2000" b="1" dirty="0">
                <a:solidFill>
                  <a:schemeClr val="bg1"/>
                </a:solidFill>
                <a:latin typeface="+mn-lt"/>
                <a:cs typeface="Arial" panose="020B0604020202020204" pitchFamily="34" charset="0"/>
              </a:rPr>
              <a:t>Werken zonder risico op indringing in de gevarenzone</a:t>
            </a:r>
          </a:p>
          <a:p>
            <a:pPr marL="457200" lvl="0" indent="-457200" algn="l" defTabSz="685800" fontAlgn="auto">
              <a:spcBef>
                <a:spcPts val="750"/>
              </a:spcBef>
              <a:spcAft>
                <a:spcPts val="0"/>
              </a:spcAft>
              <a:buFontTx/>
              <a:buAutoNum type="arabicPeriod"/>
            </a:pPr>
            <a:r>
              <a:rPr lang="nl-BE" sz="2000" b="1" dirty="0">
                <a:solidFill>
                  <a:schemeClr val="accent2"/>
                </a:solidFill>
                <a:latin typeface="+mn-lt"/>
                <a:cs typeface="Arial" panose="020B0604020202020204" pitchFamily="34" charset="0"/>
              </a:rPr>
              <a:t>Werken met risico op indringing in de gevarenzone – Hiërarchie van veiligheidsmaatregelen</a:t>
            </a:r>
          </a:p>
        </p:txBody>
      </p:sp>
    </p:spTree>
    <p:extLst>
      <p:ext uri="{BB962C8B-B14F-4D97-AF65-F5344CB8AC3E}">
        <p14:creationId xmlns:p14="http://schemas.microsoft.com/office/powerpoint/2010/main" val="12319616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8"/>
          </p:nvPr>
        </p:nvSpPr>
        <p:spPr>
          <a:xfrm>
            <a:off x="7896200" y="154524"/>
            <a:ext cx="4014593" cy="360363"/>
          </a:xfrm>
        </p:spPr>
        <p:txBody>
          <a:bodyPr/>
          <a:lstStyle/>
          <a:p>
            <a:r>
              <a:rPr lang="fr-FR" dirty="0"/>
              <a:t>5. </a:t>
            </a:r>
            <a:r>
              <a:rPr lang="fr-FR" dirty="0" err="1"/>
              <a:t>Werken</a:t>
            </a:r>
            <a:r>
              <a:rPr lang="fr-FR" dirty="0"/>
              <a:t> </a:t>
            </a:r>
            <a:r>
              <a:rPr lang="fr-FR" dirty="0" err="1"/>
              <a:t>zonder</a:t>
            </a:r>
            <a:r>
              <a:rPr lang="fr-FR" dirty="0"/>
              <a:t> </a:t>
            </a:r>
            <a:r>
              <a:rPr lang="fr-FR" dirty="0" err="1"/>
              <a:t>mogelijke</a:t>
            </a:r>
            <a:r>
              <a:rPr lang="fr-FR" dirty="0"/>
              <a:t> </a:t>
            </a:r>
            <a:r>
              <a:rPr lang="fr-FR" dirty="0" err="1"/>
              <a:t>indringing</a:t>
            </a:r>
            <a:r>
              <a:rPr lang="fr-FR" dirty="0"/>
              <a:t> in de </a:t>
            </a:r>
            <a:r>
              <a:rPr lang="fr-FR" dirty="0" err="1"/>
              <a:t>gevarenzone</a:t>
            </a:r>
            <a:endParaRPr lang="fr-FR" dirty="0"/>
          </a:p>
          <a:p>
            <a:endParaRPr lang="fr-FR" dirty="0"/>
          </a:p>
        </p:txBody>
      </p:sp>
      <p:sp>
        <p:nvSpPr>
          <p:cNvPr id="49" name="Espace réservé du numéro de diapositive 3"/>
          <p:cNvSpPr>
            <a:spLocks noGrp="1"/>
          </p:cNvSpPr>
          <p:nvPr>
            <p:ph type="sldNum" sz="quarter" idx="4"/>
          </p:nvPr>
        </p:nvSpPr>
        <p:spPr>
          <a:xfrm>
            <a:off x="11464965" y="6492877"/>
            <a:ext cx="565240" cy="365125"/>
          </a:xfrm>
        </p:spPr>
        <p:txBody>
          <a:bodyPr/>
          <a:lstStyle/>
          <a:p>
            <a:fld id="{070B80B4-B953-6547-A044-6E303DFD4AF3}" type="slidenum">
              <a:rPr lang="nl-BE" smtClean="0"/>
              <a:pPr/>
              <a:t>49</a:t>
            </a:fld>
            <a:endParaRPr lang="nl-BE" dirty="0"/>
          </a:p>
        </p:txBody>
      </p:sp>
      <p:sp>
        <p:nvSpPr>
          <p:cNvPr id="9" name="Rectangle 8"/>
          <p:cNvSpPr/>
          <p:nvPr/>
        </p:nvSpPr>
        <p:spPr>
          <a:xfrm>
            <a:off x="551384" y="764704"/>
            <a:ext cx="10729192" cy="677108"/>
          </a:xfrm>
          <a:prstGeom prst="rect">
            <a:avLst/>
          </a:prstGeom>
        </p:spPr>
        <p:txBody>
          <a:bodyPr wrap="square">
            <a:spAutoFit/>
          </a:bodyPr>
          <a:lstStyle/>
          <a:p>
            <a:pPr algn="just"/>
            <a:r>
              <a:rPr lang="fr-FR" b="1" kern="0" dirty="0">
                <a:solidFill>
                  <a:srgbClr val="0070C0"/>
                </a:solidFill>
              </a:rPr>
              <a:t>5. </a:t>
            </a:r>
            <a:r>
              <a:rPr lang="fr-FR" sz="2000" b="1" kern="0" dirty="0" err="1">
                <a:solidFill>
                  <a:srgbClr val="0070C0"/>
                </a:solidFill>
                <a:latin typeface="+mn-lt"/>
              </a:rPr>
              <a:t>Werken</a:t>
            </a:r>
            <a:r>
              <a:rPr lang="fr-FR" sz="2000" b="1" kern="0" dirty="0">
                <a:solidFill>
                  <a:srgbClr val="0070C0"/>
                </a:solidFill>
                <a:latin typeface="+mn-lt"/>
              </a:rPr>
              <a:t> </a:t>
            </a:r>
            <a:r>
              <a:rPr lang="fr-FR" sz="2000" b="1" kern="0" dirty="0" err="1">
                <a:solidFill>
                  <a:srgbClr val="0070C0"/>
                </a:solidFill>
                <a:latin typeface="+mn-lt"/>
              </a:rPr>
              <a:t>zonder</a:t>
            </a:r>
            <a:r>
              <a:rPr lang="fr-FR" sz="2000" b="1" kern="0" dirty="0">
                <a:solidFill>
                  <a:srgbClr val="0070C0"/>
                </a:solidFill>
                <a:latin typeface="+mn-lt"/>
              </a:rPr>
              <a:t> </a:t>
            </a:r>
            <a:r>
              <a:rPr lang="fr-FR" sz="2000" b="1" kern="0" dirty="0" err="1">
                <a:solidFill>
                  <a:srgbClr val="0070C0"/>
                </a:solidFill>
                <a:latin typeface="+mn-lt"/>
              </a:rPr>
              <a:t>mogelijke</a:t>
            </a:r>
            <a:r>
              <a:rPr lang="fr-FR" sz="2000" b="1" kern="0" dirty="0">
                <a:solidFill>
                  <a:srgbClr val="0070C0"/>
                </a:solidFill>
                <a:latin typeface="+mn-lt"/>
              </a:rPr>
              <a:t> </a:t>
            </a:r>
            <a:r>
              <a:rPr lang="fr-FR" sz="2000" b="1" kern="0" dirty="0" err="1">
                <a:solidFill>
                  <a:srgbClr val="0070C0"/>
                </a:solidFill>
                <a:latin typeface="+mn-lt"/>
              </a:rPr>
              <a:t>indringing</a:t>
            </a:r>
            <a:r>
              <a:rPr lang="fr-FR" sz="2000" b="1" kern="0" dirty="0">
                <a:solidFill>
                  <a:srgbClr val="0070C0"/>
                </a:solidFill>
                <a:latin typeface="+mn-lt"/>
              </a:rPr>
              <a:t> in de </a:t>
            </a:r>
            <a:r>
              <a:rPr lang="fr-FR" sz="2000" b="1" kern="0" dirty="0" err="1">
                <a:solidFill>
                  <a:srgbClr val="0070C0"/>
                </a:solidFill>
                <a:latin typeface="+mn-lt"/>
              </a:rPr>
              <a:t>gevarenzone</a:t>
            </a:r>
            <a:r>
              <a:rPr lang="fr-FR" sz="2000" b="1" kern="0" dirty="0">
                <a:solidFill>
                  <a:srgbClr val="0070C0"/>
                </a:solidFill>
                <a:latin typeface="+mn-lt"/>
              </a:rPr>
              <a:t> </a:t>
            </a:r>
          </a:p>
          <a:p>
            <a:pPr algn="just"/>
            <a:endParaRPr lang="fr-FR" b="1" kern="0" dirty="0">
              <a:solidFill>
                <a:srgbClr val="0070C0"/>
              </a:solidFill>
            </a:endParaRPr>
          </a:p>
        </p:txBody>
      </p:sp>
      <p:sp>
        <p:nvSpPr>
          <p:cNvPr id="6" name="Rounded Rectangle 5"/>
          <p:cNvSpPr/>
          <p:nvPr/>
        </p:nvSpPr>
        <p:spPr bwMode="auto">
          <a:xfrm>
            <a:off x="695400" y="1344673"/>
            <a:ext cx="9865096" cy="783193"/>
          </a:xfrm>
          <a:prstGeom prst="roundRect">
            <a:avLst/>
          </a:prstGeom>
          <a:noFill/>
          <a:ln w="31750" cap="flat" cmpd="sng" algn="ctr">
            <a:solidFill>
              <a:srgbClr val="0070C0"/>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r>
              <a:rPr lang="nl-NL" sz="2000" dirty="0">
                <a:latin typeface="+mn-lt"/>
              </a:rPr>
              <a:t>Bij werken zonder mogelijke indringing in de gevarenzone zijn er geen risico’s teweeggebracht door spoorvoertuigen in beweging. </a:t>
            </a:r>
          </a:p>
        </p:txBody>
      </p:sp>
      <p:pic>
        <p:nvPicPr>
          <p:cNvPr id="2" name="Picture 1"/>
          <p:cNvPicPr>
            <a:picLocks noChangeAspect="1"/>
          </p:cNvPicPr>
          <p:nvPr/>
        </p:nvPicPr>
        <p:blipFill>
          <a:blip r:embed="rId3"/>
          <a:stretch>
            <a:fillRect/>
          </a:stretch>
        </p:blipFill>
        <p:spPr>
          <a:xfrm>
            <a:off x="911424" y="3016368"/>
            <a:ext cx="3600400" cy="2576900"/>
          </a:xfrm>
          <a:prstGeom prst="rect">
            <a:avLst/>
          </a:prstGeom>
        </p:spPr>
      </p:pic>
      <p:sp>
        <p:nvSpPr>
          <p:cNvPr id="27" name="Rounded Rectangle 26"/>
          <p:cNvSpPr/>
          <p:nvPr/>
        </p:nvSpPr>
        <p:spPr bwMode="auto">
          <a:xfrm>
            <a:off x="5032558" y="3232184"/>
            <a:ext cx="5544616" cy="2145268"/>
          </a:xfrm>
          <a:prstGeom prst="roundRect">
            <a:avLst/>
          </a:prstGeom>
          <a:noFill/>
          <a:ln w="31750" cap="flat" cmpd="sng" algn="ctr">
            <a:solidFill>
              <a:srgbClr val="0070C0"/>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just"/>
            <a:r>
              <a:rPr lang="nl-NL" sz="2000" dirty="0">
                <a:latin typeface="+mn-lt"/>
              </a:rPr>
              <a:t>Als een fysieke afscherming (tussenspoorhekken, type Rail Safety </a:t>
            </a:r>
            <a:r>
              <a:rPr lang="nl-NL" sz="2000" dirty="0" err="1">
                <a:latin typeface="+mn-lt"/>
              </a:rPr>
              <a:t>Fences</a:t>
            </a:r>
            <a:r>
              <a:rPr lang="nl-NL" sz="2000" dirty="0">
                <a:latin typeface="+mn-lt"/>
              </a:rPr>
              <a:t>) of een oranje </a:t>
            </a:r>
            <a:r>
              <a:rPr lang="nl-NL" sz="2000" dirty="0" err="1">
                <a:latin typeface="+mn-lt"/>
              </a:rPr>
              <a:t>werfnet</a:t>
            </a:r>
            <a:r>
              <a:rPr lang="nl-NL" sz="2000" dirty="0">
                <a:latin typeface="+mn-lt"/>
              </a:rPr>
              <a:t> werd geplaatst om de grens van de gevarenzone aan te duiden, mag deze in geen geval overschreden worden met lichaamsdelen, machines, gereedschappen of lasten. </a:t>
            </a:r>
            <a:endParaRPr lang="en-US" dirty="0">
              <a:latin typeface="+mn-lt"/>
            </a:endParaRPr>
          </a:p>
        </p:txBody>
      </p:sp>
    </p:spTree>
    <p:extLst>
      <p:ext uri="{BB962C8B-B14F-4D97-AF65-F5344CB8AC3E}">
        <p14:creationId xmlns:p14="http://schemas.microsoft.com/office/powerpoint/2010/main" val="1476361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Espace réservé du texte 3"/>
          <p:cNvSpPr>
            <a:spLocks noGrp="1"/>
          </p:cNvSpPr>
          <p:nvPr>
            <p:ph type="body" sz="quarter" idx="20"/>
          </p:nvPr>
        </p:nvSpPr>
        <p:spPr>
          <a:xfrm>
            <a:off x="606106" y="1323786"/>
            <a:ext cx="10858859" cy="4518909"/>
          </a:xfrm>
        </p:spPr>
        <p:txBody>
          <a:bodyPr/>
          <a:lstStyle/>
          <a:p>
            <a:pPr>
              <a:spcBef>
                <a:spcPts val="0"/>
              </a:spcBef>
              <a:defRPr/>
            </a:pPr>
            <a:r>
              <a:rPr lang="nl-NL" sz="1400" dirty="0">
                <a:solidFill>
                  <a:srgbClr val="FF0000"/>
                </a:solidFill>
                <a:ea typeface="Times New Roman"/>
                <a:cs typeface="Times New Roman"/>
              </a:rPr>
              <a:t>ARAD 06 </a:t>
            </a:r>
            <a:r>
              <a:rPr lang="nl-NL" sz="1400" dirty="0">
                <a:ea typeface="Times New Roman"/>
                <a:cs typeface="Times New Roman"/>
              </a:rPr>
              <a:t>– Reglement voor de arbeidsveiligheid (RAV), Deel IV, Titel I, hoofdstuk I – Basisbegrippen (Bericht </a:t>
            </a:r>
            <a:r>
              <a:rPr lang="nl-NL" sz="1400" dirty="0" err="1">
                <a:ea typeface="Times New Roman"/>
                <a:cs typeface="Times New Roman"/>
              </a:rPr>
              <a:t>nr</a:t>
            </a:r>
            <a:r>
              <a:rPr lang="nl-NL" sz="1400" dirty="0">
                <a:ea typeface="Times New Roman"/>
                <a:cs typeface="Times New Roman"/>
              </a:rPr>
              <a:t> 15 V/86) </a:t>
            </a:r>
          </a:p>
          <a:p>
            <a:pPr>
              <a:spcBef>
                <a:spcPts val="0"/>
              </a:spcBef>
              <a:defRPr/>
            </a:pPr>
            <a:endParaRPr lang="nl-NL" sz="1400" kern="0" dirty="0">
              <a:solidFill>
                <a:srgbClr val="FF0000"/>
              </a:solidFill>
              <a:cs typeface="Times New Roman"/>
            </a:endParaRPr>
          </a:p>
          <a:p>
            <a:pPr algn="just">
              <a:spcBef>
                <a:spcPts val="0"/>
              </a:spcBef>
              <a:spcAft>
                <a:spcPts val="300"/>
              </a:spcAft>
              <a:defRPr/>
            </a:pPr>
            <a:r>
              <a:rPr lang="fr-FR" sz="1400" dirty="0">
                <a:solidFill>
                  <a:srgbClr val="FF0000"/>
                </a:solidFill>
              </a:rPr>
              <a:t>ARAD 06 </a:t>
            </a:r>
            <a:r>
              <a:rPr lang="fr-FR" sz="1400" dirty="0"/>
              <a:t>– </a:t>
            </a:r>
            <a:r>
              <a:rPr lang="fr-FR" sz="1400" dirty="0" err="1"/>
              <a:t>Bijlage</a:t>
            </a:r>
            <a:r>
              <a:rPr lang="fr-FR" sz="1400" dirty="0"/>
              <a:t> 1: ARPS </a:t>
            </a:r>
            <a:r>
              <a:rPr lang="fr-FR" sz="1400" dirty="0" err="1"/>
              <a:t>Bundel</a:t>
            </a:r>
            <a:r>
              <a:rPr lang="fr-FR" sz="1400" dirty="0"/>
              <a:t> 576 – </a:t>
            </a:r>
            <a:r>
              <a:rPr lang="fr-FR" sz="1400" dirty="0" err="1"/>
              <a:t>Reglement</a:t>
            </a:r>
            <a:r>
              <a:rPr lang="fr-FR" sz="1400" dirty="0"/>
              <a:t> </a:t>
            </a:r>
            <a:r>
              <a:rPr lang="fr-FR" sz="1400" dirty="0" err="1"/>
              <a:t>voor</a:t>
            </a:r>
            <a:r>
              <a:rPr lang="fr-FR" sz="1400" dirty="0"/>
              <a:t> de </a:t>
            </a:r>
            <a:r>
              <a:rPr lang="fr-FR" sz="1400" dirty="0" err="1"/>
              <a:t>arbeidsveiligheid</a:t>
            </a:r>
            <a:r>
              <a:rPr lang="fr-FR" sz="1400" dirty="0"/>
              <a:t> (RAV) </a:t>
            </a:r>
            <a:r>
              <a:rPr lang="nl-NL" sz="1400" dirty="0"/>
              <a:t>Deel III, Titel IV, Hoofdstuk I, Rubrieken 1 &amp; 2 – Beveiliging van bedienden die werken in de sporen en in hun nabijheid (Bericht 4 VM/2010)</a:t>
            </a:r>
          </a:p>
          <a:p>
            <a:pPr>
              <a:spcBef>
                <a:spcPts val="0"/>
              </a:spcBef>
              <a:defRPr/>
            </a:pPr>
            <a:endParaRPr lang="fr-FR" sz="1400" kern="0" dirty="0">
              <a:solidFill>
                <a:srgbClr val="FF0000"/>
              </a:solidFill>
            </a:endParaRPr>
          </a:p>
          <a:p>
            <a:pPr>
              <a:spcBef>
                <a:spcPts val="0"/>
              </a:spcBef>
              <a:defRPr/>
            </a:pPr>
            <a:r>
              <a:rPr lang="fr-FR" sz="1400" kern="0" dirty="0">
                <a:solidFill>
                  <a:srgbClr val="FF0000"/>
                </a:solidFill>
              </a:rPr>
              <a:t>ARAD 06 </a:t>
            </a:r>
            <a:r>
              <a:rPr lang="fr-FR" sz="1400" kern="0" dirty="0"/>
              <a:t>– </a:t>
            </a:r>
            <a:r>
              <a:rPr lang="fr-FR" sz="1400" kern="0" dirty="0" err="1"/>
              <a:t>Reglement</a:t>
            </a:r>
            <a:r>
              <a:rPr lang="fr-FR" sz="1400" kern="0" dirty="0"/>
              <a:t> </a:t>
            </a:r>
            <a:r>
              <a:rPr lang="fr-FR" sz="1400" kern="0" dirty="0" err="1"/>
              <a:t>arbeidsveiligheid</a:t>
            </a:r>
            <a:r>
              <a:rPr lang="fr-FR" sz="1400" kern="0" dirty="0"/>
              <a:t> en </a:t>
            </a:r>
            <a:r>
              <a:rPr lang="fr-FR" sz="1400" kern="0" dirty="0" err="1"/>
              <a:t>hygiëne</a:t>
            </a:r>
            <a:r>
              <a:rPr lang="fr-FR" sz="1400" kern="0" dirty="0"/>
              <a:t> (RAVH), </a:t>
            </a:r>
            <a:r>
              <a:rPr lang="fr-FR" sz="1400" kern="0" dirty="0" err="1"/>
              <a:t>Deel</a:t>
            </a:r>
            <a:r>
              <a:rPr lang="fr-FR" sz="1400" kern="0" dirty="0"/>
              <a:t> IV, </a:t>
            </a:r>
            <a:r>
              <a:rPr lang="fr-FR" sz="1400" kern="0" dirty="0" err="1"/>
              <a:t>Titel</a:t>
            </a:r>
            <a:r>
              <a:rPr lang="fr-FR" sz="1400" kern="0" dirty="0"/>
              <a:t> I, </a:t>
            </a:r>
            <a:r>
              <a:rPr lang="fr-FR" sz="1400" kern="0" dirty="0" err="1"/>
              <a:t>Hoofdstuk</a:t>
            </a:r>
            <a:r>
              <a:rPr lang="fr-FR" sz="1400" kern="0" dirty="0"/>
              <a:t> I &amp; II – </a:t>
            </a:r>
            <a:r>
              <a:rPr lang="fr-FR" sz="1400" kern="0" dirty="0" err="1"/>
              <a:t>Bepalingen</a:t>
            </a:r>
            <a:r>
              <a:rPr lang="fr-FR" sz="1400" kern="0" dirty="0"/>
              <a:t> met </a:t>
            </a:r>
            <a:r>
              <a:rPr lang="fr-FR" sz="1400" kern="0" dirty="0" err="1"/>
              <a:t>betrekking</a:t>
            </a:r>
            <a:r>
              <a:rPr lang="fr-FR" sz="1400" kern="0" dirty="0"/>
              <a:t> </a:t>
            </a:r>
            <a:r>
              <a:rPr lang="fr-FR" sz="1400" kern="0" dirty="0" err="1"/>
              <a:t>tot</a:t>
            </a:r>
            <a:r>
              <a:rPr lang="fr-FR" sz="1400" kern="0" dirty="0"/>
              <a:t> </a:t>
            </a:r>
            <a:r>
              <a:rPr lang="fr-FR" sz="1400" kern="0" dirty="0" err="1"/>
              <a:t>risico’s</a:t>
            </a:r>
            <a:r>
              <a:rPr lang="fr-FR" sz="1400" kern="0" dirty="0"/>
              <a:t> </a:t>
            </a:r>
            <a:r>
              <a:rPr lang="fr-FR" sz="1400" kern="0" dirty="0" err="1"/>
              <a:t>teweeggebracht</a:t>
            </a:r>
            <a:r>
              <a:rPr lang="fr-FR" sz="1400" kern="0" dirty="0"/>
              <a:t> </a:t>
            </a:r>
            <a:r>
              <a:rPr lang="fr-FR" sz="1400" kern="0" dirty="0" err="1"/>
              <a:t>door</a:t>
            </a:r>
            <a:r>
              <a:rPr lang="fr-FR" sz="1400" kern="0" dirty="0"/>
              <a:t> </a:t>
            </a:r>
            <a:r>
              <a:rPr lang="fr-FR" sz="1400" kern="0" dirty="0" err="1"/>
              <a:t>rijdende</a:t>
            </a:r>
            <a:r>
              <a:rPr lang="fr-FR" sz="1400" kern="0" dirty="0"/>
              <a:t> </a:t>
            </a:r>
            <a:r>
              <a:rPr lang="fr-FR" sz="1400" kern="0" dirty="0" err="1"/>
              <a:t>spoorvoertuiten</a:t>
            </a:r>
            <a:r>
              <a:rPr lang="fr-FR" sz="1400" kern="0" dirty="0"/>
              <a:t> – </a:t>
            </a:r>
            <a:r>
              <a:rPr lang="fr-FR" sz="1400" kern="0" dirty="0" err="1"/>
              <a:t>Algemene</a:t>
            </a:r>
            <a:r>
              <a:rPr lang="fr-FR" sz="1400" kern="0" dirty="0"/>
              <a:t> </a:t>
            </a:r>
            <a:r>
              <a:rPr lang="fr-FR" sz="1400" kern="0" dirty="0" err="1"/>
              <a:t>bepalingen</a:t>
            </a:r>
            <a:r>
              <a:rPr lang="fr-FR" sz="1400" kern="0" dirty="0"/>
              <a:t> </a:t>
            </a:r>
            <a:r>
              <a:rPr lang="fr-FR" sz="1400" kern="0" dirty="0" err="1"/>
              <a:t>gemeenschappelijk</a:t>
            </a:r>
            <a:r>
              <a:rPr lang="fr-FR" sz="1400" kern="0" dirty="0"/>
              <a:t> </a:t>
            </a:r>
            <a:r>
              <a:rPr lang="fr-FR" sz="1400" kern="0" dirty="0" err="1"/>
              <a:t>voor</a:t>
            </a:r>
            <a:r>
              <a:rPr lang="fr-FR" sz="1400" kern="0" dirty="0"/>
              <a:t> </a:t>
            </a:r>
            <a:r>
              <a:rPr lang="fr-FR" sz="1400" kern="0" dirty="0" err="1"/>
              <a:t>alle</a:t>
            </a:r>
            <a:r>
              <a:rPr lang="fr-FR" sz="1400" kern="0" dirty="0"/>
              <a:t> </a:t>
            </a:r>
            <a:r>
              <a:rPr lang="fr-FR" sz="1400" kern="0" dirty="0" err="1"/>
              <a:t>diensten</a:t>
            </a:r>
            <a:r>
              <a:rPr lang="fr-FR" sz="1400" kern="0" dirty="0"/>
              <a:t> – </a:t>
            </a:r>
            <a:r>
              <a:rPr lang="fr-FR" sz="1400" kern="0" dirty="0" err="1"/>
              <a:t>Basisbegrippen</a:t>
            </a:r>
            <a:r>
              <a:rPr lang="fr-FR" sz="1400" kern="0" dirty="0"/>
              <a:t> &amp; </a:t>
            </a:r>
            <a:r>
              <a:rPr lang="fr-FR" sz="1400" kern="0" dirty="0" err="1"/>
              <a:t>Voorkoming</a:t>
            </a:r>
            <a:r>
              <a:rPr lang="fr-FR" sz="1400" kern="0" dirty="0"/>
              <a:t> van de </a:t>
            </a:r>
            <a:r>
              <a:rPr lang="fr-FR" sz="1400" kern="0" dirty="0" err="1"/>
              <a:t>risico’s</a:t>
            </a:r>
            <a:r>
              <a:rPr lang="fr-FR" sz="1400" kern="0" dirty="0"/>
              <a:t> </a:t>
            </a:r>
            <a:r>
              <a:rPr lang="fr-FR" sz="1400" kern="0" dirty="0" err="1"/>
              <a:t>tijdens</a:t>
            </a:r>
            <a:r>
              <a:rPr lang="fr-FR" sz="1400" kern="0" dirty="0"/>
              <a:t> </a:t>
            </a:r>
            <a:r>
              <a:rPr lang="fr-FR" sz="1400" kern="0" dirty="0" err="1"/>
              <a:t>werken</a:t>
            </a:r>
            <a:r>
              <a:rPr lang="fr-FR" sz="1400" kern="0" dirty="0"/>
              <a:t> </a:t>
            </a:r>
            <a:r>
              <a:rPr lang="fr-FR" sz="1400" kern="0" dirty="0" err="1"/>
              <a:t>langsheen</a:t>
            </a:r>
            <a:r>
              <a:rPr lang="fr-FR" sz="1400" kern="0" dirty="0"/>
              <a:t> de </a:t>
            </a:r>
            <a:r>
              <a:rPr lang="fr-FR" sz="1400" kern="0" dirty="0" err="1"/>
              <a:t>sporen</a:t>
            </a:r>
            <a:endParaRPr lang="fr-FR" sz="1400" kern="0" dirty="0"/>
          </a:p>
          <a:p>
            <a:pPr algn="just">
              <a:spcAft>
                <a:spcPts val="0"/>
              </a:spcAft>
            </a:pPr>
            <a:r>
              <a:rPr lang="nl-NL" sz="1400" dirty="0">
                <a:solidFill>
                  <a:srgbClr val="FF0000"/>
                </a:solidFill>
                <a:ea typeface="Times New Roman"/>
                <a:cs typeface="Times New Roman"/>
              </a:rPr>
              <a:t>Veiligheidsboekje voor het personeel van Infrabel</a:t>
            </a:r>
            <a:r>
              <a:rPr lang="nl-NL" sz="1400" dirty="0">
                <a:ea typeface="Times New Roman"/>
                <a:cs typeface="Times New Roman"/>
              </a:rPr>
              <a:t> – Versie januari 2016 (tweede herwerkte editie).</a:t>
            </a:r>
            <a:endParaRPr lang="fr-BE" sz="1400" dirty="0">
              <a:solidFill>
                <a:srgbClr val="FF0000"/>
              </a:solidFill>
            </a:endParaRPr>
          </a:p>
          <a:p>
            <a:pPr algn="just">
              <a:spcAft>
                <a:spcPts val="0"/>
              </a:spcAft>
            </a:pPr>
            <a:r>
              <a:rPr lang="nl-NL" sz="1400" dirty="0">
                <a:solidFill>
                  <a:srgbClr val="FF0000"/>
                </a:solidFill>
                <a:ea typeface="Times New Roman"/>
                <a:cs typeface="Times New Roman"/>
              </a:rPr>
              <a:t>Bericht 23 I-TN/2011</a:t>
            </a:r>
            <a:r>
              <a:rPr lang="nl-NL" sz="1400" dirty="0">
                <a:ea typeface="Times New Roman"/>
                <a:cs typeface="Times New Roman"/>
              </a:rPr>
              <a:t> </a:t>
            </a:r>
            <a:r>
              <a:rPr lang="nl-NL" sz="1400" dirty="0">
                <a:solidFill>
                  <a:srgbClr val="FF0000"/>
                </a:solidFill>
                <a:ea typeface="Times New Roman"/>
                <a:cs typeface="Times New Roman"/>
              </a:rPr>
              <a:t>en</a:t>
            </a:r>
            <a:r>
              <a:rPr lang="nl-NL" sz="1400" dirty="0">
                <a:ea typeface="Times New Roman"/>
                <a:cs typeface="Times New Roman"/>
              </a:rPr>
              <a:t> </a:t>
            </a:r>
            <a:r>
              <a:rPr lang="nl-NL" sz="1400" dirty="0">
                <a:solidFill>
                  <a:srgbClr val="FF0000"/>
                </a:solidFill>
                <a:ea typeface="Times New Roman"/>
                <a:cs typeface="Times New Roman"/>
              </a:rPr>
              <a:t>Bericht 17 I-TN/2012 (1</a:t>
            </a:r>
            <a:r>
              <a:rPr lang="nl-NL" sz="1400" baseline="30000" dirty="0">
                <a:solidFill>
                  <a:srgbClr val="FF0000"/>
                </a:solidFill>
                <a:ea typeface="Times New Roman"/>
                <a:cs typeface="Times New Roman"/>
              </a:rPr>
              <a:t>ste</a:t>
            </a:r>
            <a:r>
              <a:rPr lang="nl-NL" sz="1400" dirty="0">
                <a:solidFill>
                  <a:srgbClr val="FF0000"/>
                </a:solidFill>
                <a:ea typeface="Times New Roman"/>
                <a:cs typeface="Times New Roman"/>
              </a:rPr>
              <a:t> bijvoegsel) </a:t>
            </a:r>
            <a:r>
              <a:rPr lang="nl-NL" sz="1400" dirty="0">
                <a:ea typeface="Times New Roman"/>
                <a:cs typeface="Times New Roman"/>
              </a:rPr>
              <a:t>– ARE 811 Bijzondere voorschriften betreffende arbeidsveiligheid – Zich verplaatsen in de nabijheid van sporen in dienst.</a:t>
            </a:r>
            <a:endParaRPr lang="fr-FR" sz="1400" kern="0" dirty="0"/>
          </a:p>
          <a:p>
            <a:pPr>
              <a:spcBef>
                <a:spcPts val="0"/>
              </a:spcBef>
              <a:defRPr/>
            </a:pPr>
            <a:endParaRPr lang="fr-FR" sz="1400" kern="0" dirty="0"/>
          </a:p>
          <a:p>
            <a:pPr>
              <a:spcBef>
                <a:spcPts val="0"/>
              </a:spcBef>
              <a:defRPr/>
            </a:pPr>
            <a:r>
              <a:rPr lang="fr-FR" sz="1400" kern="0" dirty="0">
                <a:solidFill>
                  <a:srgbClr val="FF0000"/>
                </a:solidFill>
              </a:rPr>
              <a:t>ARPS – </a:t>
            </a:r>
            <a:r>
              <a:rPr lang="fr-FR" sz="1400" kern="0" dirty="0" err="1">
                <a:solidFill>
                  <a:srgbClr val="FF0000"/>
                </a:solidFill>
              </a:rPr>
              <a:t>Bundel</a:t>
            </a:r>
            <a:r>
              <a:rPr lang="fr-FR" sz="1400" kern="0" dirty="0">
                <a:solidFill>
                  <a:srgbClr val="FF0000"/>
                </a:solidFill>
              </a:rPr>
              <a:t> </a:t>
            </a:r>
            <a:r>
              <a:rPr lang="fr-BE" sz="1400" kern="0" dirty="0">
                <a:solidFill>
                  <a:srgbClr val="FF0000"/>
                </a:solidFill>
              </a:rPr>
              <a:t>576 </a:t>
            </a:r>
            <a:r>
              <a:rPr lang="fr-BE" sz="1400" kern="0" dirty="0"/>
              <a:t>– </a:t>
            </a:r>
            <a:r>
              <a:rPr lang="fr-BE" sz="1400" kern="0" dirty="0" err="1"/>
              <a:t>Reglement</a:t>
            </a:r>
            <a:r>
              <a:rPr lang="fr-BE" sz="1400" kern="0" dirty="0"/>
              <a:t> </a:t>
            </a:r>
            <a:r>
              <a:rPr lang="fr-BE" sz="1400" kern="0" dirty="0" err="1"/>
              <a:t>arbeidsveiligheid</a:t>
            </a:r>
            <a:r>
              <a:rPr lang="fr-BE" sz="1400" kern="0" dirty="0"/>
              <a:t> (RAV) -  </a:t>
            </a:r>
            <a:r>
              <a:rPr lang="fr-BE" sz="1400" kern="0" dirty="0" err="1"/>
              <a:t>Deel</a:t>
            </a:r>
            <a:r>
              <a:rPr lang="fr-BE" sz="1400" kern="0" dirty="0"/>
              <a:t> III, </a:t>
            </a:r>
            <a:r>
              <a:rPr lang="fr-BE" sz="1400" kern="0" dirty="0" err="1"/>
              <a:t>Titel</a:t>
            </a:r>
            <a:r>
              <a:rPr lang="fr-BE" sz="1400" kern="0" dirty="0"/>
              <a:t> IV, </a:t>
            </a:r>
            <a:r>
              <a:rPr lang="fr-BE" sz="1400" kern="0" dirty="0" err="1"/>
              <a:t>Hoofdstuk</a:t>
            </a:r>
            <a:r>
              <a:rPr lang="fr-BE" sz="1400" kern="0" dirty="0"/>
              <a:t> I, </a:t>
            </a:r>
            <a:r>
              <a:rPr lang="fr-BE" sz="1400" kern="0" dirty="0" err="1"/>
              <a:t>Rubriek</a:t>
            </a:r>
            <a:r>
              <a:rPr lang="fr-BE" sz="1400" kern="0" dirty="0"/>
              <a:t> 4: </a:t>
            </a:r>
            <a:r>
              <a:rPr lang="fr-BE" sz="1400" kern="0" dirty="0" err="1"/>
              <a:t>Beveiliging</a:t>
            </a:r>
            <a:r>
              <a:rPr lang="fr-BE" sz="1400" kern="0" dirty="0"/>
              <a:t> van </a:t>
            </a:r>
            <a:r>
              <a:rPr lang="fr-BE" sz="1400" kern="0" dirty="0" err="1"/>
              <a:t>onderhoudswerken</a:t>
            </a:r>
            <a:r>
              <a:rPr lang="fr-BE" sz="1400" kern="0" dirty="0"/>
              <a:t> van het </a:t>
            </a:r>
            <a:r>
              <a:rPr lang="fr-BE" sz="1400" kern="0" dirty="0" err="1"/>
              <a:t>spoor</a:t>
            </a:r>
            <a:r>
              <a:rPr lang="fr-BE" sz="1400" kern="0" dirty="0"/>
              <a:t>, van de </a:t>
            </a:r>
            <a:r>
              <a:rPr lang="fr-BE" sz="1400" kern="0" dirty="0" err="1"/>
              <a:t>seinen</a:t>
            </a:r>
            <a:r>
              <a:rPr lang="fr-BE" sz="1400" kern="0" dirty="0"/>
              <a:t>, van de </a:t>
            </a:r>
            <a:r>
              <a:rPr lang="fr-BE" sz="1400" kern="0" dirty="0" err="1"/>
              <a:t>bovenleidingen</a:t>
            </a:r>
            <a:r>
              <a:rPr lang="fr-BE" sz="1400" kern="0" dirty="0"/>
              <a:t> en </a:t>
            </a:r>
            <a:r>
              <a:rPr lang="fr-BE" sz="1400" kern="0" dirty="0" err="1"/>
              <a:t>bij</a:t>
            </a:r>
            <a:r>
              <a:rPr lang="fr-BE" sz="1400" kern="0" dirty="0"/>
              <a:t> </a:t>
            </a:r>
            <a:r>
              <a:rPr lang="fr-BE" sz="1400" kern="0" dirty="0" err="1"/>
              <a:t>allerlei</a:t>
            </a:r>
            <a:r>
              <a:rPr lang="fr-BE" sz="1400" kern="0" dirty="0"/>
              <a:t> </a:t>
            </a:r>
            <a:r>
              <a:rPr lang="fr-BE" sz="1400" kern="0" dirty="0" err="1"/>
              <a:t>werken</a:t>
            </a:r>
            <a:r>
              <a:rPr lang="fr-BE" sz="1400" kern="0" dirty="0"/>
              <a:t> die </a:t>
            </a:r>
            <a:r>
              <a:rPr lang="fr-BE" sz="1400" kern="0" dirty="0" err="1"/>
              <a:t>uitgevoerd</a:t>
            </a:r>
            <a:r>
              <a:rPr lang="fr-BE" sz="1400" kern="0" dirty="0"/>
              <a:t> </a:t>
            </a:r>
            <a:r>
              <a:rPr lang="fr-BE" sz="1400" kern="0" dirty="0" err="1"/>
              <a:t>worden</a:t>
            </a:r>
            <a:r>
              <a:rPr lang="fr-BE" sz="1400" kern="0" dirty="0"/>
              <a:t> met </a:t>
            </a:r>
            <a:r>
              <a:rPr lang="fr-BE" sz="1400" kern="0" dirty="0" err="1"/>
              <a:t>bijzondere</a:t>
            </a:r>
            <a:r>
              <a:rPr lang="fr-BE" sz="1400" kern="0" dirty="0"/>
              <a:t> </a:t>
            </a:r>
            <a:r>
              <a:rPr lang="fr-BE" sz="1400" kern="0" dirty="0" err="1"/>
              <a:t>werktuigen</a:t>
            </a:r>
            <a:r>
              <a:rPr lang="fr-BE" sz="1400" kern="0" dirty="0"/>
              <a:t> of machines en die niet in het </a:t>
            </a:r>
            <a:r>
              <a:rPr lang="fr-BE" sz="1400" kern="0" dirty="0" err="1"/>
              <a:t>vrije</a:t>
            </a:r>
            <a:r>
              <a:rPr lang="fr-BE" sz="1400" kern="0" dirty="0"/>
              <a:t> </a:t>
            </a:r>
            <a:r>
              <a:rPr lang="fr-BE" sz="1400" kern="0" dirty="0" err="1"/>
              <a:t>ruimteprofiel</a:t>
            </a:r>
            <a:r>
              <a:rPr lang="fr-BE" sz="1400" kern="0" dirty="0"/>
              <a:t> </a:t>
            </a:r>
            <a:r>
              <a:rPr lang="fr-BE" sz="1400" kern="0" dirty="0" err="1"/>
              <a:t>dringen</a:t>
            </a:r>
            <a:r>
              <a:rPr lang="fr-BE" sz="1400" kern="0" dirty="0"/>
              <a:t> van </a:t>
            </a:r>
            <a:r>
              <a:rPr lang="fr-BE" sz="1400" kern="0" dirty="0" err="1"/>
              <a:t>een</a:t>
            </a:r>
            <a:r>
              <a:rPr lang="fr-BE" sz="1400" kern="0" dirty="0"/>
              <a:t> </a:t>
            </a:r>
            <a:r>
              <a:rPr lang="fr-BE" sz="1400" kern="0" dirty="0" err="1"/>
              <a:t>nevenliggend</a:t>
            </a:r>
            <a:r>
              <a:rPr lang="fr-BE" sz="1400" kern="0" dirty="0"/>
              <a:t> </a:t>
            </a:r>
            <a:r>
              <a:rPr lang="fr-BE" sz="1400" kern="0" dirty="0" err="1"/>
              <a:t>spoor</a:t>
            </a:r>
            <a:r>
              <a:rPr lang="fr-BE" sz="1400" kern="0" dirty="0"/>
              <a:t> </a:t>
            </a:r>
          </a:p>
          <a:p>
            <a:pPr>
              <a:spcBef>
                <a:spcPts val="0"/>
              </a:spcBef>
              <a:defRPr/>
            </a:pPr>
            <a:r>
              <a:rPr lang="fr-FR" sz="1400" kern="0" dirty="0"/>
              <a:t> </a:t>
            </a:r>
          </a:p>
          <a:p>
            <a:pPr>
              <a:spcBef>
                <a:spcPts val="0"/>
              </a:spcBef>
              <a:defRPr/>
            </a:pPr>
            <a:r>
              <a:rPr lang="fr-BE" sz="1400" kern="0" dirty="0" err="1">
                <a:solidFill>
                  <a:srgbClr val="FF0000"/>
                </a:solidFill>
              </a:rPr>
              <a:t>Wet</a:t>
            </a:r>
            <a:r>
              <a:rPr lang="fr-BE" sz="1400" kern="0" dirty="0">
                <a:solidFill>
                  <a:srgbClr val="FF0000"/>
                </a:solidFill>
              </a:rPr>
              <a:t> van 4 </a:t>
            </a:r>
            <a:r>
              <a:rPr lang="fr-BE" sz="1400" kern="0" dirty="0" err="1">
                <a:solidFill>
                  <a:srgbClr val="FF0000"/>
                </a:solidFill>
              </a:rPr>
              <a:t>augustus</a:t>
            </a:r>
            <a:r>
              <a:rPr lang="fr-BE" sz="1400" kern="0" dirty="0">
                <a:solidFill>
                  <a:srgbClr val="FF0000"/>
                </a:solidFill>
              </a:rPr>
              <a:t> 1996 </a:t>
            </a:r>
            <a:r>
              <a:rPr lang="fr-BE" sz="1400" kern="0" dirty="0" err="1"/>
              <a:t>betreffende</a:t>
            </a:r>
            <a:r>
              <a:rPr lang="fr-BE" sz="1400" kern="0" dirty="0"/>
              <a:t> het </a:t>
            </a:r>
            <a:r>
              <a:rPr lang="fr-BE" sz="1400" kern="0" dirty="0" err="1"/>
              <a:t>welzijn</a:t>
            </a:r>
            <a:r>
              <a:rPr lang="fr-BE" sz="1400" kern="0" dirty="0"/>
              <a:t> van de </a:t>
            </a:r>
            <a:r>
              <a:rPr lang="fr-BE" sz="1400" kern="0" dirty="0" err="1"/>
              <a:t>werknemers</a:t>
            </a:r>
            <a:r>
              <a:rPr lang="fr-BE" sz="1400" kern="0" dirty="0"/>
              <a:t> </a:t>
            </a:r>
            <a:r>
              <a:rPr lang="fr-BE" sz="1400" kern="0" dirty="0" err="1"/>
              <a:t>bij</a:t>
            </a:r>
            <a:r>
              <a:rPr lang="fr-BE" sz="1400" kern="0" dirty="0"/>
              <a:t> de </a:t>
            </a:r>
            <a:r>
              <a:rPr lang="fr-BE" sz="1400" kern="0" dirty="0" err="1"/>
              <a:t>uitvoering</a:t>
            </a:r>
            <a:r>
              <a:rPr lang="fr-BE" sz="1400" kern="0" dirty="0"/>
              <a:t> van hun </a:t>
            </a:r>
            <a:r>
              <a:rPr lang="fr-BE" sz="1400" kern="0" dirty="0" err="1"/>
              <a:t>werk</a:t>
            </a:r>
            <a:r>
              <a:rPr lang="fr-BE" sz="1400" kern="0" dirty="0"/>
              <a:t> </a:t>
            </a:r>
          </a:p>
          <a:p>
            <a:pPr>
              <a:spcBef>
                <a:spcPts val="0"/>
              </a:spcBef>
              <a:defRPr/>
            </a:pPr>
            <a:endParaRPr lang="fr-BE" sz="1200" kern="0" dirty="0"/>
          </a:p>
          <a:p>
            <a:pPr>
              <a:spcBef>
                <a:spcPts val="0"/>
              </a:spcBef>
              <a:defRPr/>
            </a:pPr>
            <a:r>
              <a:rPr lang="fr-BE" sz="1400" kern="0" dirty="0" err="1">
                <a:solidFill>
                  <a:srgbClr val="FF0000"/>
                </a:solidFill>
              </a:rPr>
              <a:t>Bundel</a:t>
            </a:r>
            <a:r>
              <a:rPr lang="fr-BE" sz="1400" kern="0" dirty="0">
                <a:solidFill>
                  <a:srgbClr val="FF0000"/>
                </a:solidFill>
              </a:rPr>
              <a:t> 63 </a:t>
            </a:r>
            <a:r>
              <a:rPr lang="fr-BE" sz="1400" kern="0" dirty="0" err="1">
                <a:solidFill>
                  <a:srgbClr val="FF0000"/>
                </a:solidFill>
              </a:rPr>
              <a:t>versie</a:t>
            </a:r>
            <a:r>
              <a:rPr lang="fr-BE" sz="1400" kern="0" dirty="0">
                <a:solidFill>
                  <a:srgbClr val="FF0000"/>
                </a:solidFill>
              </a:rPr>
              <a:t> 2.1 </a:t>
            </a:r>
            <a:r>
              <a:rPr lang="fr-BE" sz="1400" kern="0" dirty="0"/>
              <a:t>– </a:t>
            </a:r>
            <a:r>
              <a:rPr lang="fr-BE" sz="1400" kern="0" dirty="0" err="1"/>
              <a:t>Veiligheids</a:t>
            </a:r>
            <a:r>
              <a:rPr lang="fr-BE" sz="1400" kern="0" dirty="0"/>
              <a:t>- en </a:t>
            </a:r>
            <a:r>
              <a:rPr lang="fr-BE" sz="1400" kern="0" dirty="0" err="1"/>
              <a:t>gezondheidsmaatregelen</a:t>
            </a:r>
            <a:r>
              <a:rPr lang="fr-BE" sz="1400" kern="0" dirty="0"/>
              <a:t> </a:t>
            </a:r>
            <a:r>
              <a:rPr lang="fr-BE" sz="1400" kern="0" dirty="0" err="1"/>
              <a:t>bij</a:t>
            </a:r>
            <a:r>
              <a:rPr lang="fr-BE" sz="1400" kern="0" dirty="0"/>
              <a:t> het </a:t>
            </a:r>
            <a:r>
              <a:rPr lang="fr-BE" sz="1400" kern="0" dirty="0" err="1"/>
              <a:t>uitvoeren</a:t>
            </a:r>
            <a:r>
              <a:rPr lang="fr-BE" sz="1400" kern="0" dirty="0"/>
              <a:t> van </a:t>
            </a:r>
            <a:r>
              <a:rPr lang="fr-BE" sz="1400" kern="0" dirty="0" err="1"/>
              <a:t>opdrachten</a:t>
            </a:r>
            <a:r>
              <a:rPr lang="fr-BE" sz="1400" kern="0" dirty="0"/>
              <a:t> </a:t>
            </a:r>
            <a:r>
              <a:rPr lang="fr-BE" sz="1400" kern="0" dirty="0" err="1"/>
              <a:t>voor</a:t>
            </a:r>
            <a:r>
              <a:rPr lang="fr-BE" sz="1400" kern="0" dirty="0"/>
              <a:t> </a:t>
            </a:r>
            <a:r>
              <a:rPr lang="fr-BE" sz="1400" kern="0" dirty="0" err="1"/>
              <a:t>werken</a:t>
            </a:r>
            <a:r>
              <a:rPr lang="fr-BE" sz="1400" kern="0" dirty="0"/>
              <a:t>, </a:t>
            </a:r>
            <a:r>
              <a:rPr lang="fr-BE" sz="1400" kern="0" dirty="0" err="1"/>
              <a:t>leveringen</a:t>
            </a:r>
            <a:r>
              <a:rPr lang="fr-BE" sz="1400" kern="0" dirty="0"/>
              <a:t> en </a:t>
            </a:r>
            <a:r>
              <a:rPr lang="fr-BE" sz="1400" kern="0" dirty="0" err="1"/>
              <a:t>diensten</a:t>
            </a:r>
            <a:endParaRPr lang="fr-BE" sz="1400" kern="0" dirty="0"/>
          </a:p>
          <a:p>
            <a:pPr>
              <a:spcBef>
                <a:spcPts val="0"/>
              </a:spcBef>
              <a:defRPr/>
            </a:pPr>
            <a:endParaRPr lang="fr-BE" sz="1200" kern="0" dirty="0"/>
          </a:p>
          <a:p>
            <a:pPr>
              <a:spcBef>
                <a:spcPts val="0"/>
              </a:spcBef>
              <a:defRPr/>
            </a:pPr>
            <a:endParaRPr lang="fr-BE" sz="1600" kern="0" dirty="0"/>
          </a:p>
          <a:p>
            <a:pPr>
              <a:spcBef>
                <a:spcPts val="0"/>
              </a:spcBef>
              <a:defRPr/>
            </a:pPr>
            <a:r>
              <a:rPr lang="fr-BE" sz="1600" kern="0" dirty="0"/>
              <a:t>	</a:t>
            </a:r>
            <a:endParaRPr lang="fr-FR" sz="1600" kern="0" dirty="0"/>
          </a:p>
          <a:p>
            <a:endParaRPr lang="fr-FR" dirty="0"/>
          </a:p>
        </p:txBody>
      </p:sp>
      <p:sp>
        <p:nvSpPr>
          <p:cNvPr id="5" name="Espace réservé du numéro de diapositive 12"/>
          <p:cNvSpPr>
            <a:spLocks noGrp="1"/>
          </p:cNvSpPr>
          <p:nvPr>
            <p:ph type="sldNum" sz="quarter" idx="4"/>
          </p:nvPr>
        </p:nvSpPr>
        <p:spPr>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70B80B4-B953-6547-A044-6E303DFD4AF3}" type="slidenum">
              <a:rPr kumimoji="0" lang="nl-BE" sz="975" b="0" i="0" u="none" strike="noStrike" kern="1200" cap="none" spc="0" normalizeH="0" baseline="0" noProof="0" smtClean="0">
                <a:ln>
                  <a:noFill/>
                </a:ln>
                <a:solidFill>
                  <a:srgbClr val="213A53"/>
                </a:solidFill>
                <a:effectLst/>
                <a:uLnTx/>
                <a:uFillTx/>
                <a:latin typeface="Calibri Light" panose="020F0302020204030204" pitchFamily="34" charset="0"/>
                <a:ea typeface="+mn-ea"/>
                <a:cs typeface="Calibri Light" panose="020F030202020403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5</a:t>
            </a:fld>
            <a:endParaRPr kumimoji="0" lang="nl-BE" sz="975" b="0" i="0" u="none" strike="noStrike" kern="1200" cap="none" spc="0" normalizeH="0" baseline="0" noProof="0" dirty="0">
              <a:ln>
                <a:noFill/>
              </a:ln>
              <a:solidFill>
                <a:srgbClr val="213A53"/>
              </a:solidFill>
              <a:effectLst/>
              <a:uLnTx/>
              <a:uFillTx/>
              <a:latin typeface="Calibri Light" panose="020F0302020204030204" pitchFamily="34" charset="0"/>
              <a:ea typeface="+mn-ea"/>
              <a:cs typeface="Calibri Light" panose="020F0302020204030204" pitchFamily="34" charset="0"/>
            </a:endParaRPr>
          </a:p>
        </p:txBody>
      </p:sp>
      <p:sp>
        <p:nvSpPr>
          <p:cNvPr id="2" name="Espace réservé du texte 1"/>
          <p:cNvSpPr>
            <a:spLocks noGrp="1"/>
          </p:cNvSpPr>
          <p:nvPr>
            <p:ph type="body" sz="quarter" idx="17"/>
          </p:nvPr>
        </p:nvSpPr>
        <p:spPr>
          <a:xfrm>
            <a:off x="606105" y="845232"/>
            <a:ext cx="10858859" cy="478554"/>
          </a:xfrm>
        </p:spPr>
        <p:txBody>
          <a:bodyPr/>
          <a:lstStyle/>
          <a:p>
            <a:r>
              <a:rPr lang="fr-FR" dirty="0" err="1"/>
              <a:t>Referenties</a:t>
            </a:r>
            <a:endParaRPr lang="fr-FR"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95910" y="137119"/>
            <a:ext cx="9180612" cy="1411328"/>
          </a:xfrm>
        </p:spPr>
        <p:txBody>
          <a:bodyPr/>
          <a:lstStyle/>
          <a:p>
            <a:r>
              <a:rPr lang="fr-FR" sz="4800" dirty="0" err="1">
                <a:latin typeface="+mn-lt"/>
                <a:cs typeface="Arial" panose="020B0604020202020204" pitchFamily="34" charset="0"/>
              </a:rPr>
              <a:t>Inhoud</a:t>
            </a:r>
            <a:endParaRPr lang="fr-FR" sz="4800" dirty="0">
              <a:latin typeface="+mn-lt"/>
              <a:cs typeface="Arial" panose="020B0604020202020204" pitchFamily="34" charset="0"/>
            </a:endParaRPr>
          </a:p>
        </p:txBody>
      </p:sp>
      <p:sp>
        <p:nvSpPr>
          <p:cNvPr id="4" name="Rectangle 3"/>
          <p:cNvSpPr/>
          <p:nvPr/>
        </p:nvSpPr>
        <p:spPr>
          <a:xfrm>
            <a:off x="1695910" y="1928926"/>
            <a:ext cx="9224626" cy="2913618"/>
          </a:xfrm>
          <a:prstGeom prst="rect">
            <a:avLst/>
          </a:prstGeom>
        </p:spPr>
        <p:txBody>
          <a:bodyPr wrap="square">
            <a:spAutoFit/>
          </a:bodyPr>
          <a:lstStyle/>
          <a:p>
            <a:pPr marL="457200" lvl="0" indent="-457200" algn="l" defTabSz="685800" fontAlgn="auto">
              <a:lnSpc>
                <a:spcPct val="150000"/>
              </a:lnSpc>
              <a:spcBef>
                <a:spcPts val="750"/>
              </a:spcBef>
              <a:spcAft>
                <a:spcPts val="0"/>
              </a:spcAft>
              <a:buFontTx/>
              <a:buAutoNum type="arabicPeriod"/>
            </a:pPr>
            <a:r>
              <a:rPr lang="fr-FR" sz="2000" b="1" dirty="0" err="1">
                <a:solidFill>
                  <a:schemeClr val="accent2"/>
                </a:solidFill>
                <a:latin typeface="+mn-lt"/>
                <a:cs typeface="Arial" panose="020B0604020202020204" pitchFamily="34" charset="0"/>
              </a:rPr>
              <a:t>Context</a:t>
            </a:r>
            <a:endParaRPr lang="fr-FR" sz="2000" b="1" dirty="0">
              <a:solidFill>
                <a:schemeClr val="accent2"/>
              </a:solidFill>
              <a:latin typeface="+mn-lt"/>
              <a:cs typeface="Arial" panose="020B0604020202020204" pitchFamily="34" charset="0"/>
            </a:endParaRPr>
          </a:p>
          <a:p>
            <a:pPr marL="457200" lvl="0" indent="-457200" algn="l" defTabSz="685800" fontAlgn="auto">
              <a:spcBef>
                <a:spcPts val="750"/>
              </a:spcBef>
              <a:spcAft>
                <a:spcPts val="0"/>
              </a:spcAft>
              <a:buFontTx/>
              <a:buAutoNum type="arabicPeriod"/>
            </a:pPr>
            <a:r>
              <a:rPr lang="fr-FR" sz="2000" b="1" dirty="0" err="1">
                <a:latin typeface="+mn-lt"/>
                <a:cs typeface="Arial" panose="020B0604020202020204" pitchFamily="34" charset="0"/>
              </a:rPr>
              <a:t>Basisprincipe</a:t>
            </a:r>
            <a:r>
              <a:rPr lang="fr-FR" sz="2000" b="1" dirty="0">
                <a:latin typeface="+mn-lt"/>
                <a:cs typeface="Arial" panose="020B0604020202020204" pitchFamily="34" charset="0"/>
              </a:rPr>
              <a:t> – </a:t>
            </a:r>
            <a:r>
              <a:rPr lang="nl-BE" sz="2000" dirty="0">
                <a:latin typeface="+mn-lt"/>
              </a:rPr>
              <a:t>"</a:t>
            </a:r>
            <a:r>
              <a:rPr lang="nl-BE" sz="2000" b="1" dirty="0">
                <a:latin typeface="+mn-lt"/>
                <a:cs typeface="Arial" panose="020B0604020202020204" pitchFamily="34" charset="0"/>
              </a:rPr>
              <a:t>Horen, zien, gezien worden".</a:t>
            </a:r>
          </a:p>
          <a:p>
            <a:pPr marL="457200" lvl="0" indent="-457200" algn="l" defTabSz="685800" fontAlgn="auto">
              <a:spcBef>
                <a:spcPts val="750"/>
              </a:spcBef>
              <a:spcAft>
                <a:spcPts val="0"/>
              </a:spcAft>
              <a:buFontTx/>
              <a:buAutoNum type="arabicPeriod"/>
            </a:pPr>
            <a:r>
              <a:rPr lang="nl-BE" sz="2000" b="1" dirty="0">
                <a:latin typeface="+mn-lt"/>
                <a:cs typeface="Arial" panose="020B0604020202020204" pitchFamily="34" charset="0"/>
              </a:rPr>
              <a:t>Begrippen </a:t>
            </a:r>
          </a:p>
          <a:p>
            <a:pPr marL="457200" lvl="0" indent="-457200" algn="l" defTabSz="685800" fontAlgn="auto">
              <a:spcBef>
                <a:spcPts val="750"/>
              </a:spcBef>
              <a:spcAft>
                <a:spcPts val="0"/>
              </a:spcAft>
              <a:buFontTx/>
              <a:buAutoNum type="arabicPeriod"/>
            </a:pPr>
            <a:r>
              <a:rPr lang="nl-BE" sz="2000" b="1" dirty="0">
                <a:latin typeface="+mn-lt"/>
                <a:cs typeface="Arial" panose="020B0604020202020204" pitchFamily="34" charset="0"/>
              </a:rPr>
              <a:t>Algemeen principe</a:t>
            </a:r>
          </a:p>
          <a:p>
            <a:pPr marL="457200" lvl="0" indent="-457200" algn="l" defTabSz="685800" fontAlgn="auto">
              <a:spcBef>
                <a:spcPts val="750"/>
              </a:spcBef>
              <a:spcAft>
                <a:spcPts val="0"/>
              </a:spcAft>
              <a:buFontTx/>
              <a:buAutoNum type="arabicPeriod"/>
            </a:pPr>
            <a:r>
              <a:rPr lang="nl-BE" sz="2000" b="1" dirty="0">
                <a:latin typeface="+mn-lt"/>
                <a:cs typeface="Arial" panose="020B0604020202020204" pitchFamily="34" charset="0"/>
              </a:rPr>
              <a:t>Werken zonder (risico op) indringing in de gevarenzone</a:t>
            </a:r>
          </a:p>
          <a:p>
            <a:pPr marL="457200" lvl="0" indent="-457200" algn="l" defTabSz="685800" fontAlgn="auto">
              <a:spcBef>
                <a:spcPts val="750"/>
              </a:spcBef>
              <a:spcAft>
                <a:spcPts val="0"/>
              </a:spcAft>
              <a:buFontTx/>
              <a:buAutoNum type="arabicPeriod"/>
            </a:pPr>
            <a:r>
              <a:rPr lang="nl-BE" sz="2000" b="1" dirty="0">
                <a:solidFill>
                  <a:schemeClr val="bg1"/>
                </a:solidFill>
                <a:latin typeface="+mn-lt"/>
                <a:cs typeface="Arial" panose="020B0604020202020204" pitchFamily="34" charset="0"/>
              </a:rPr>
              <a:t>Werken met </a:t>
            </a:r>
            <a:r>
              <a:rPr lang="nl-BE" sz="2000" b="1">
                <a:solidFill>
                  <a:schemeClr val="bg1"/>
                </a:solidFill>
                <a:latin typeface="+mn-lt"/>
                <a:cs typeface="Arial" panose="020B0604020202020204" pitchFamily="34" charset="0"/>
              </a:rPr>
              <a:t>risico op </a:t>
            </a:r>
            <a:r>
              <a:rPr lang="nl-BE" sz="2000" b="1" dirty="0">
                <a:solidFill>
                  <a:schemeClr val="bg1"/>
                </a:solidFill>
                <a:latin typeface="+mn-lt"/>
                <a:cs typeface="Arial" panose="020B0604020202020204" pitchFamily="34" charset="0"/>
              </a:rPr>
              <a:t>indringing in de gevarenzone – Hiërarchie van veiligheidsmaatregelen </a:t>
            </a:r>
          </a:p>
        </p:txBody>
      </p:sp>
    </p:spTree>
    <p:extLst>
      <p:ext uri="{BB962C8B-B14F-4D97-AF65-F5344CB8AC3E}">
        <p14:creationId xmlns:p14="http://schemas.microsoft.com/office/powerpoint/2010/main" val="8872616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8"/>
          </p:nvPr>
        </p:nvSpPr>
        <p:spPr>
          <a:xfrm>
            <a:off x="7896200" y="154524"/>
            <a:ext cx="4014593" cy="360363"/>
          </a:xfrm>
        </p:spPr>
        <p:txBody>
          <a:bodyPr/>
          <a:lstStyle/>
          <a:p>
            <a:r>
              <a:rPr lang="fr-FR" dirty="0"/>
              <a:t>6. </a:t>
            </a:r>
            <a:r>
              <a:rPr lang="fr-FR" dirty="0" err="1"/>
              <a:t>Werken</a:t>
            </a:r>
            <a:r>
              <a:rPr lang="fr-FR" dirty="0"/>
              <a:t> met </a:t>
            </a:r>
            <a:r>
              <a:rPr lang="fr-FR" dirty="0" err="1"/>
              <a:t>mogelijke</a:t>
            </a:r>
            <a:r>
              <a:rPr lang="fr-FR" dirty="0"/>
              <a:t> </a:t>
            </a:r>
            <a:r>
              <a:rPr lang="fr-FR" dirty="0" err="1"/>
              <a:t>indringing</a:t>
            </a:r>
            <a:r>
              <a:rPr lang="fr-FR" dirty="0"/>
              <a:t> in de </a:t>
            </a:r>
            <a:r>
              <a:rPr lang="fr-FR" dirty="0" err="1"/>
              <a:t>gevarenzone</a:t>
            </a:r>
            <a:endParaRPr lang="fr-FR" dirty="0"/>
          </a:p>
          <a:p>
            <a:endParaRPr lang="fr-FR" dirty="0"/>
          </a:p>
        </p:txBody>
      </p:sp>
      <p:sp>
        <p:nvSpPr>
          <p:cNvPr id="49" name="Espace réservé du numéro de diapositive 3"/>
          <p:cNvSpPr>
            <a:spLocks noGrp="1"/>
          </p:cNvSpPr>
          <p:nvPr>
            <p:ph type="sldNum" sz="quarter" idx="4"/>
          </p:nvPr>
        </p:nvSpPr>
        <p:spPr>
          <a:xfrm>
            <a:off x="11464965" y="6492877"/>
            <a:ext cx="565240" cy="365125"/>
          </a:xfrm>
        </p:spPr>
        <p:txBody>
          <a:bodyPr/>
          <a:lstStyle/>
          <a:p>
            <a:fld id="{070B80B4-B953-6547-A044-6E303DFD4AF3}" type="slidenum">
              <a:rPr lang="nl-BE" smtClean="0"/>
              <a:pPr/>
              <a:t>51</a:t>
            </a:fld>
            <a:endParaRPr lang="nl-BE" dirty="0"/>
          </a:p>
        </p:txBody>
      </p:sp>
      <p:sp>
        <p:nvSpPr>
          <p:cNvPr id="9" name="Rectangle 8"/>
          <p:cNvSpPr/>
          <p:nvPr/>
        </p:nvSpPr>
        <p:spPr>
          <a:xfrm>
            <a:off x="527768" y="562938"/>
            <a:ext cx="10729192" cy="707886"/>
          </a:xfrm>
          <a:prstGeom prst="rect">
            <a:avLst/>
          </a:prstGeom>
        </p:spPr>
        <p:txBody>
          <a:bodyPr wrap="square">
            <a:spAutoFit/>
          </a:bodyPr>
          <a:lstStyle/>
          <a:p>
            <a:pPr algn="just"/>
            <a:r>
              <a:rPr lang="fr-FR" b="1" kern="0" dirty="0">
                <a:solidFill>
                  <a:srgbClr val="0070C0"/>
                </a:solidFill>
              </a:rPr>
              <a:t>6</a:t>
            </a:r>
            <a:r>
              <a:rPr lang="fr-FR" sz="2000" b="1" kern="0" dirty="0">
                <a:solidFill>
                  <a:srgbClr val="0070C0"/>
                </a:solidFill>
                <a:latin typeface="+mn-lt"/>
              </a:rPr>
              <a:t>. </a:t>
            </a:r>
            <a:r>
              <a:rPr lang="fr-FR" sz="2000" b="1" kern="0" dirty="0" err="1">
                <a:solidFill>
                  <a:srgbClr val="0070C0"/>
                </a:solidFill>
                <a:latin typeface="+mn-lt"/>
              </a:rPr>
              <a:t>Werken</a:t>
            </a:r>
            <a:r>
              <a:rPr lang="fr-FR" sz="2000" b="1" kern="0" dirty="0">
                <a:solidFill>
                  <a:srgbClr val="0070C0"/>
                </a:solidFill>
                <a:latin typeface="+mn-lt"/>
              </a:rPr>
              <a:t> met </a:t>
            </a:r>
            <a:r>
              <a:rPr lang="fr-FR" sz="2000" b="1" kern="0" dirty="0" err="1">
                <a:solidFill>
                  <a:srgbClr val="0070C0"/>
                </a:solidFill>
                <a:latin typeface="+mn-lt"/>
              </a:rPr>
              <a:t>mogelijke</a:t>
            </a:r>
            <a:r>
              <a:rPr lang="fr-FR" sz="2000" b="1" kern="0" dirty="0">
                <a:solidFill>
                  <a:srgbClr val="0070C0"/>
                </a:solidFill>
                <a:latin typeface="+mn-lt"/>
              </a:rPr>
              <a:t> </a:t>
            </a:r>
            <a:r>
              <a:rPr lang="fr-FR" sz="2000" b="1" kern="0" dirty="0" err="1">
                <a:solidFill>
                  <a:srgbClr val="0070C0"/>
                </a:solidFill>
                <a:latin typeface="+mn-lt"/>
              </a:rPr>
              <a:t>indringing</a:t>
            </a:r>
            <a:r>
              <a:rPr lang="fr-FR" sz="2000" b="1" kern="0" dirty="0">
                <a:solidFill>
                  <a:srgbClr val="0070C0"/>
                </a:solidFill>
                <a:latin typeface="+mn-lt"/>
              </a:rPr>
              <a:t> in de </a:t>
            </a:r>
            <a:r>
              <a:rPr lang="fr-FR" sz="2000" b="1" kern="0" dirty="0" err="1">
                <a:solidFill>
                  <a:srgbClr val="0070C0"/>
                </a:solidFill>
                <a:latin typeface="+mn-lt"/>
              </a:rPr>
              <a:t>gevarenzone</a:t>
            </a:r>
            <a:r>
              <a:rPr lang="fr-FR" sz="2000" b="1" kern="0" dirty="0">
                <a:solidFill>
                  <a:srgbClr val="0070C0"/>
                </a:solidFill>
                <a:latin typeface="+mn-lt"/>
              </a:rPr>
              <a:t> – </a:t>
            </a:r>
            <a:r>
              <a:rPr lang="fr-FR" sz="2000" b="1" kern="0" dirty="0" err="1">
                <a:solidFill>
                  <a:srgbClr val="0070C0"/>
                </a:solidFill>
                <a:latin typeface="+mn-lt"/>
              </a:rPr>
              <a:t>Hiërarchie</a:t>
            </a:r>
            <a:r>
              <a:rPr lang="fr-FR" sz="2000" b="1" kern="0" dirty="0">
                <a:solidFill>
                  <a:srgbClr val="0070C0"/>
                </a:solidFill>
                <a:latin typeface="+mn-lt"/>
              </a:rPr>
              <a:t> van de </a:t>
            </a:r>
            <a:r>
              <a:rPr lang="fr-FR" sz="2000" b="1" kern="0" dirty="0" err="1">
                <a:solidFill>
                  <a:srgbClr val="0070C0"/>
                </a:solidFill>
                <a:latin typeface="+mn-lt"/>
              </a:rPr>
              <a:t>veiligheidsmaatregelen</a:t>
            </a:r>
            <a:r>
              <a:rPr lang="fr-FR" sz="2000" b="1" kern="0" dirty="0">
                <a:solidFill>
                  <a:srgbClr val="0070C0"/>
                </a:solidFill>
                <a:latin typeface="+mn-lt"/>
              </a:rPr>
              <a:t> </a:t>
            </a:r>
          </a:p>
          <a:p>
            <a:pPr algn="just"/>
            <a:endParaRPr lang="fr-FR" sz="2000" b="1" kern="0" dirty="0">
              <a:solidFill>
                <a:srgbClr val="0070C0"/>
              </a:solidFill>
              <a:latin typeface="+mn-lt"/>
            </a:endParaRPr>
          </a:p>
        </p:txBody>
      </p:sp>
      <p:sp>
        <p:nvSpPr>
          <p:cNvPr id="18" name="Espace réservé du numéro de diapositive 3"/>
          <p:cNvSpPr txBox="1">
            <a:spLocks/>
          </p:cNvSpPr>
          <p:nvPr/>
        </p:nvSpPr>
        <p:spPr>
          <a:xfrm>
            <a:off x="11464965" y="6492877"/>
            <a:ext cx="565240" cy="365125"/>
          </a:xfrm>
          <a:prstGeom prst="rect">
            <a:avLst/>
          </a:prstGeom>
        </p:spPr>
        <p:txBody>
          <a:bodyPr vert="horz" lIns="91440" tIns="45720" rIns="91440" bIns="45720" rtlCol="0" anchor="ctr"/>
          <a:lstStyle>
            <a:defPPr>
              <a:defRPr lang="en-GB"/>
            </a:defPPr>
            <a:lvl1pPr algn="l" rtl="0" fontAlgn="base">
              <a:spcBef>
                <a:spcPct val="0"/>
              </a:spcBef>
              <a:spcAft>
                <a:spcPct val="0"/>
              </a:spcAft>
              <a:defRPr sz="975" b="0" i="0" kern="1200">
                <a:solidFill>
                  <a:schemeClr val="accent2"/>
                </a:solidFill>
                <a:latin typeface="Calibri Light" panose="020F0302020204030204" pitchFamily="34" charset="0"/>
                <a:ea typeface="+mn-ea"/>
                <a:cs typeface="Calibri Light" panose="020F0302020204030204" pitchFamily="34" charset="0"/>
              </a:defRPr>
            </a:lvl1pPr>
            <a:lvl2pPr marL="457200" algn="ctr" rtl="0" fontAlgn="base">
              <a:spcBef>
                <a:spcPct val="0"/>
              </a:spcBef>
              <a:spcAft>
                <a:spcPct val="0"/>
              </a:spcAft>
              <a:defRPr kern="1200">
                <a:solidFill>
                  <a:schemeClr val="tx1"/>
                </a:solidFill>
                <a:latin typeface="Arial" charset="0"/>
                <a:ea typeface="+mn-ea"/>
                <a:cs typeface="Arial" charset="0"/>
              </a:defRPr>
            </a:lvl2pPr>
            <a:lvl3pPr marL="914400" algn="ctr" rtl="0" fontAlgn="base">
              <a:spcBef>
                <a:spcPct val="0"/>
              </a:spcBef>
              <a:spcAft>
                <a:spcPct val="0"/>
              </a:spcAft>
              <a:defRPr kern="1200">
                <a:solidFill>
                  <a:schemeClr val="tx1"/>
                </a:solidFill>
                <a:latin typeface="Arial" charset="0"/>
                <a:ea typeface="+mn-ea"/>
                <a:cs typeface="Arial" charset="0"/>
              </a:defRPr>
            </a:lvl3pPr>
            <a:lvl4pPr marL="1371600" algn="ctr" rtl="0" fontAlgn="base">
              <a:spcBef>
                <a:spcPct val="0"/>
              </a:spcBef>
              <a:spcAft>
                <a:spcPct val="0"/>
              </a:spcAft>
              <a:defRPr kern="1200">
                <a:solidFill>
                  <a:schemeClr val="tx1"/>
                </a:solidFill>
                <a:latin typeface="Arial" charset="0"/>
                <a:ea typeface="+mn-ea"/>
                <a:cs typeface="Arial" charset="0"/>
              </a:defRPr>
            </a:lvl4pPr>
            <a:lvl5pPr marL="1828800" algn="ctr"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070B80B4-B953-6547-A044-6E303DFD4AF3}" type="slidenum">
              <a:rPr lang="nl-BE" smtClean="0"/>
              <a:pPr/>
              <a:t>51</a:t>
            </a:fld>
            <a:endParaRPr lang="nl-BE" dirty="0"/>
          </a:p>
        </p:txBody>
      </p:sp>
      <p:sp>
        <p:nvSpPr>
          <p:cNvPr id="19" name="Espace réservé du numéro de diapositive 3"/>
          <p:cNvSpPr txBox="1">
            <a:spLocks/>
          </p:cNvSpPr>
          <p:nvPr/>
        </p:nvSpPr>
        <p:spPr>
          <a:xfrm>
            <a:off x="11464965" y="6492877"/>
            <a:ext cx="565240" cy="365125"/>
          </a:xfrm>
          <a:prstGeom prst="rect">
            <a:avLst/>
          </a:prstGeom>
        </p:spPr>
        <p:txBody>
          <a:bodyPr vert="horz" lIns="91440" tIns="45720" rIns="91440" bIns="45720" rtlCol="0" anchor="ctr"/>
          <a:lstStyle>
            <a:defPPr>
              <a:defRPr lang="en-GB"/>
            </a:defPPr>
            <a:lvl1pPr algn="l" rtl="0" fontAlgn="base">
              <a:spcBef>
                <a:spcPct val="0"/>
              </a:spcBef>
              <a:spcAft>
                <a:spcPct val="0"/>
              </a:spcAft>
              <a:defRPr sz="975" b="0" i="0" kern="1200">
                <a:solidFill>
                  <a:schemeClr val="accent2"/>
                </a:solidFill>
                <a:latin typeface="Calibri Light" panose="020F0302020204030204" pitchFamily="34" charset="0"/>
                <a:ea typeface="+mn-ea"/>
                <a:cs typeface="Calibri Light" panose="020F0302020204030204" pitchFamily="34" charset="0"/>
              </a:defRPr>
            </a:lvl1pPr>
            <a:lvl2pPr marL="457200" algn="ctr" rtl="0" fontAlgn="base">
              <a:spcBef>
                <a:spcPct val="0"/>
              </a:spcBef>
              <a:spcAft>
                <a:spcPct val="0"/>
              </a:spcAft>
              <a:defRPr kern="1200">
                <a:solidFill>
                  <a:schemeClr val="tx1"/>
                </a:solidFill>
                <a:latin typeface="Arial" charset="0"/>
                <a:ea typeface="+mn-ea"/>
                <a:cs typeface="Arial" charset="0"/>
              </a:defRPr>
            </a:lvl2pPr>
            <a:lvl3pPr marL="914400" algn="ctr" rtl="0" fontAlgn="base">
              <a:spcBef>
                <a:spcPct val="0"/>
              </a:spcBef>
              <a:spcAft>
                <a:spcPct val="0"/>
              </a:spcAft>
              <a:defRPr kern="1200">
                <a:solidFill>
                  <a:schemeClr val="tx1"/>
                </a:solidFill>
                <a:latin typeface="Arial" charset="0"/>
                <a:ea typeface="+mn-ea"/>
                <a:cs typeface="Arial" charset="0"/>
              </a:defRPr>
            </a:lvl3pPr>
            <a:lvl4pPr marL="1371600" algn="ctr" rtl="0" fontAlgn="base">
              <a:spcBef>
                <a:spcPct val="0"/>
              </a:spcBef>
              <a:spcAft>
                <a:spcPct val="0"/>
              </a:spcAft>
              <a:defRPr kern="1200">
                <a:solidFill>
                  <a:schemeClr val="tx1"/>
                </a:solidFill>
                <a:latin typeface="Arial" charset="0"/>
                <a:ea typeface="+mn-ea"/>
                <a:cs typeface="Arial" charset="0"/>
              </a:defRPr>
            </a:lvl4pPr>
            <a:lvl5pPr marL="1828800" algn="ctr"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070B80B4-B953-6547-A044-6E303DFD4AF3}" type="slidenum">
              <a:rPr lang="nl-BE" smtClean="0"/>
              <a:pPr/>
              <a:t>51</a:t>
            </a:fld>
            <a:endParaRPr lang="nl-BE" dirty="0"/>
          </a:p>
        </p:txBody>
      </p:sp>
      <p:grpSp>
        <p:nvGrpSpPr>
          <p:cNvPr id="51" name="Group 50"/>
          <p:cNvGrpSpPr/>
          <p:nvPr/>
        </p:nvGrpSpPr>
        <p:grpSpPr>
          <a:xfrm>
            <a:off x="1919536" y="1123969"/>
            <a:ext cx="8377111" cy="5071560"/>
            <a:chOff x="2366654" y="645592"/>
            <a:chExt cx="9406627" cy="5931922"/>
          </a:xfrm>
        </p:grpSpPr>
        <p:cxnSp>
          <p:nvCxnSpPr>
            <p:cNvPr id="16" name="Connecteur droit 41"/>
            <p:cNvCxnSpPr>
              <a:cxnSpLocks/>
            </p:cNvCxnSpPr>
            <p:nvPr/>
          </p:nvCxnSpPr>
          <p:spPr bwMode="auto">
            <a:xfrm flipH="1">
              <a:off x="7066192" y="5259746"/>
              <a:ext cx="960488" cy="1"/>
            </a:xfrm>
            <a:prstGeom prst="line">
              <a:avLst/>
            </a:prstGeom>
            <a:solidFill>
              <a:srgbClr val="00B0F0"/>
            </a:solidFill>
            <a:ln w="31750" cap="flat" cmpd="sng" algn="ctr">
              <a:solidFill>
                <a:srgbClr val="FF9900"/>
              </a:solidFill>
              <a:prstDash val="solid"/>
              <a:round/>
              <a:headEnd type="none" w="med" len="med"/>
              <a:tailEnd type="none" w="med" len="med"/>
            </a:ln>
            <a:effectLst/>
          </p:spPr>
        </p:cxnSp>
        <p:cxnSp>
          <p:nvCxnSpPr>
            <p:cNvPr id="17" name="Connecteur droit 40"/>
            <p:cNvCxnSpPr>
              <a:cxnSpLocks/>
            </p:cNvCxnSpPr>
            <p:nvPr/>
          </p:nvCxnSpPr>
          <p:spPr bwMode="auto">
            <a:xfrm flipH="1">
              <a:off x="7024944" y="2867487"/>
              <a:ext cx="1001736" cy="0"/>
            </a:xfrm>
            <a:prstGeom prst="line">
              <a:avLst/>
            </a:prstGeom>
            <a:solidFill>
              <a:srgbClr val="00B0F0"/>
            </a:solidFill>
            <a:ln w="31750" cap="flat" cmpd="sng" algn="ctr">
              <a:solidFill>
                <a:srgbClr val="BAE18F"/>
              </a:solidFill>
              <a:prstDash val="solid"/>
              <a:round/>
              <a:headEnd type="none" w="med" len="med"/>
              <a:tailEnd type="none" w="med" len="med"/>
            </a:ln>
            <a:effectLst/>
          </p:spPr>
        </p:cxnSp>
        <p:cxnSp>
          <p:nvCxnSpPr>
            <p:cNvPr id="20" name="Connecteur droit 12"/>
            <p:cNvCxnSpPr>
              <a:cxnSpLocks/>
            </p:cNvCxnSpPr>
            <p:nvPr/>
          </p:nvCxnSpPr>
          <p:spPr bwMode="auto">
            <a:xfrm flipH="1">
              <a:off x="6828582" y="1225438"/>
              <a:ext cx="1198098" cy="0"/>
            </a:xfrm>
            <a:prstGeom prst="line">
              <a:avLst/>
            </a:prstGeom>
            <a:solidFill>
              <a:srgbClr val="00B0F0"/>
            </a:solidFill>
            <a:ln w="31750" cap="flat" cmpd="sng" algn="ctr">
              <a:solidFill>
                <a:srgbClr val="00B050"/>
              </a:solidFill>
              <a:prstDash val="solid"/>
              <a:round/>
              <a:headEnd type="none" w="med" len="med"/>
              <a:tailEnd type="none" w="med" len="med"/>
            </a:ln>
            <a:effectLst/>
          </p:spPr>
        </p:cxnSp>
        <p:cxnSp>
          <p:nvCxnSpPr>
            <p:cNvPr id="21" name="Connecteur droit 13"/>
            <p:cNvCxnSpPr>
              <a:cxnSpLocks/>
              <a:endCxn id="33" idx="3"/>
            </p:cNvCxnSpPr>
            <p:nvPr/>
          </p:nvCxnSpPr>
          <p:spPr bwMode="auto">
            <a:xfrm flipH="1">
              <a:off x="7019146" y="1971914"/>
              <a:ext cx="1007537" cy="1"/>
            </a:xfrm>
            <a:prstGeom prst="line">
              <a:avLst/>
            </a:prstGeom>
            <a:solidFill>
              <a:srgbClr val="00B0F0"/>
            </a:solidFill>
            <a:ln w="31750" cap="flat" cmpd="sng" algn="ctr">
              <a:solidFill>
                <a:srgbClr val="92D050"/>
              </a:solidFill>
              <a:prstDash val="solid"/>
              <a:round/>
              <a:headEnd type="none" w="med" len="med"/>
              <a:tailEnd type="none" w="med" len="med"/>
            </a:ln>
            <a:effectLst/>
          </p:spPr>
        </p:cxnSp>
        <p:cxnSp>
          <p:nvCxnSpPr>
            <p:cNvPr id="22" name="Connecteur droit 14"/>
            <p:cNvCxnSpPr>
              <a:cxnSpLocks/>
              <a:endCxn id="34" idx="3"/>
            </p:cNvCxnSpPr>
            <p:nvPr/>
          </p:nvCxnSpPr>
          <p:spPr bwMode="auto">
            <a:xfrm flipH="1">
              <a:off x="7013289" y="3549636"/>
              <a:ext cx="1013391" cy="0"/>
            </a:xfrm>
            <a:prstGeom prst="line">
              <a:avLst/>
            </a:prstGeom>
            <a:solidFill>
              <a:srgbClr val="00B0F0"/>
            </a:solidFill>
            <a:ln w="31750" cap="flat" cmpd="sng" algn="ctr">
              <a:solidFill>
                <a:srgbClr val="FFFF00"/>
              </a:solidFill>
              <a:prstDash val="solid"/>
              <a:round/>
              <a:headEnd type="none" w="med" len="med"/>
              <a:tailEnd type="none" w="med" len="med"/>
            </a:ln>
            <a:effectLst/>
          </p:spPr>
        </p:cxnSp>
        <p:cxnSp>
          <p:nvCxnSpPr>
            <p:cNvPr id="23" name="Connecteur droit 15"/>
            <p:cNvCxnSpPr>
              <a:cxnSpLocks/>
            </p:cNvCxnSpPr>
            <p:nvPr/>
          </p:nvCxnSpPr>
          <p:spPr bwMode="auto">
            <a:xfrm flipH="1">
              <a:off x="7020745" y="4375720"/>
              <a:ext cx="1005935" cy="1"/>
            </a:xfrm>
            <a:prstGeom prst="line">
              <a:avLst/>
            </a:prstGeom>
            <a:solidFill>
              <a:srgbClr val="00B0F0"/>
            </a:solidFill>
            <a:ln w="31750" cap="flat" cmpd="sng" algn="ctr">
              <a:solidFill>
                <a:srgbClr val="FFCC00"/>
              </a:solidFill>
              <a:prstDash val="solid"/>
              <a:round/>
              <a:headEnd type="none" w="med" len="med"/>
              <a:tailEnd type="none" w="med" len="med"/>
            </a:ln>
            <a:effectLst/>
          </p:spPr>
        </p:cxnSp>
        <p:sp>
          <p:nvSpPr>
            <p:cNvPr id="24" name="Forme libre 17"/>
            <p:cNvSpPr/>
            <p:nvPr/>
          </p:nvSpPr>
          <p:spPr>
            <a:xfrm>
              <a:off x="3668596" y="944104"/>
              <a:ext cx="2314565" cy="562669"/>
            </a:xfrm>
            <a:custGeom>
              <a:avLst/>
              <a:gdLst>
                <a:gd name="connsiteX0" fmla="*/ 103282 w 619679"/>
                <a:gd name="connsiteY0" fmla="*/ 0 h 2314564"/>
                <a:gd name="connsiteX1" fmla="*/ 516397 w 619679"/>
                <a:gd name="connsiteY1" fmla="*/ 0 h 2314564"/>
                <a:gd name="connsiteX2" fmla="*/ 619679 w 619679"/>
                <a:gd name="connsiteY2" fmla="*/ 103282 h 2314564"/>
                <a:gd name="connsiteX3" fmla="*/ 619679 w 619679"/>
                <a:gd name="connsiteY3" fmla="*/ 2314564 h 2314564"/>
                <a:gd name="connsiteX4" fmla="*/ 619679 w 619679"/>
                <a:gd name="connsiteY4" fmla="*/ 2314564 h 2314564"/>
                <a:gd name="connsiteX5" fmla="*/ 0 w 619679"/>
                <a:gd name="connsiteY5" fmla="*/ 2314564 h 2314564"/>
                <a:gd name="connsiteX6" fmla="*/ 0 w 619679"/>
                <a:gd name="connsiteY6" fmla="*/ 2314564 h 2314564"/>
                <a:gd name="connsiteX7" fmla="*/ 0 w 619679"/>
                <a:gd name="connsiteY7" fmla="*/ 103282 h 2314564"/>
                <a:gd name="connsiteX8" fmla="*/ 103282 w 619679"/>
                <a:gd name="connsiteY8" fmla="*/ 0 h 231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9" h="2314564">
                  <a:moveTo>
                    <a:pt x="619679" y="385770"/>
                  </a:moveTo>
                  <a:lnTo>
                    <a:pt x="619679" y="1928794"/>
                  </a:lnTo>
                  <a:cubicBezTo>
                    <a:pt x="619679" y="2141848"/>
                    <a:pt x="607299" y="2314562"/>
                    <a:pt x="592027" y="2314562"/>
                  </a:cubicBezTo>
                  <a:lnTo>
                    <a:pt x="0" y="2314562"/>
                  </a:lnTo>
                  <a:lnTo>
                    <a:pt x="0" y="2314562"/>
                  </a:lnTo>
                  <a:lnTo>
                    <a:pt x="0" y="2"/>
                  </a:lnTo>
                  <a:lnTo>
                    <a:pt x="0" y="2"/>
                  </a:lnTo>
                  <a:lnTo>
                    <a:pt x="592027" y="2"/>
                  </a:lnTo>
                  <a:cubicBezTo>
                    <a:pt x="607299" y="2"/>
                    <a:pt x="619679" y="172716"/>
                    <a:pt x="619679" y="385770"/>
                  </a:cubicBezTo>
                  <a:close/>
                </a:path>
              </a:pathLst>
            </a:custGeom>
            <a:solidFill>
              <a:sysClr val="window" lastClr="FFFFFF"/>
            </a:solidFill>
            <a:ln w="3175" cap="flat" cmpd="sng" algn="ctr">
              <a:solidFill>
                <a:srgbClr val="00B050"/>
              </a:solidFill>
              <a:prstDash val="sysDot"/>
            </a:ln>
            <a:effectLst/>
          </p:spPr>
          <p:txBody>
            <a:bodyPr spcFirstLastPara="0" vert="horz" wrap="square" lIns="30481" tIns="45490" rIns="60730" bIns="45491" numCol="1" spcCol="1270" anchor="ctr" anchorCtr="0">
              <a:noAutofit/>
            </a:bodyPr>
            <a:lstStyle/>
            <a:p>
              <a:pPr marL="57150" marR="0" lvl="1" indent="-57150" algn="l" defTabSz="355600" eaLnBrk="1" fontAlgn="auto" latinLnBrk="0" hangingPunct="1">
                <a:lnSpc>
                  <a:spcPct val="90000"/>
                </a:lnSpc>
                <a:spcBef>
                  <a:spcPts val="0"/>
                </a:spcBef>
                <a:spcAft>
                  <a:spcPct val="15000"/>
                </a:spcAft>
                <a:buClrTx/>
                <a:buSzTx/>
                <a:buFontTx/>
                <a:buChar char="••"/>
                <a:tabLst/>
                <a:defRPr/>
              </a:pPr>
              <a:endParaRPr kumimoji="0" lang="fr-FR" sz="800" b="0" i="0" u="none" strike="noStrike" kern="0" cap="none" spc="0" normalizeH="0" baseline="0" noProof="0" dirty="0">
                <a:ln>
                  <a:noFill/>
                </a:ln>
                <a:solidFill>
                  <a:prstClr val="black">
                    <a:hueOff val="0"/>
                    <a:satOff val="0"/>
                    <a:lumOff val="0"/>
                    <a:alphaOff val="0"/>
                  </a:prstClr>
                </a:solidFill>
                <a:effectLst/>
                <a:uLnTx/>
                <a:uFillTx/>
                <a:latin typeface="Arial"/>
                <a:ea typeface="+mn-ea"/>
                <a:cs typeface="Arial"/>
              </a:endParaRPr>
            </a:p>
          </p:txBody>
        </p:sp>
        <p:sp>
          <p:nvSpPr>
            <p:cNvPr id="25" name="Forme libre 18"/>
            <p:cNvSpPr/>
            <p:nvPr/>
          </p:nvSpPr>
          <p:spPr>
            <a:xfrm>
              <a:off x="2368957" y="858175"/>
              <a:ext cx="1301942" cy="703335"/>
            </a:xfrm>
            <a:custGeom>
              <a:avLst/>
              <a:gdLst>
                <a:gd name="connsiteX0" fmla="*/ 0 w 1301942"/>
                <a:gd name="connsiteY0" fmla="*/ 129102 h 774599"/>
                <a:gd name="connsiteX1" fmla="*/ 129102 w 1301942"/>
                <a:gd name="connsiteY1" fmla="*/ 0 h 774599"/>
                <a:gd name="connsiteX2" fmla="*/ 1172840 w 1301942"/>
                <a:gd name="connsiteY2" fmla="*/ 0 h 774599"/>
                <a:gd name="connsiteX3" fmla="*/ 1301942 w 1301942"/>
                <a:gd name="connsiteY3" fmla="*/ 129102 h 774599"/>
                <a:gd name="connsiteX4" fmla="*/ 1301942 w 1301942"/>
                <a:gd name="connsiteY4" fmla="*/ 645497 h 774599"/>
                <a:gd name="connsiteX5" fmla="*/ 1172840 w 1301942"/>
                <a:gd name="connsiteY5" fmla="*/ 774599 h 774599"/>
                <a:gd name="connsiteX6" fmla="*/ 129102 w 1301942"/>
                <a:gd name="connsiteY6" fmla="*/ 774599 h 774599"/>
                <a:gd name="connsiteX7" fmla="*/ 0 w 1301942"/>
                <a:gd name="connsiteY7" fmla="*/ 645497 h 774599"/>
                <a:gd name="connsiteX8" fmla="*/ 0 w 1301942"/>
                <a:gd name="connsiteY8" fmla="*/ 129102 h 77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42" h="774599">
                  <a:moveTo>
                    <a:pt x="0" y="129102"/>
                  </a:moveTo>
                  <a:cubicBezTo>
                    <a:pt x="0" y="57801"/>
                    <a:pt x="57801" y="0"/>
                    <a:pt x="129102" y="0"/>
                  </a:cubicBezTo>
                  <a:lnTo>
                    <a:pt x="1172840" y="0"/>
                  </a:lnTo>
                  <a:cubicBezTo>
                    <a:pt x="1244141" y="0"/>
                    <a:pt x="1301942" y="57801"/>
                    <a:pt x="1301942" y="129102"/>
                  </a:cubicBezTo>
                  <a:lnTo>
                    <a:pt x="1301942" y="645497"/>
                  </a:lnTo>
                  <a:cubicBezTo>
                    <a:pt x="1301942" y="716798"/>
                    <a:pt x="1244141" y="774599"/>
                    <a:pt x="1172840" y="774599"/>
                  </a:cubicBezTo>
                  <a:lnTo>
                    <a:pt x="129102" y="774599"/>
                  </a:lnTo>
                  <a:cubicBezTo>
                    <a:pt x="57801" y="774599"/>
                    <a:pt x="0" y="716798"/>
                    <a:pt x="0" y="645497"/>
                  </a:cubicBezTo>
                  <a:lnTo>
                    <a:pt x="0" y="129102"/>
                  </a:lnTo>
                  <a:close/>
                </a:path>
              </a:pathLst>
            </a:custGeom>
            <a:solidFill>
              <a:srgbClr val="00B050">
                <a:lumMod val="75000"/>
              </a:srgbClr>
            </a:solidFill>
            <a:ln w="25400" cap="flat" cmpd="sng" algn="ctr">
              <a:solidFill>
                <a:srgbClr val="DCEBFA">
                  <a:hueOff val="0"/>
                  <a:satOff val="0"/>
                  <a:lumOff val="0"/>
                  <a:alphaOff val="0"/>
                </a:srgbClr>
              </a:solidFill>
              <a:prstDash val="solid"/>
            </a:ln>
            <a:effectLst/>
          </p:spPr>
          <p:txBody>
            <a:bodyPr spcFirstLastPara="0" vert="horz" wrap="square" lIns="87343" tIns="62578" rIns="87343" bIns="62578" numCol="1" spcCol="1270" anchor="ctr" anchorCtr="0">
              <a:noAutofit/>
            </a:bodyPr>
            <a:lstStyle/>
            <a:p>
              <a:pPr marL="0" marR="0" lvl="0" indent="0" defTabSz="577850" eaLnBrk="1" fontAlgn="auto" latinLnBrk="0" hangingPunct="1">
                <a:lnSpc>
                  <a:spcPct val="90000"/>
                </a:lnSpc>
                <a:spcBef>
                  <a:spcPts val="0"/>
                </a:spcBef>
                <a:spcAft>
                  <a:spcPct val="35000"/>
                </a:spcAft>
                <a:buClrTx/>
                <a:buSzTx/>
                <a:buFontTx/>
                <a:buNone/>
                <a:tabLst/>
                <a:defRPr/>
              </a:pPr>
              <a:r>
                <a:rPr kumimoji="0" lang="fr-FR" sz="1200" b="1" i="0" u="none" strike="noStrike" kern="0" cap="none" spc="0" normalizeH="0" baseline="0" noProof="0" dirty="0">
                  <a:ln>
                    <a:noFill/>
                  </a:ln>
                  <a:solidFill>
                    <a:prstClr val="white"/>
                  </a:solidFill>
                  <a:effectLst/>
                  <a:uLnTx/>
                  <a:uFillTx/>
                  <a:latin typeface="+mn-lt"/>
                  <a:ea typeface="+mn-ea"/>
                  <a:cs typeface="Arial"/>
                </a:rPr>
                <a:t>Totale </a:t>
              </a:r>
              <a:r>
                <a:rPr kumimoji="0" lang="fr-FR" sz="1200" b="1" i="0" u="none" strike="noStrike" kern="0" cap="none" spc="0" normalizeH="0" baseline="0" noProof="0" dirty="0" err="1">
                  <a:ln>
                    <a:noFill/>
                  </a:ln>
                  <a:solidFill>
                    <a:prstClr val="white"/>
                  </a:solidFill>
                  <a:effectLst/>
                  <a:uLnTx/>
                  <a:uFillTx/>
                  <a:latin typeface="+mn-lt"/>
                  <a:ea typeface="+mn-ea"/>
                  <a:cs typeface="Arial"/>
                </a:rPr>
                <a:t>lijnsonder-breking</a:t>
              </a:r>
              <a:endParaRPr kumimoji="0" lang="fr-FR" sz="1200" b="1" i="0" u="none" strike="noStrike" kern="0" cap="none" spc="0" normalizeH="0" baseline="0" noProof="0" dirty="0">
                <a:ln>
                  <a:noFill/>
                </a:ln>
                <a:solidFill>
                  <a:prstClr val="white"/>
                </a:solidFill>
                <a:effectLst/>
                <a:uLnTx/>
                <a:uFillTx/>
                <a:latin typeface="+mn-lt"/>
                <a:ea typeface="+mn-ea"/>
                <a:cs typeface="Arial"/>
              </a:endParaRPr>
            </a:p>
          </p:txBody>
        </p:sp>
        <p:sp>
          <p:nvSpPr>
            <p:cNvPr id="26" name="Forme libre 19"/>
            <p:cNvSpPr/>
            <p:nvPr/>
          </p:nvSpPr>
          <p:spPr>
            <a:xfrm>
              <a:off x="3670035" y="1690580"/>
              <a:ext cx="2314565" cy="562669"/>
            </a:xfrm>
            <a:custGeom>
              <a:avLst/>
              <a:gdLst>
                <a:gd name="connsiteX0" fmla="*/ 103282 w 619679"/>
                <a:gd name="connsiteY0" fmla="*/ 0 h 2314564"/>
                <a:gd name="connsiteX1" fmla="*/ 516397 w 619679"/>
                <a:gd name="connsiteY1" fmla="*/ 0 h 2314564"/>
                <a:gd name="connsiteX2" fmla="*/ 619679 w 619679"/>
                <a:gd name="connsiteY2" fmla="*/ 103282 h 2314564"/>
                <a:gd name="connsiteX3" fmla="*/ 619679 w 619679"/>
                <a:gd name="connsiteY3" fmla="*/ 2314564 h 2314564"/>
                <a:gd name="connsiteX4" fmla="*/ 619679 w 619679"/>
                <a:gd name="connsiteY4" fmla="*/ 2314564 h 2314564"/>
                <a:gd name="connsiteX5" fmla="*/ 0 w 619679"/>
                <a:gd name="connsiteY5" fmla="*/ 2314564 h 2314564"/>
                <a:gd name="connsiteX6" fmla="*/ 0 w 619679"/>
                <a:gd name="connsiteY6" fmla="*/ 2314564 h 2314564"/>
                <a:gd name="connsiteX7" fmla="*/ 0 w 619679"/>
                <a:gd name="connsiteY7" fmla="*/ 103282 h 2314564"/>
                <a:gd name="connsiteX8" fmla="*/ 103282 w 619679"/>
                <a:gd name="connsiteY8" fmla="*/ 0 h 231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9" h="2314564">
                  <a:moveTo>
                    <a:pt x="619679" y="385770"/>
                  </a:moveTo>
                  <a:lnTo>
                    <a:pt x="619679" y="1928794"/>
                  </a:lnTo>
                  <a:cubicBezTo>
                    <a:pt x="619679" y="2141848"/>
                    <a:pt x="607299" y="2314562"/>
                    <a:pt x="592027" y="2314562"/>
                  </a:cubicBezTo>
                  <a:lnTo>
                    <a:pt x="0" y="2314562"/>
                  </a:lnTo>
                  <a:lnTo>
                    <a:pt x="0" y="2314562"/>
                  </a:lnTo>
                  <a:lnTo>
                    <a:pt x="0" y="2"/>
                  </a:lnTo>
                  <a:lnTo>
                    <a:pt x="0" y="2"/>
                  </a:lnTo>
                  <a:lnTo>
                    <a:pt x="592027" y="2"/>
                  </a:lnTo>
                  <a:cubicBezTo>
                    <a:pt x="607299" y="2"/>
                    <a:pt x="619679" y="172716"/>
                    <a:pt x="619679" y="385770"/>
                  </a:cubicBezTo>
                  <a:close/>
                </a:path>
              </a:pathLst>
            </a:custGeom>
            <a:solidFill>
              <a:sysClr val="window" lastClr="FFFFFF"/>
            </a:solidFill>
            <a:ln w="3175" cap="flat" cmpd="sng" algn="ctr">
              <a:solidFill>
                <a:srgbClr val="92D050"/>
              </a:solidFill>
              <a:prstDash val="sysDot"/>
            </a:ln>
            <a:effectLst/>
          </p:spPr>
          <p:txBody>
            <a:bodyPr spcFirstLastPara="0" vert="horz" wrap="square" lIns="30481" tIns="45490" rIns="60730" bIns="45491" numCol="1" spcCol="1270" anchor="ctr" anchorCtr="0">
              <a:noAutofit/>
            </a:bodyPr>
            <a:lstStyle/>
            <a:p>
              <a:pPr marL="57150" marR="0" lvl="1" indent="-57150" algn="l" defTabSz="355600" eaLnBrk="1" fontAlgn="auto" latinLnBrk="0" hangingPunct="1">
                <a:lnSpc>
                  <a:spcPct val="90000"/>
                </a:lnSpc>
                <a:spcBef>
                  <a:spcPts val="0"/>
                </a:spcBef>
                <a:spcAft>
                  <a:spcPct val="15000"/>
                </a:spcAft>
                <a:buClrTx/>
                <a:buSzTx/>
                <a:buFontTx/>
                <a:buChar char="••"/>
                <a:tabLst/>
                <a:defRPr/>
              </a:pPr>
              <a:endParaRPr kumimoji="0" lang="fr-BE" sz="800" b="0" i="0" u="none" strike="noStrike" kern="0" cap="none" spc="0" normalizeH="0" baseline="0" noProof="0" dirty="0">
                <a:ln>
                  <a:noFill/>
                </a:ln>
                <a:solidFill>
                  <a:prstClr val="black">
                    <a:hueOff val="0"/>
                    <a:satOff val="0"/>
                    <a:lumOff val="0"/>
                    <a:alphaOff val="0"/>
                  </a:prstClr>
                </a:solidFill>
                <a:effectLst/>
                <a:uLnTx/>
                <a:uFillTx/>
                <a:latin typeface="Arial"/>
                <a:ea typeface="+mn-ea"/>
                <a:cs typeface="Arial"/>
              </a:endParaRPr>
            </a:p>
          </p:txBody>
        </p:sp>
        <p:sp>
          <p:nvSpPr>
            <p:cNvPr id="27" name="Forme libre 20"/>
            <p:cNvSpPr/>
            <p:nvPr/>
          </p:nvSpPr>
          <p:spPr>
            <a:xfrm>
              <a:off x="2368094" y="1628800"/>
              <a:ext cx="1301942" cy="703335"/>
            </a:xfrm>
            <a:custGeom>
              <a:avLst/>
              <a:gdLst>
                <a:gd name="connsiteX0" fmla="*/ 0 w 1301942"/>
                <a:gd name="connsiteY0" fmla="*/ 129102 h 774599"/>
                <a:gd name="connsiteX1" fmla="*/ 129102 w 1301942"/>
                <a:gd name="connsiteY1" fmla="*/ 0 h 774599"/>
                <a:gd name="connsiteX2" fmla="*/ 1172840 w 1301942"/>
                <a:gd name="connsiteY2" fmla="*/ 0 h 774599"/>
                <a:gd name="connsiteX3" fmla="*/ 1301942 w 1301942"/>
                <a:gd name="connsiteY3" fmla="*/ 129102 h 774599"/>
                <a:gd name="connsiteX4" fmla="*/ 1301942 w 1301942"/>
                <a:gd name="connsiteY4" fmla="*/ 645497 h 774599"/>
                <a:gd name="connsiteX5" fmla="*/ 1172840 w 1301942"/>
                <a:gd name="connsiteY5" fmla="*/ 774599 h 774599"/>
                <a:gd name="connsiteX6" fmla="*/ 129102 w 1301942"/>
                <a:gd name="connsiteY6" fmla="*/ 774599 h 774599"/>
                <a:gd name="connsiteX7" fmla="*/ 0 w 1301942"/>
                <a:gd name="connsiteY7" fmla="*/ 645497 h 774599"/>
                <a:gd name="connsiteX8" fmla="*/ 0 w 1301942"/>
                <a:gd name="connsiteY8" fmla="*/ 129102 h 77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42" h="774599">
                  <a:moveTo>
                    <a:pt x="0" y="129102"/>
                  </a:moveTo>
                  <a:cubicBezTo>
                    <a:pt x="0" y="57801"/>
                    <a:pt x="57801" y="0"/>
                    <a:pt x="129102" y="0"/>
                  </a:cubicBezTo>
                  <a:lnTo>
                    <a:pt x="1172840" y="0"/>
                  </a:lnTo>
                  <a:cubicBezTo>
                    <a:pt x="1244141" y="0"/>
                    <a:pt x="1301942" y="57801"/>
                    <a:pt x="1301942" y="129102"/>
                  </a:cubicBezTo>
                  <a:lnTo>
                    <a:pt x="1301942" y="645497"/>
                  </a:lnTo>
                  <a:cubicBezTo>
                    <a:pt x="1301942" y="716798"/>
                    <a:pt x="1244141" y="774599"/>
                    <a:pt x="1172840" y="774599"/>
                  </a:cubicBezTo>
                  <a:lnTo>
                    <a:pt x="129102" y="774599"/>
                  </a:lnTo>
                  <a:cubicBezTo>
                    <a:pt x="57801" y="774599"/>
                    <a:pt x="0" y="716798"/>
                    <a:pt x="0" y="645497"/>
                  </a:cubicBezTo>
                  <a:lnTo>
                    <a:pt x="0" y="129102"/>
                  </a:lnTo>
                  <a:close/>
                </a:path>
              </a:pathLst>
            </a:custGeom>
            <a:solidFill>
              <a:srgbClr val="92D050"/>
            </a:solidFill>
            <a:ln w="25400" cap="flat" cmpd="sng" algn="ctr">
              <a:solidFill>
                <a:srgbClr val="DCEBFA">
                  <a:hueOff val="0"/>
                  <a:satOff val="0"/>
                  <a:lumOff val="0"/>
                  <a:alphaOff val="0"/>
                </a:srgbClr>
              </a:solidFill>
              <a:prstDash val="solid"/>
            </a:ln>
            <a:effectLst/>
          </p:spPr>
          <p:txBody>
            <a:bodyPr spcFirstLastPara="0" vert="horz" wrap="square" lIns="87343" tIns="62578" rIns="87343" bIns="62578" numCol="1" spcCol="1270" anchor="ctr" anchorCtr="0">
              <a:noAutofit/>
            </a:bodyPr>
            <a:lstStyle/>
            <a:p>
              <a:pPr marL="0" marR="0" lvl="0" indent="0" defTabSz="577850" eaLnBrk="1" fontAlgn="auto" latinLnBrk="0" hangingPunct="1">
                <a:lnSpc>
                  <a:spcPct val="90000"/>
                </a:lnSpc>
                <a:spcBef>
                  <a:spcPts val="0"/>
                </a:spcBef>
                <a:spcAft>
                  <a:spcPct val="35000"/>
                </a:spcAft>
                <a:buClrTx/>
                <a:buSzTx/>
                <a:buFontTx/>
                <a:buNone/>
                <a:tabLst/>
                <a:defRPr/>
              </a:pPr>
              <a:r>
                <a:rPr kumimoji="0" lang="fr-FR" sz="1200" b="1" i="0" u="none" strike="noStrike" kern="0" cap="none" spc="0" normalizeH="0" baseline="0" noProof="0" dirty="0" err="1">
                  <a:ln>
                    <a:noFill/>
                  </a:ln>
                  <a:solidFill>
                    <a:prstClr val="white"/>
                  </a:solidFill>
                  <a:effectLst/>
                  <a:uLnTx/>
                  <a:uFillTx/>
                  <a:latin typeface="+mn-lt"/>
                  <a:ea typeface="+mn-ea"/>
                  <a:cs typeface="Arial"/>
                </a:rPr>
                <a:t>Spoor</a:t>
              </a:r>
              <a:r>
                <a:rPr kumimoji="0" lang="fr-FR" sz="1200" b="1" i="0" u="none" strike="noStrike" kern="0" cap="none" spc="0" normalizeH="0" baseline="0" noProof="0" dirty="0">
                  <a:ln>
                    <a:noFill/>
                  </a:ln>
                  <a:solidFill>
                    <a:prstClr val="white"/>
                  </a:solidFill>
                  <a:effectLst/>
                  <a:uLnTx/>
                  <a:uFillTx/>
                  <a:latin typeface="+mn-lt"/>
                  <a:ea typeface="+mn-ea"/>
                  <a:cs typeface="Arial"/>
                </a:rPr>
                <a:t> </a:t>
              </a:r>
              <a:r>
                <a:rPr kumimoji="0" lang="fr-FR" sz="1200" b="1" i="0" u="none" strike="noStrike" kern="0" cap="none" spc="0" normalizeH="0" baseline="0" noProof="0" dirty="0" err="1">
                  <a:ln>
                    <a:noFill/>
                  </a:ln>
                  <a:solidFill>
                    <a:prstClr val="white"/>
                  </a:solidFill>
                  <a:effectLst/>
                  <a:uLnTx/>
                  <a:uFillTx/>
                  <a:latin typeface="+mn-lt"/>
                  <a:ea typeface="+mn-ea"/>
                  <a:cs typeface="Arial"/>
                </a:rPr>
                <a:t>buiten</a:t>
              </a:r>
              <a:r>
                <a:rPr kumimoji="0" lang="fr-FR" sz="1200" b="1" i="0" u="none" strike="noStrike" kern="0" cap="none" spc="0" normalizeH="0" baseline="0" noProof="0" dirty="0">
                  <a:ln>
                    <a:noFill/>
                  </a:ln>
                  <a:solidFill>
                    <a:prstClr val="white"/>
                  </a:solidFill>
                  <a:effectLst/>
                  <a:uLnTx/>
                  <a:uFillTx/>
                  <a:latin typeface="+mn-lt"/>
                  <a:ea typeface="+mn-ea"/>
                  <a:cs typeface="Arial"/>
                </a:rPr>
                <a:t> </a:t>
              </a:r>
              <a:r>
                <a:rPr kumimoji="0" lang="fr-FR" sz="1200" b="1" i="0" u="none" strike="noStrike" kern="0" cap="none" spc="0" normalizeH="0" baseline="0" noProof="0" dirty="0" err="1">
                  <a:ln>
                    <a:noFill/>
                  </a:ln>
                  <a:solidFill>
                    <a:prstClr val="white"/>
                  </a:solidFill>
                  <a:effectLst/>
                  <a:uLnTx/>
                  <a:uFillTx/>
                  <a:latin typeface="+mn-lt"/>
                  <a:ea typeface="+mn-ea"/>
                  <a:cs typeface="Arial"/>
                </a:rPr>
                <a:t>dienst</a:t>
              </a:r>
              <a:endParaRPr kumimoji="0" lang="fr-BE" sz="1200" b="1" i="0" u="none" strike="noStrike" kern="0" cap="none" spc="0" normalizeH="0" baseline="0" noProof="0" dirty="0">
                <a:ln>
                  <a:noFill/>
                </a:ln>
                <a:solidFill>
                  <a:prstClr val="white"/>
                </a:solidFill>
                <a:effectLst/>
                <a:uLnTx/>
                <a:uFillTx/>
                <a:latin typeface="+mn-lt"/>
                <a:ea typeface="+mn-ea"/>
                <a:cs typeface="Arial"/>
              </a:endParaRPr>
            </a:p>
          </p:txBody>
        </p:sp>
        <p:sp>
          <p:nvSpPr>
            <p:cNvPr id="28" name="Forme libre 21"/>
            <p:cNvSpPr/>
            <p:nvPr/>
          </p:nvSpPr>
          <p:spPr>
            <a:xfrm>
              <a:off x="3680452" y="3268302"/>
              <a:ext cx="2314565" cy="562669"/>
            </a:xfrm>
            <a:custGeom>
              <a:avLst/>
              <a:gdLst>
                <a:gd name="connsiteX0" fmla="*/ 103282 w 619679"/>
                <a:gd name="connsiteY0" fmla="*/ 0 h 2314564"/>
                <a:gd name="connsiteX1" fmla="*/ 516397 w 619679"/>
                <a:gd name="connsiteY1" fmla="*/ 0 h 2314564"/>
                <a:gd name="connsiteX2" fmla="*/ 619679 w 619679"/>
                <a:gd name="connsiteY2" fmla="*/ 103282 h 2314564"/>
                <a:gd name="connsiteX3" fmla="*/ 619679 w 619679"/>
                <a:gd name="connsiteY3" fmla="*/ 2314564 h 2314564"/>
                <a:gd name="connsiteX4" fmla="*/ 619679 w 619679"/>
                <a:gd name="connsiteY4" fmla="*/ 2314564 h 2314564"/>
                <a:gd name="connsiteX5" fmla="*/ 0 w 619679"/>
                <a:gd name="connsiteY5" fmla="*/ 2314564 h 2314564"/>
                <a:gd name="connsiteX6" fmla="*/ 0 w 619679"/>
                <a:gd name="connsiteY6" fmla="*/ 2314564 h 2314564"/>
                <a:gd name="connsiteX7" fmla="*/ 0 w 619679"/>
                <a:gd name="connsiteY7" fmla="*/ 103282 h 2314564"/>
                <a:gd name="connsiteX8" fmla="*/ 103282 w 619679"/>
                <a:gd name="connsiteY8" fmla="*/ 0 h 231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9" h="2314564">
                  <a:moveTo>
                    <a:pt x="619679" y="385770"/>
                  </a:moveTo>
                  <a:lnTo>
                    <a:pt x="619679" y="1928794"/>
                  </a:lnTo>
                  <a:cubicBezTo>
                    <a:pt x="619679" y="2141848"/>
                    <a:pt x="607299" y="2314562"/>
                    <a:pt x="592027" y="2314562"/>
                  </a:cubicBezTo>
                  <a:lnTo>
                    <a:pt x="0" y="2314562"/>
                  </a:lnTo>
                  <a:lnTo>
                    <a:pt x="0" y="2314562"/>
                  </a:lnTo>
                  <a:lnTo>
                    <a:pt x="0" y="2"/>
                  </a:lnTo>
                  <a:lnTo>
                    <a:pt x="0" y="2"/>
                  </a:lnTo>
                  <a:lnTo>
                    <a:pt x="592027" y="2"/>
                  </a:lnTo>
                  <a:cubicBezTo>
                    <a:pt x="607299" y="2"/>
                    <a:pt x="619679" y="172716"/>
                    <a:pt x="619679" y="385770"/>
                  </a:cubicBezTo>
                  <a:close/>
                </a:path>
              </a:pathLst>
            </a:custGeom>
            <a:solidFill>
              <a:sysClr val="window" lastClr="FFFFFF"/>
            </a:solidFill>
            <a:ln w="3175" cap="flat" cmpd="sng" algn="ctr">
              <a:solidFill>
                <a:srgbClr val="FFFF00"/>
              </a:solidFill>
              <a:prstDash val="sysDot"/>
            </a:ln>
            <a:effectLst/>
          </p:spPr>
          <p:txBody>
            <a:bodyPr spcFirstLastPara="0" vert="horz" wrap="square" lIns="30481" tIns="45490" rIns="60730" bIns="45491" numCol="1" spcCol="1270" anchor="ctr" anchorCtr="0">
              <a:noAutofit/>
            </a:bodyPr>
            <a:lstStyle/>
            <a:p>
              <a:pPr marL="0" marR="0" lvl="1" algn="l" defTabSz="355600" eaLnBrk="1" fontAlgn="auto" latinLnBrk="0" hangingPunct="1">
                <a:lnSpc>
                  <a:spcPct val="90000"/>
                </a:lnSpc>
                <a:spcBef>
                  <a:spcPts val="0"/>
                </a:spcBef>
                <a:spcAft>
                  <a:spcPct val="15000"/>
                </a:spcAft>
                <a:buClrTx/>
                <a:buSzTx/>
                <a:tabLst/>
                <a:defRPr/>
              </a:pPr>
              <a:endParaRPr kumimoji="0" lang="fr-BE" sz="1100" i="0" u="none" strike="noStrike" kern="0" cap="none" spc="0" normalizeH="0" baseline="0" noProof="0" dirty="0">
                <a:ln>
                  <a:noFill/>
                </a:ln>
                <a:solidFill>
                  <a:prstClr val="black">
                    <a:hueOff val="0"/>
                    <a:satOff val="0"/>
                    <a:lumOff val="0"/>
                    <a:alphaOff val="0"/>
                  </a:prstClr>
                </a:solidFill>
                <a:effectLst/>
                <a:uLnTx/>
                <a:uFillTx/>
                <a:latin typeface="+mn-lt"/>
                <a:ea typeface="+mn-ea"/>
                <a:cs typeface="Arial"/>
              </a:endParaRPr>
            </a:p>
          </p:txBody>
        </p:sp>
        <p:sp>
          <p:nvSpPr>
            <p:cNvPr id="29" name="Forme libre 22"/>
            <p:cNvSpPr/>
            <p:nvPr/>
          </p:nvSpPr>
          <p:spPr>
            <a:xfrm>
              <a:off x="2378511" y="3206521"/>
              <a:ext cx="1301942" cy="703335"/>
            </a:xfrm>
            <a:custGeom>
              <a:avLst/>
              <a:gdLst>
                <a:gd name="connsiteX0" fmla="*/ 0 w 1301942"/>
                <a:gd name="connsiteY0" fmla="*/ 129102 h 774599"/>
                <a:gd name="connsiteX1" fmla="*/ 129102 w 1301942"/>
                <a:gd name="connsiteY1" fmla="*/ 0 h 774599"/>
                <a:gd name="connsiteX2" fmla="*/ 1172840 w 1301942"/>
                <a:gd name="connsiteY2" fmla="*/ 0 h 774599"/>
                <a:gd name="connsiteX3" fmla="*/ 1301942 w 1301942"/>
                <a:gd name="connsiteY3" fmla="*/ 129102 h 774599"/>
                <a:gd name="connsiteX4" fmla="*/ 1301942 w 1301942"/>
                <a:gd name="connsiteY4" fmla="*/ 645497 h 774599"/>
                <a:gd name="connsiteX5" fmla="*/ 1172840 w 1301942"/>
                <a:gd name="connsiteY5" fmla="*/ 774599 h 774599"/>
                <a:gd name="connsiteX6" fmla="*/ 129102 w 1301942"/>
                <a:gd name="connsiteY6" fmla="*/ 774599 h 774599"/>
                <a:gd name="connsiteX7" fmla="*/ 0 w 1301942"/>
                <a:gd name="connsiteY7" fmla="*/ 645497 h 774599"/>
                <a:gd name="connsiteX8" fmla="*/ 0 w 1301942"/>
                <a:gd name="connsiteY8" fmla="*/ 129102 h 77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42" h="774599">
                  <a:moveTo>
                    <a:pt x="0" y="129102"/>
                  </a:moveTo>
                  <a:cubicBezTo>
                    <a:pt x="0" y="57801"/>
                    <a:pt x="57801" y="0"/>
                    <a:pt x="129102" y="0"/>
                  </a:cubicBezTo>
                  <a:lnTo>
                    <a:pt x="1172840" y="0"/>
                  </a:lnTo>
                  <a:cubicBezTo>
                    <a:pt x="1244141" y="0"/>
                    <a:pt x="1301942" y="57801"/>
                    <a:pt x="1301942" y="129102"/>
                  </a:cubicBezTo>
                  <a:lnTo>
                    <a:pt x="1301942" y="645497"/>
                  </a:lnTo>
                  <a:cubicBezTo>
                    <a:pt x="1301942" y="716798"/>
                    <a:pt x="1244141" y="774599"/>
                    <a:pt x="1172840" y="774599"/>
                  </a:cubicBezTo>
                  <a:lnTo>
                    <a:pt x="129102" y="774599"/>
                  </a:lnTo>
                  <a:cubicBezTo>
                    <a:pt x="57801" y="774599"/>
                    <a:pt x="0" y="716798"/>
                    <a:pt x="0" y="645497"/>
                  </a:cubicBezTo>
                  <a:lnTo>
                    <a:pt x="0" y="129102"/>
                  </a:lnTo>
                  <a:close/>
                </a:path>
              </a:pathLst>
            </a:custGeom>
            <a:solidFill>
              <a:srgbClr val="FFFF00"/>
            </a:solidFill>
            <a:ln w="25400" cap="flat" cmpd="sng" algn="ctr">
              <a:solidFill>
                <a:srgbClr val="DCEBFA">
                  <a:hueOff val="0"/>
                  <a:satOff val="0"/>
                  <a:lumOff val="0"/>
                  <a:alphaOff val="0"/>
                </a:srgbClr>
              </a:solidFill>
              <a:prstDash val="solid"/>
            </a:ln>
            <a:effectLst/>
          </p:spPr>
          <p:txBody>
            <a:bodyPr spcFirstLastPara="0" vert="horz" wrap="square" lIns="87343" tIns="62578" rIns="87343" bIns="62578" numCol="1" spcCol="1270" anchor="ctr" anchorCtr="0">
              <a:noAutofit/>
            </a:bodyPr>
            <a:lstStyle/>
            <a:p>
              <a:pPr marL="0" marR="0" lvl="0" indent="0" defTabSz="577850" eaLnBrk="1" fontAlgn="auto" latinLnBrk="0" hangingPunct="1">
                <a:lnSpc>
                  <a:spcPct val="90000"/>
                </a:lnSpc>
                <a:spcBef>
                  <a:spcPts val="0"/>
                </a:spcBef>
                <a:spcAft>
                  <a:spcPct val="35000"/>
                </a:spcAft>
                <a:buClrTx/>
                <a:buSzTx/>
                <a:buFontTx/>
                <a:buNone/>
                <a:tabLst/>
                <a:defRPr/>
              </a:pPr>
              <a:r>
                <a:rPr kumimoji="0" lang="fr-FR" sz="1200" b="1" i="0" u="none" strike="noStrike" kern="0" cap="none" spc="0" normalizeH="0" baseline="0" noProof="0" dirty="0" err="1">
                  <a:ln>
                    <a:noFill/>
                  </a:ln>
                  <a:solidFill>
                    <a:prstClr val="black"/>
                  </a:solidFill>
                  <a:effectLst/>
                  <a:uLnTx/>
                  <a:uFillTx/>
                  <a:latin typeface="+mn-lt"/>
                  <a:ea typeface="+mn-ea"/>
                  <a:cs typeface="Arial"/>
                </a:rPr>
                <a:t>Gematerialiseerd</a:t>
              </a:r>
              <a:r>
                <a:rPr kumimoji="0" lang="fr-FR" sz="1200" b="1" i="0" u="none" strike="noStrike" kern="0" cap="none" spc="0" normalizeH="0" baseline="0" noProof="0" dirty="0">
                  <a:ln>
                    <a:noFill/>
                  </a:ln>
                  <a:solidFill>
                    <a:prstClr val="black"/>
                  </a:solidFill>
                  <a:effectLst/>
                  <a:uLnTx/>
                  <a:uFillTx/>
                  <a:latin typeface="+mn-lt"/>
                  <a:ea typeface="+mn-ea"/>
                  <a:cs typeface="Arial"/>
                </a:rPr>
                <a:t> </a:t>
              </a:r>
              <a:r>
                <a:rPr kumimoji="0" lang="fr-FR" sz="1200" b="1" i="0" u="none" strike="noStrike" kern="0" cap="none" spc="0" normalizeH="0" baseline="0" noProof="0" dirty="0" err="1">
                  <a:ln>
                    <a:noFill/>
                  </a:ln>
                  <a:solidFill>
                    <a:prstClr val="black"/>
                  </a:solidFill>
                  <a:effectLst/>
                  <a:uLnTx/>
                  <a:uFillTx/>
                  <a:latin typeface="+mn-lt"/>
                  <a:ea typeface="+mn-ea"/>
                  <a:cs typeface="Arial"/>
                </a:rPr>
                <a:t>sperren</a:t>
              </a:r>
              <a:r>
                <a:rPr kumimoji="0" lang="fr-FR" sz="1200" b="1" i="0" u="none" strike="noStrike" kern="0" cap="none" spc="0" normalizeH="0" baseline="0" noProof="0" dirty="0">
                  <a:ln>
                    <a:noFill/>
                  </a:ln>
                  <a:solidFill>
                    <a:prstClr val="black"/>
                  </a:solidFill>
                  <a:effectLst/>
                  <a:uLnTx/>
                  <a:uFillTx/>
                  <a:latin typeface="+mn-lt"/>
                  <a:ea typeface="+mn-ea"/>
                  <a:cs typeface="Arial"/>
                </a:rPr>
                <a:t> van de </a:t>
              </a:r>
              <a:r>
                <a:rPr kumimoji="0" lang="fr-FR" sz="1200" b="1" i="0" u="none" strike="noStrike" kern="0" cap="none" spc="0" normalizeH="0" baseline="0" noProof="0" dirty="0" err="1">
                  <a:ln>
                    <a:noFill/>
                  </a:ln>
                  <a:solidFill>
                    <a:prstClr val="black"/>
                  </a:solidFill>
                  <a:effectLst/>
                  <a:uLnTx/>
                  <a:uFillTx/>
                  <a:latin typeface="+mn-lt"/>
                  <a:ea typeface="+mn-ea"/>
                  <a:cs typeface="Arial"/>
                </a:rPr>
                <a:t>bewegingen</a:t>
              </a:r>
              <a:endParaRPr kumimoji="0" lang="fr-BE" sz="1200" b="1" i="0" u="none" strike="noStrike" kern="0" cap="none" spc="0" normalizeH="0" baseline="0" noProof="0" dirty="0">
                <a:ln>
                  <a:noFill/>
                </a:ln>
                <a:solidFill>
                  <a:prstClr val="black"/>
                </a:solidFill>
                <a:effectLst/>
                <a:uLnTx/>
                <a:uFillTx/>
                <a:latin typeface="+mn-lt"/>
                <a:ea typeface="+mn-ea"/>
                <a:cs typeface="Arial"/>
              </a:endParaRPr>
            </a:p>
          </p:txBody>
        </p:sp>
        <p:sp>
          <p:nvSpPr>
            <p:cNvPr id="30" name="Forme libre 23"/>
            <p:cNvSpPr/>
            <p:nvPr/>
          </p:nvSpPr>
          <p:spPr>
            <a:xfrm>
              <a:off x="3668595" y="4115062"/>
              <a:ext cx="2314565" cy="562669"/>
            </a:xfrm>
            <a:custGeom>
              <a:avLst/>
              <a:gdLst>
                <a:gd name="connsiteX0" fmla="*/ 103282 w 619679"/>
                <a:gd name="connsiteY0" fmla="*/ 0 h 2314564"/>
                <a:gd name="connsiteX1" fmla="*/ 516397 w 619679"/>
                <a:gd name="connsiteY1" fmla="*/ 0 h 2314564"/>
                <a:gd name="connsiteX2" fmla="*/ 619679 w 619679"/>
                <a:gd name="connsiteY2" fmla="*/ 103282 h 2314564"/>
                <a:gd name="connsiteX3" fmla="*/ 619679 w 619679"/>
                <a:gd name="connsiteY3" fmla="*/ 2314564 h 2314564"/>
                <a:gd name="connsiteX4" fmla="*/ 619679 w 619679"/>
                <a:gd name="connsiteY4" fmla="*/ 2314564 h 2314564"/>
                <a:gd name="connsiteX5" fmla="*/ 0 w 619679"/>
                <a:gd name="connsiteY5" fmla="*/ 2314564 h 2314564"/>
                <a:gd name="connsiteX6" fmla="*/ 0 w 619679"/>
                <a:gd name="connsiteY6" fmla="*/ 2314564 h 2314564"/>
                <a:gd name="connsiteX7" fmla="*/ 0 w 619679"/>
                <a:gd name="connsiteY7" fmla="*/ 103282 h 2314564"/>
                <a:gd name="connsiteX8" fmla="*/ 103282 w 619679"/>
                <a:gd name="connsiteY8" fmla="*/ 0 h 231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9" h="2314564">
                  <a:moveTo>
                    <a:pt x="619679" y="385770"/>
                  </a:moveTo>
                  <a:lnTo>
                    <a:pt x="619679" y="1928794"/>
                  </a:lnTo>
                  <a:cubicBezTo>
                    <a:pt x="619679" y="2141848"/>
                    <a:pt x="607299" y="2314562"/>
                    <a:pt x="592027" y="2314562"/>
                  </a:cubicBezTo>
                  <a:lnTo>
                    <a:pt x="0" y="2314562"/>
                  </a:lnTo>
                  <a:lnTo>
                    <a:pt x="0" y="2314562"/>
                  </a:lnTo>
                  <a:lnTo>
                    <a:pt x="0" y="2"/>
                  </a:lnTo>
                  <a:lnTo>
                    <a:pt x="0" y="2"/>
                  </a:lnTo>
                  <a:lnTo>
                    <a:pt x="592027" y="2"/>
                  </a:lnTo>
                  <a:cubicBezTo>
                    <a:pt x="607299" y="2"/>
                    <a:pt x="619679" y="172716"/>
                    <a:pt x="619679" y="385770"/>
                  </a:cubicBezTo>
                  <a:close/>
                </a:path>
              </a:pathLst>
            </a:custGeom>
            <a:solidFill>
              <a:sysClr val="window" lastClr="FFFFFF"/>
            </a:solidFill>
            <a:ln w="3175" cap="flat" cmpd="sng" algn="ctr">
              <a:solidFill>
                <a:srgbClr val="FFCC00"/>
              </a:solidFill>
              <a:prstDash val="sysDot"/>
            </a:ln>
            <a:effectLst/>
          </p:spPr>
          <p:txBody>
            <a:bodyPr spcFirstLastPara="0" vert="horz" wrap="square" lIns="30481" tIns="45490" rIns="60730" bIns="45491" numCol="1" spcCol="1270" anchor="ctr" anchorCtr="0">
              <a:noAutofit/>
            </a:bodyPr>
            <a:lstStyle/>
            <a:p>
              <a:pPr marL="0" marR="0" lvl="1" algn="l" defTabSz="355600" eaLnBrk="1" fontAlgn="auto" latinLnBrk="0" hangingPunct="1">
                <a:lnSpc>
                  <a:spcPct val="90000"/>
                </a:lnSpc>
                <a:spcBef>
                  <a:spcPts val="0"/>
                </a:spcBef>
                <a:spcAft>
                  <a:spcPct val="15000"/>
                </a:spcAft>
                <a:buClrTx/>
                <a:buSzTx/>
                <a:tabLst/>
                <a:defRPr/>
              </a:pPr>
              <a:endParaRPr kumimoji="0" lang="fr-BE" sz="1100" i="0" u="none" strike="noStrike" kern="0" cap="none" spc="0" normalizeH="0" baseline="0" noProof="0" dirty="0">
                <a:ln>
                  <a:noFill/>
                </a:ln>
                <a:solidFill>
                  <a:prstClr val="black">
                    <a:hueOff val="0"/>
                    <a:satOff val="0"/>
                    <a:lumOff val="0"/>
                    <a:alphaOff val="0"/>
                  </a:prstClr>
                </a:solidFill>
                <a:effectLst/>
                <a:uLnTx/>
                <a:uFillTx/>
                <a:latin typeface="+mn-lt"/>
                <a:ea typeface="+mn-ea"/>
                <a:cs typeface="Arial"/>
              </a:endParaRPr>
            </a:p>
          </p:txBody>
        </p:sp>
        <p:sp>
          <p:nvSpPr>
            <p:cNvPr id="31" name="Forme libre 24"/>
            <p:cNvSpPr/>
            <p:nvPr/>
          </p:nvSpPr>
          <p:spPr>
            <a:xfrm>
              <a:off x="2366654" y="4058834"/>
              <a:ext cx="1301942" cy="703335"/>
            </a:xfrm>
            <a:custGeom>
              <a:avLst/>
              <a:gdLst>
                <a:gd name="connsiteX0" fmla="*/ 0 w 1301942"/>
                <a:gd name="connsiteY0" fmla="*/ 129102 h 774599"/>
                <a:gd name="connsiteX1" fmla="*/ 129102 w 1301942"/>
                <a:gd name="connsiteY1" fmla="*/ 0 h 774599"/>
                <a:gd name="connsiteX2" fmla="*/ 1172840 w 1301942"/>
                <a:gd name="connsiteY2" fmla="*/ 0 h 774599"/>
                <a:gd name="connsiteX3" fmla="*/ 1301942 w 1301942"/>
                <a:gd name="connsiteY3" fmla="*/ 129102 h 774599"/>
                <a:gd name="connsiteX4" fmla="*/ 1301942 w 1301942"/>
                <a:gd name="connsiteY4" fmla="*/ 645497 h 774599"/>
                <a:gd name="connsiteX5" fmla="*/ 1172840 w 1301942"/>
                <a:gd name="connsiteY5" fmla="*/ 774599 h 774599"/>
                <a:gd name="connsiteX6" fmla="*/ 129102 w 1301942"/>
                <a:gd name="connsiteY6" fmla="*/ 774599 h 774599"/>
                <a:gd name="connsiteX7" fmla="*/ 0 w 1301942"/>
                <a:gd name="connsiteY7" fmla="*/ 645497 h 774599"/>
                <a:gd name="connsiteX8" fmla="*/ 0 w 1301942"/>
                <a:gd name="connsiteY8" fmla="*/ 129102 h 77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42" h="774599">
                  <a:moveTo>
                    <a:pt x="0" y="129102"/>
                  </a:moveTo>
                  <a:cubicBezTo>
                    <a:pt x="0" y="57801"/>
                    <a:pt x="57801" y="0"/>
                    <a:pt x="129102" y="0"/>
                  </a:cubicBezTo>
                  <a:lnTo>
                    <a:pt x="1172840" y="0"/>
                  </a:lnTo>
                  <a:cubicBezTo>
                    <a:pt x="1244141" y="0"/>
                    <a:pt x="1301942" y="57801"/>
                    <a:pt x="1301942" y="129102"/>
                  </a:cubicBezTo>
                  <a:lnTo>
                    <a:pt x="1301942" y="645497"/>
                  </a:lnTo>
                  <a:cubicBezTo>
                    <a:pt x="1301942" y="716798"/>
                    <a:pt x="1244141" y="774599"/>
                    <a:pt x="1172840" y="774599"/>
                  </a:cubicBezTo>
                  <a:lnTo>
                    <a:pt x="129102" y="774599"/>
                  </a:lnTo>
                  <a:cubicBezTo>
                    <a:pt x="57801" y="774599"/>
                    <a:pt x="0" y="716798"/>
                    <a:pt x="0" y="645497"/>
                  </a:cubicBezTo>
                  <a:lnTo>
                    <a:pt x="0" y="129102"/>
                  </a:lnTo>
                  <a:close/>
                </a:path>
              </a:pathLst>
            </a:custGeom>
            <a:solidFill>
              <a:srgbClr val="FFD040"/>
            </a:solidFill>
            <a:ln w="25400" cap="flat" cmpd="sng" algn="ctr">
              <a:solidFill>
                <a:srgbClr val="DCEBFA">
                  <a:hueOff val="0"/>
                  <a:satOff val="0"/>
                  <a:lumOff val="0"/>
                  <a:alphaOff val="0"/>
                </a:srgbClr>
              </a:solidFill>
              <a:prstDash val="solid"/>
            </a:ln>
            <a:effectLst/>
          </p:spPr>
          <p:txBody>
            <a:bodyPr spcFirstLastPara="0" vert="horz" wrap="square" lIns="87343" tIns="62578" rIns="87343" bIns="62578" numCol="1" spcCol="1270" anchor="ctr" anchorCtr="0">
              <a:noAutofit/>
            </a:bodyPr>
            <a:lstStyle/>
            <a:p>
              <a:pPr marL="0" marR="0" lvl="0" indent="0" defTabSz="577850" eaLnBrk="1" fontAlgn="auto" latinLnBrk="0" hangingPunct="1">
                <a:lnSpc>
                  <a:spcPct val="90000"/>
                </a:lnSpc>
                <a:spcBef>
                  <a:spcPts val="0"/>
                </a:spcBef>
                <a:spcAft>
                  <a:spcPct val="35000"/>
                </a:spcAft>
                <a:buClrTx/>
                <a:buSzTx/>
                <a:buFontTx/>
                <a:buNone/>
                <a:tabLst/>
                <a:defRPr/>
              </a:pPr>
              <a:r>
                <a:rPr kumimoji="0" lang="fr-FR" sz="1200" b="1" i="0" u="none" strike="noStrike" kern="0" cap="none" spc="0" normalizeH="0" baseline="0" noProof="0" dirty="0">
                  <a:ln>
                    <a:noFill/>
                  </a:ln>
                  <a:solidFill>
                    <a:prstClr val="black"/>
                  </a:solidFill>
                  <a:effectLst/>
                  <a:uLnTx/>
                  <a:uFillTx/>
                  <a:latin typeface="+mn-lt"/>
                  <a:ea typeface="+mn-ea"/>
                  <a:cs typeface="Arial"/>
                </a:rPr>
                <a:t>Niet-</a:t>
              </a:r>
              <a:r>
                <a:rPr kumimoji="0" lang="fr-FR" sz="1200" b="1" i="0" u="none" strike="noStrike" kern="0" cap="none" spc="0" normalizeH="0" baseline="0" noProof="0" dirty="0" err="1">
                  <a:ln>
                    <a:noFill/>
                  </a:ln>
                  <a:solidFill>
                    <a:prstClr val="black"/>
                  </a:solidFill>
                  <a:effectLst/>
                  <a:uLnTx/>
                  <a:uFillTx/>
                  <a:latin typeface="+mn-lt"/>
                  <a:ea typeface="+mn-ea"/>
                  <a:cs typeface="Arial"/>
                </a:rPr>
                <a:t>gematerialiseerd</a:t>
              </a:r>
              <a:r>
                <a:rPr kumimoji="0" lang="fr-FR" sz="1200" b="1" i="0" u="none" strike="noStrike" kern="0" cap="none" spc="0" normalizeH="0" baseline="0" noProof="0" dirty="0">
                  <a:ln>
                    <a:noFill/>
                  </a:ln>
                  <a:solidFill>
                    <a:prstClr val="black"/>
                  </a:solidFill>
                  <a:effectLst/>
                  <a:uLnTx/>
                  <a:uFillTx/>
                  <a:latin typeface="+mn-lt"/>
                  <a:ea typeface="+mn-ea"/>
                  <a:cs typeface="Arial"/>
                </a:rPr>
                <a:t> </a:t>
              </a:r>
              <a:r>
                <a:rPr kumimoji="0" lang="fr-FR" sz="1200" b="1" i="0" u="none" strike="noStrike" kern="0" cap="none" spc="0" normalizeH="0" baseline="0" noProof="0" dirty="0" err="1">
                  <a:ln>
                    <a:noFill/>
                  </a:ln>
                  <a:solidFill>
                    <a:prstClr val="black"/>
                  </a:solidFill>
                  <a:effectLst/>
                  <a:uLnTx/>
                  <a:uFillTx/>
                  <a:latin typeface="+mn-lt"/>
                  <a:ea typeface="+mn-ea"/>
                  <a:cs typeface="Arial"/>
                </a:rPr>
                <a:t>sperren</a:t>
              </a:r>
              <a:r>
                <a:rPr kumimoji="0" lang="fr-FR" sz="1200" b="1" i="0" u="none" strike="noStrike" kern="0" cap="none" spc="0" normalizeH="0" baseline="0" noProof="0" dirty="0">
                  <a:ln>
                    <a:noFill/>
                  </a:ln>
                  <a:solidFill>
                    <a:prstClr val="black"/>
                  </a:solidFill>
                  <a:effectLst/>
                  <a:uLnTx/>
                  <a:uFillTx/>
                  <a:latin typeface="+mn-lt"/>
                  <a:ea typeface="+mn-ea"/>
                  <a:cs typeface="Arial"/>
                </a:rPr>
                <a:t> van de </a:t>
              </a:r>
              <a:r>
                <a:rPr kumimoji="0" lang="fr-FR" sz="1200" b="1" i="0" u="none" strike="noStrike" kern="0" cap="none" spc="0" normalizeH="0" baseline="0" noProof="0" dirty="0" err="1">
                  <a:ln>
                    <a:noFill/>
                  </a:ln>
                  <a:solidFill>
                    <a:prstClr val="black"/>
                  </a:solidFill>
                  <a:effectLst/>
                  <a:uLnTx/>
                  <a:uFillTx/>
                  <a:latin typeface="+mn-lt"/>
                  <a:ea typeface="+mn-ea"/>
                  <a:cs typeface="Arial"/>
                </a:rPr>
                <a:t>bewegingen</a:t>
              </a:r>
              <a:endParaRPr kumimoji="0" lang="fr-BE" sz="1200" b="1" i="0" u="none" strike="noStrike" kern="0" cap="none" spc="0" normalizeH="0" baseline="0" noProof="0" dirty="0">
                <a:ln>
                  <a:noFill/>
                </a:ln>
                <a:solidFill>
                  <a:prstClr val="black"/>
                </a:solidFill>
                <a:effectLst/>
                <a:uLnTx/>
                <a:uFillTx/>
                <a:latin typeface="+mn-lt"/>
                <a:ea typeface="+mn-ea"/>
                <a:cs typeface="Arial"/>
              </a:endParaRPr>
            </a:p>
          </p:txBody>
        </p:sp>
        <p:pic>
          <p:nvPicPr>
            <p:cNvPr id="32" name="Image 26"/>
            <p:cNvPicPr preferRelativeResize="0">
              <a:picLocks/>
            </p:cNvPicPr>
            <p:nvPr/>
          </p:nvPicPr>
          <p:blipFill>
            <a:blip r:embed="rId3" cstate="print">
              <a:extLst>
                <a:ext uri="{28A0092B-C50C-407E-A947-70E740481C1C}">
                  <a14:useLocalDpi xmlns:a14="http://schemas.microsoft.com/office/drawing/2010/main" val="0"/>
                </a:ext>
              </a:extLst>
            </a:blip>
            <a:stretch>
              <a:fillRect/>
            </a:stretch>
          </p:blipFill>
          <p:spPr>
            <a:xfrm>
              <a:off x="6242889" y="919497"/>
              <a:ext cx="771250" cy="571674"/>
            </a:xfrm>
            <a:prstGeom prst="rect">
              <a:avLst/>
            </a:prstGeom>
            <a:solidFill>
              <a:schemeClr val="bg1"/>
            </a:solidFill>
            <a:ln w="76200">
              <a:solidFill>
                <a:srgbClr val="00843C"/>
              </a:solidFill>
            </a:ln>
          </p:spPr>
        </p:pic>
        <p:pic>
          <p:nvPicPr>
            <p:cNvPr id="33" name="Image 27"/>
            <p:cNvPicPr preferRelativeResize="0">
              <a:picLocks/>
            </p:cNvPicPr>
            <p:nvPr/>
          </p:nvPicPr>
          <p:blipFill>
            <a:blip r:embed="rId4" cstate="print">
              <a:extLst>
                <a:ext uri="{28A0092B-C50C-407E-A947-70E740481C1C}">
                  <a14:useLocalDpi xmlns:a14="http://schemas.microsoft.com/office/drawing/2010/main" val="0"/>
                </a:ext>
              </a:extLst>
            </a:blip>
            <a:stretch>
              <a:fillRect/>
            </a:stretch>
          </p:blipFill>
          <p:spPr>
            <a:xfrm>
              <a:off x="6248746" y="1685714"/>
              <a:ext cx="770400" cy="572400"/>
            </a:xfrm>
            <a:prstGeom prst="rect">
              <a:avLst/>
            </a:prstGeom>
            <a:ln w="76200">
              <a:solidFill>
                <a:srgbClr val="92D050"/>
              </a:solidFill>
            </a:ln>
          </p:spPr>
        </p:pic>
        <p:pic>
          <p:nvPicPr>
            <p:cNvPr id="34" name="Image 28"/>
            <p:cNvPicPr preferRelativeResize="0">
              <a:picLocks/>
            </p:cNvPicPr>
            <p:nvPr/>
          </p:nvPicPr>
          <p:blipFill>
            <a:blip r:embed="rId5" cstate="print">
              <a:extLst>
                <a:ext uri="{28A0092B-C50C-407E-A947-70E740481C1C}">
                  <a14:useLocalDpi xmlns:a14="http://schemas.microsoft.com/office/drawing/2010/main" val="0"/>
                </a:ext>
              </a:extLst>
            </a:blip>
            <a:stretch>
              <a:fillRect/>
            </a:stretch>
          </p:blipFill>
          <p:spPr>
            <a:xfrm>
              <a:off x="6242889" y="3263436"/>
              <a:ext cx="770400" cy="572400"/>
            </a:xfrm>
            <a:prstGeom prst="rect">
              <a:avLst/>
            </a:prstGeom>
            <a:ln w="76200">
              <a:solidFill>
                <a:srgbClr val="FFFF00"/>
              </a:solidFill>
            </a:ln>
          </p:spPr>
        </p:pic>
        <p:pic>
          <p:nvPicPr>
            <p:cNvPr id="35" name="Image 29"/>
            <p:cNvPicPr preferRelativeResize="0">
              <a:picLocks/>
            </p:cNvPicPr>
            <p:nvPr/>
          </p:nvPicPr>
          <p:blipFill>
            <a:blip r:embed="rId6" cstate="print">
              <a:extLst>
                <a:ext uri="{28A0092B-C50C-407E-A947-70E740481C1C}">
                  <a14:useLocalDpi xmlns:a14="http://schemas.microsoft.com/office/drawing/2010/main" val="0"/>
                </a:ext>
              </a:extLst>
            </a:blip>
            <a:stretch>
              <a:fillRect/>
            </a:stretch>
          </p:blipFill>
          <p:spPr>
            <a:xfrm>
              <a:off x="6242889" y="4104897"/>
              <a:ext cx="770400" cy="572400"/>
            </a:xfrm>
            <a:prstGeom prst="rect">
              <a:avLst/>
            </a:prstGeom>
            <a:ln w="76200">
              <a:solidFill>
                <a:srgbClr val="FFD040"/>
              </a:solidFill>
            </a:ln>
          </p:spPr>
        </p:pic>
        <p:sp>
          <p:nvSpPr>
            <p:cNvPr id="36" name="Forme libre 37"/>
            <p:cNvSpPr/>
            <p:nvPr/>
          </p:nvSpPr>
          <p:spPr>
            <a:xfrm>
              <a:off x="3667156" y="4961822"/>
              <a:ext cx="2314564" cy="595848"/>
            </a:xfrm>
            <a:custGeom>
              <a:avLst/>
              <a:gdLst>
                <a:gd name="connsiteX0" fmla="*/ 103282 w 619679"/>
                <a:gd name="connsiteY0" fmla="*/ 0 h 2314564"/>
                <a:gd name="connsiteX1" fmla="*/ 516397 w 619679"/>
                <a:gd name="connsiteY1" fmla="*/ 0 h 2314564"/>
                <a:gd name="connsiteX2" fmla="*/ 619679 w 619679"/>
                <a:gd name="connsiteY2" fmla="*/ 103282 h 2314564"/>
                <a:gd name="connsiteX3" fmla="*/ 619679 w 619679"/>
                <a:gd name="connsiteY3" fmla="*/ 2314564 h 2314564"/>
                <a:gd name="connsiteX4" fmla="*/ 619679 w 619679"/>
                <a:gd name="connsiteY4" fmla="*/ 2314564 h 2314564"/>
                <a:gd name="connsiteX5" fmla="*/ 0 w 619679"/>
                <a:gd name="connsiteY5" fmla="*/ 2314564 h 2314564"/>
                <a:gd name="connsiteX6" fmla="*/ 0 w 619679"/>
                <a:gd name="connsiteY6" fmla="*/ 2314564 h 2314564"/>
                <a:gd name="connsiteX7" fmla="*/ 0 w 619679"/>
                <a:gd name="connsiteY7" fmla="*/ 103282 h 2314564"/>
                <a:gd name="connsiteX8" fmla="*/ 103282 w 619679"/>
                <a:gd name="connsiteY8" fmla="*/ 0 h 231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9" h="2314564">
                  <a:moveTo>
                    <a:pt x="619679" y="385770"/>
                  </a:moveTo>
                  <a:lnTo>
                    <a:pt x="619679" y="1928794"/>
                  </a:lnTo>
                  <a:cubicBezTo>
                    <a:pt x="619679" y="2141848"/>
                    <a:pt x="607299" y="2314562"/>
                    <a:pt x="592027" y="2314562"/>
                  </a:cubicBezTo>
                  <a:lnTo>
                    <a:pt x="0" y="2314562"/>
                  </a:lnTo>
                  <a:lnTo>
                    <a:pt x="0" y="2314562"/>
                  </a:lnTo>
                  <a:lnTo>
                    <a:pt x="0" y="2"/>
                  </a:lnTo>
                  <a:lnTo>
                    <a:pt x="0" y="2"/>
                  </a:lnTo>
                  <a:lnTo>
                    <a:pt x="592027" y="2"/>
                  </a:lnTo>
                  <a:cubicBezTo>
                    <a:pt x="607299" y="2"/>
                    <a:pt x="619679" y="172716"/>
                    <a:pt x="619679" y="385770"/>
                  </a:cubicBezTo>
                  <a:close/>
                </a:path>
              </a:pathLst>
            </a:custGeom>
            <a:ln w="3175">
              <a:solidFill>
                <a:srgbClr val="FF9900"/>
              </a:solidFill>
              <a:prstDash val="sysDot"/>
            </a:ln>
          </p:spPr>
          <p:style>
            <a:lnRef idx="2">
              <a:schemeClr val="dk1"/>
            </a:lnRef>
            <a:fillRef idx="1">
              <a:schemeClr val="lt1"/>
            </a:fillRef>
            <a:effectRef idx="0">
              <a:schemeClr val="dk1"/>
            </a:effectRef>
            <a:fontRef idx="minor">
              <a:schemeClr val="dk1">
                <a:hueOff val="0"/>
                <a:satOff val="0"/>
                <a:lumOff val="0"/>
                <a:alphaOff val="0"/>
              </a:schemeClr>
            </a:fontRef>
          </p:style>
          <p:txBody>
            <a:bodyPr spcFirstLastPara="0" vert="horz" wrap="square" lIns="30481" tIns="45490" rIns="60730" bIns="45491" numCol="1" spcCol="1270" anchor="ctr" anchorCtr="0">
              <a:noAutofit/>
            </a:bodyPr>
            <a:lstStyle/>
            <a:p>
              <a:pPr marL="57150" lvl="1" indent="-57150" algn="l" defTabSz="355600" rtl="0">
                <a:lnSpc>
                  <a:spcPct val="90000"/>
                </a:lnSpc>
                <a:spcBef>
                  <a:spcPct val="0"/>
                </a:spcBef>
                <a:spcAft>
                  <a:spcPct val="15000"/>
                </a:spcAft>
                <a:buChar char="••"/>
              </a:pPr>
              <a:endParaRPr lang="fr-FR" sz="900" dirty="0"/>
            </a:p>
          </p:txBody>
        </p:sp>
        <p:sp>
          <p:nvSpPr>
            <p:cNvPr id="37" name="Forme libre 38"/>
            <p:cNvSpPr/>
            <p:nvPr/>
          </p:nvSpPr>
          <p:spPr>
            <a:xfrm>
              <a:off x="2366941" y="4851040"/>
              <a:ext cx="1301942" cy="765608"/>
            </a:xfrm>
            <a:custGeom>
              <a:avLst/>
              <a:gdLst>
                <a:gd name="connsiteX0" fmla="*/ 0 w 1301942"/>
                <a:gd name="connsiteY0" fmla="*/ 129102 h 774599"/>
                <a:gd name="connsiteX1" fmla="*/ 129102 w 1301942"/>
                <a:gd name="connsiteY1" fmla="*/ 0 h 774599"/>
                <a:gd name="connsiteX2" fmla="*/ 1172840 w 1301942"/>
                <a:gd name="connsiteY2" fmla="*/ 0 h 774599"/>
                <a:gd name="connsiteX3" fmla="*/ 1301942 w 1301942"/>
                <a:gd name="connsiteY3" fmla="*/ 129102 h 774599"/>
                <a:gd name="connsiteX4" fmla="*/ 1301942 w 1301942"/>
                <a:gd name="connsiteY4" fmla="*/ 645497 h 774599"/>
                <a:gd name="connsiteX5" fmla="*/ 1172840 w 1301942"/>
                <a:gd name="connsiteY5" fmla="*/ 774599 h 774599"/>
                <a:gd name="connsiteX6" fmla="*/ 129102 w 1301942"/>
                <a:gd name="connsiteY6" fmla="*/ 774599 h 774599"/>
                <a:gd name="connsiteX7" fmla="*/ 0 w 1301942"/>
                <a:gd name="connsiteY7" fmla="*/ 645497 h 774599"/>
                <a:gd name="connsiteX8" fmla="*/ 0 w 1301942"/>
                <a:gd name="connsiteY8" fmla="*/ 129102 h 77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42" h="774599">
                  <a:moveTo>
                    <a:pt x="0" y="129102"/>
                  </a:moveTo>
                  <a:cubicBezTo>
                    <a:pt x="0" y="57801"/>
                    <a:pt x="57801" y="0"/>
                    <a:pt x="129102" y="0"/>
                  </a:cubicBezTo>
                  <a:lnTo>
                    <a:pt x="1172840" y="0"/>
                  </a:lnTo>
                  <a:cubicBezTo>
                    <a:pt x="1244141" y="0"/>
                    <a:pt x="1301942" y="57801"/>
                    <a:pt x="1301942" y="129102"/>
                  </a:cubicBezTo>
                  <a:lnTo>
                    <a:pt x="1301942" y="645497"/>
                  </a:lnTo>
                  <a:cubicBezTo>
                    <a:pt x="1301942" y="716798"/>
                    <a:pt x="1244141" y="774599"/>
                    <a:pt x="1172840" y="774599"/>
                  </a:cubicBezTo>
                  <a:lnTo>
                    <a:pt x="129102" y="774599"/>
                  </a:lnTo>
                  <a:cubicBezTo>
                    <a:pt x="57801" y="774599"/>
                    <a:pt x="0" y="716798"/>
                    <a:pt x="0" y="645497"/>
                  </a:cubicBezTo>
                  <a:lnTo>
                    <a:pt x="0" y="129102"/>
                  </a:lnTo>
                  <a:close/>
                </a:path>
              </a:pathLst>
            </a:custGeom>
            <a:solidFill>
              <a:srgbClr val="FF9900"/>
            </a:solidFill>
            <a:ln w="25400" cap="flat" cmpd="sng" algn="ctr">
              <a:solidFill>
                <a:srgbClr val="DCEBFA">
                  <a:hueOff val="0"/>
                  <a:satOff val="0"/>
                  <a:lumOff val="0"/>
                  <a:alphaOff val="0"/>
                </a:srgbClr>
              </a:solidFill>
              <a:prstDash val="solid"/>
            </a:ln>
            <a:effectLst/>
          </p:spPr>
          <p:txBody>
            <a:bodyPr spcFirstLastPara="0" vert="horz" wrap="square" lIns="87343" tIns="62578" rIns="87343" bIns="62578" numCol="1" spcCol="1270" anchor="ctr" anchorCtr="0">
              <a:noAutofit/>
            </a:bodyPr>
            <a:lstStyle/>
            <a:p>
              <a:pPr defTabSz="577850" fontAlgn="auto">
                <a:lnSpc>
                  <a:spcPct val="90000"/>
                </a:lnSpc>
                <a:spcBef>
                  <a:spcPts val="0"/>
                </a:spcBef>
                <a:spcAft>
                  <a:spcPct val="35000"/>
                </a:spcAft>
              </a:pPr>
              <a:r>
                <a:rPr lang="fr-FR" sz="1200" b="1" kern="0" dirty="0" err="1">
                  <a:solidFill>
                    <a:schemeClr val="bg1"/>
                  </a:solidFill>
                  <a:latin typeface="+mn-lt"/>
                  <a:cs typeface="Arial"/>
                </a:rPr>
                <a:t>Aankondigings-systemen</a:t>
              </a:r>
              <a:endParaRPr lang="fr-BE" sz="1200" b="1" kern="0" dirty="0">
                <a:solidFill>
                  <a:schemeClr val="bg1"/>
                </a:solidFill>
                <a:latin typeface="+mn-lt"/>
                <a:cs typeface="Arial"/>
              </a:endParaRPr>
            </a:p>
          </p:txBody>
        </p:sp>
        <p:sp>
          <p:nvSpPr>
            <p:cNvPr id="38" name="Forme libre 36"/>
            <p:cNvSpPr/>
            <p:nvPr/>
          </p:nvSpPr>
          <p:spPr>
            <a:xfrm>
              <a:off x="3680452" y="2477769"/>
              <a:ext cx="2314565" cy="562669"/>
            </a:xfrm>
            <a:custGeom>
              <a:avLst/>
              <a:gdLst>
                <a:gd name="connsiteX0" fmla="*/ 103282 w 619679"/>
                <a:gd name="connsiteY0" fmla="*/ 0 h 2314564"/>
                <a:gd name="connsiteX1" fmla="*/ 516397 w 619679"/>
                <a:gd name="connsiteY1" fmla="*/ 0 h 2314564"/>
                <a:gd name="connsiteX2" fmla="*/ 619679 w 619679"/>
                <a:gd name="connsiteY2" fmla="*/ 103282 h 2314564"/>
                <a:gd name="connsiteX3" fmla="*/ 619679 w 619679"/>
                <a:gd name="connsiteY3" fmla="*/ 2314564 h 2314564"/>
                <a:gd name="connsiteX4" fmla="*/ 619679 w 619679"/>
                <a:gd name="connsiteY4" fmla="*/ 2314564 h 2314564"/>
                <a:gd name="connsiteX5" fmla="*/ 0 w 619679"/>
                <a:gd name="connsiteY5" fmla="*/ 2314564 h 2314564"/>
                <a:gd name="connsiteX6" fmla="*/ 0 w 619679"/>
                <a:gd name="connsiteY6" fmla="*/ 2314564 h 2314564"/>
                <a:gd name="connsiteX7" fmla="*/ 0 w 619679"/>
                <a:gd name="connsiteY7" fmla="*/ 103282 h 2314564"/>
                <a:gd name="connsiteX8" fmla="*/ 103282 w 619679"/>
                <a:gd name="connsiteY8" fmla="*/ 0 h 231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9" h="2314564">
                  <a:moveTo>
                    <a:pt x="619679" y="385770"/>
                  </a:moveTo>
                  <a:lnTo>
                    <a:pt x="619679" y="1928794"/>
                  </a:lnTo>
                  <a:cubicBezTo>
                    <a:pt x="619679" y="2141848"/>
                    <a:pt x="607299" y="2314562"/>
                    <a:pt x="592027" y="2314562"/>
                  </a:cubicBezTo>
                  <a:lnTo>
                    <a:pt x="0" y="2314562"/>
                  </a:lnTo>
                  <a:lnTo>
                    <a:pt x="0" y="2314562"/>
                  </a:lnTo>
                  <a:lnTo>
                    <a:pt x="0" y="2"/>
                  </a:lnTo>
                  <a:lnTo>
                    <a:pt x="0" y="2"/>
                  </a:lnTo>
                  <a:lnTo>
                    <a:pt x="592027" y="2"/>
                  </a:lnTo>
                  <a:cubicBezTo>
                    <a:pt x="607299" y="2"/>
                    <a:pt x="619679" y="172716"/>
                    <a:pt x="619679" y="385770"/>
                  </a:cubicBezTo>
                  <a:close/>
                </a:path>
              </a:pathLst>
            </a:custGeom>
            <a:solidFill>
              <a:sysClr val="window" lastClr="FFFFFF"/>
            </a:solidFill>
            <a:ln w="3175" cap="flat" cmpd="sng" algn="ctr">
              <a:solidFill>
                <a:srgbClr val="BAE18F"/>
              </a:solidFill>
              <a:prstDash val="sysDot"/>
            </a:ln>
            <a:effectLst/>
          </p:spPr>
          <p:txBody>
            <a:bodyPr spcFirstLastPara="0" vert="horz" wrap="square" lIns="30481" tIns="45490" rIns="60730" bIns="45491" numCol="1" spcCol="1270" anchor="ctr" anchorCtr="0">
              <a:noAutofit/>
            </a:bodyPr>
            <a:lstStyle/>
            <a:p>
              <a:pPr marL="57150" marR="0" lvl="1" indent="-57150" algn="l" defTabSz="355600" eaLnBrk="1" fontAlgn="auto" latinLnBrk="0" hangingPunct="1">
                <a:lnSpc>
                  <a:spcPct val="90000"/>
                </a:lnSpc>
                <a:spcBef>
                  <a:spcPts val="0"/>
                </a:spcBef>
                <a:spcAft>
                  <a:spcPct val="15000"/>
                </a:spcAft>
                <a:buClrTx/>
                <a:buSzTx/>
                <a:buFontTx/>
                <a:buChar char="••"/>
                <a:tabLst/>
                <a:defRPr/>
              </a:pPr>
              <a:endParaRPr kumimoji="0" lang="fr-BE" sz="800" b="0" i="0" u="none" strike="noStrike" kern="0" cap="none" spc="0" normalizeH="0" baseline="0" noProof="0" dirty="0">
                <a:ln>
                  <a:noFill/>
                </a:ln>
                <a:solidFill>
                  <a:prstClr val="black">
                    <a:hueOff val="0"/>
                    <a:satOff val="0"/>
                    <a:lumOff val="0"/>
                    <a:alphaOff val="0"/>
                  </a:prstClr>
                </a:solidFill>
                <a:effectLst/>
                <a:uLnTx/>
                <a:uFillTx/>
                <a:latin typeface="Arial"/>
                <a:ea typeface="+mn-ea"/>
                <a:cs typeface="Arial"/>
              </a:endParaRPr>
            </a:p>
          </p:txBody>
        </p:sp>
        <p:sp>
          <p:nvSpPr>
            <p:cNvPr id="39" name="Forme libre 39"/>
            <p:cNvSpPr/>
            <p:nvPr/>
          </p:nvSpPr>
          <p:spPr>
            <a:xfrm>
              <a:off x="2378511" y="2415989"/>
              <a:ext cx="1288645" cy="703335"/>
            </a:xfrm>
            <a:custGeom>
              <a:avLst/>
              <a:gdLst>
                <a:gd name="connsiteX0" fmla="*/ 0 w 1301942"/>
                <a:gd name="connsiteY0" fmla="*/ 129102 h 774599"/>
                <a:gd name="connsiteX1" fmla="*/ 129102 w 1301942"/>
                <a:gd name="connsiteY1" fmla="*/ 0 h 774599"/>
                <a:gd name="connsiteX2" fmla="*/ 1172840 w 1301942"/>
                <a:gd name="connsiteY2" fmla="*/ 0 h 774599"/>
                <a:gd name="connsiteX3" fmla="*/ 1301942 w 1301942"/>
                <a:gd name="connsiteY3" fmla="*/ 129102 h 774599"/>
                <a:gd name="connsiteX4" fmla="*/ 1301942 w 1301942"/>
                <a:gd name="connsiteY4" fmla="*/ 645497 h 774599"/>
                <a:gd name="connsiteX5" fmla="*/ 1172840 w 1301942"/>
                <a:gd name="connsiteY5" fmla="*/ 774599 h 774599"/>
                <a:gd name="connsiteX6" fmla="*/ 129102 w 1301942"/>
                <a:gd name="connsiteY6" fmla="*/ 774599 h 774599"/>
                <a:gd name="connsiteX7" fmla="*/ 0 w 1301942"/>
                <a:gd name="connsiteY7" fmla="*/ 645497 h 774599"/>
                <a:gd name="connsiteX8" fmla="*/ 0 w 1301942"/>
                <a:gd name="connsiteY8" fmla="*/ 129102 h 77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42" h="774599">
                  <a:moveTo>
                    <a:pt x="0" y="129102"/>
                  </a:moveTo>
                  <a:cubicBezTo>
                    <a:pt x="0" y="57801"/>
                    <a:pt x="57801" y="0"/>
                    <a:pt x="129102" y="0"/>
                  </a:cubicBezTo>
                  <a:lnTo>
                    <a:pt x="1172840" y="0"/>
                  </a:lnTo>
                  <a:cubicBezTo>
                    <a:pt x="1244141" y="0"/>
                    <a:pt x="1301942" y="57801"/>
                    <a:pt x="1301942" y="129102"/>
                  </a:cubicBezTo>
                  <a:lnTo>
                    <a:pt x="1301942" y="645497"/>
                  </a:lnTo>
                  <a:cubicBezTo>
                    <a:pt x="1301942" y="716798"/>
                    <a:pt x="1244141" y="774599"/>
                    <a:pt x="1172840" y="774599"/>
                  </a:cubicBezTo>
                  <a:lnTo>
                    <a:pt x="129102" y="774599"/>
                  </a:lnTo>
                  <a:cubicBezTo>
                    <a:pt x="57801" y="774599"/>
                    <a:pt x="0" y="716798"/>
                    <a:pt x="0" y="645497"/>
                  </a:cubicBezTo>
                  <a:lnTo>
                    <a:pt x="0" y="129102"/>
                  </a:lnTo>
                  <a:close/>
                </a:path>
              </a:pathLst>
            </a:custGeom>
            <a:solidFill>
              <a:srgbClr val="BAE18F"/>
            </a:solidFill>
            <a:ln w="25400" cap="flat" cmpd="sng" algn="ctr">
              <a:solidFill>
                <a:srgbClr val="DCEBFA">
                  <a:hueOff val="0"/>
                  <a:satOff val="0"/>
                  <a:lumOff val="0"/>
                  <a:alphaOff val="0"/>
                </a:srgbClr>
              </a:solidFill>
              <a:prstDash val="solid"/>
            </a:ln>
            <a:effectLst/>
          </p:spPr>
          <p:txBody>
            <a:bodyPr spcFirstLastPara="0" vert="horz" wrap="square" lIns="87343" tIns="62578" rIns="87343" bIns="62578" numCol="1" spcCol="1270" anchor="ctr" anchorCtr="0">
              <a:noAutofit/>
            </a:bodyPr>
            <a:lstStyle/>
            <a:p>
              <a:pPr marL="0" marR="0" lvl="0" indent="0" defTabSz="577850" eaLnBrk="1" fontAlgn="auto" latinLnBrk="0" hangingPunct="1">
                <a:lnSpc>
                  <a:spcPct val="90000"/>
                </a:lnSpc>
                <a:spcBef>
                  <a:spcPts val="0"/>
                </a:spcBef>
                <a:spcAft>
                  <a:spcPct val="35000"/>
                </a:spcAft>
                <a:buClrTx/>
                <a:buSzTx/>
                <a:buFontTx/>
                <a:buNone/>
                <a:tabLst/>
                <a:defRPr/>
              </a:pPr>
              <a:r>
                <a:rPr kumimoji="0" lang="fr-FR" sz="1200" b="1" i="0" u="none" strike="noStrike" kern="0" cap="none" spc="0" normalizeH="0" baseline="0" noProof="0" dirty="0" err="1">
                  <a:ln>
                    <a:noFill/>
                  </a:ln>
                  <a:solidFill>
                    <a:prstClr val="white"/>
                  </a:solidFill>
                  <a:effectLst/>
                  <a:uLnTx/>
                  <a:uFillTx/>
                  <a:latin typeface="+mn-lt"/>
                  <a:ea typeface="+mn-ea"/>
                  <a:cs typeface="Arial"/>
                </a:rPr>
                <a:t>Fysieke</a:t>
              </a:r>
              <a:r>
                <a:rPr kumimoji="0" lang="fr-FR" sz="1200" b="1" i="0" u="none" strike="noStrike" kern="0" cap="none" spc="0" normalizeH="0" baseline="0" noProof="0" dirty="0">
                  <a:ln>
                    <a:noFill/>
                  </a:ln>
                  <a:solidFill>
                    <a:prstClr val="white"/>
                  </a:solidFill>
                  <a:effectLst/>
                  <a:uLnTx/>
                  <a:uFillTx/>
                  <a:latin typeface="+mn-lt"/>
                  <a:ea typeface="+mn-ea"/>
                  <a:cs typeface="Arial"/>
                </a:rPr>
                <a:t> of </a:t>
              </a:r>
              <a:r>
                <a:rPr kumimoji="0" lang="fr-FR" sz="1200" b="1" i="0" u="none" strike="noStrike" kern="0" cap="none" spc="0" normalizeH="0" baseline="0" noProof="0" dirty="0" err="1">
                  <a:ln>
                    <a:noFill/>
                  </a:ln>
                  <a:solidFill>
                    <a:prstClr val="white"/>
                  </a:solidFill>
                  <a:effectLst/>
                  <a:uLnTx/>
                  <a:uFillTx/>
                  <a:latin typeface="+mn-lt"/>
                  <a:ea typeface="+mn-ea"/>
                  <a:cs typeface="Arial"/>
                </a:rPr>
                <a:t>technische</a:t>
              </a:r>
              <a:r>
                <a:rPr kumimoji="0" lang="fr-FR" sz="1200" b="1" i="0" u="none" strike="noStrike" kern="0" cap="none" spc="0" normalizeH="0" baseline="0" noProof="0" dirty="0">
                  <a:ln>
                    <a:noFill/>
                  </a:ln>
                  <a:solidFill>
                    <a:prstClr val="white"/>
                  </a:solidFill>
                  <a:effectLst/>
                  <a:uLnTx/>
                  <a:uFillTx/>
                  <a:latin typeface="+mn-lt"/>
                  <a:ea typeface="+mn-ea"/>
                  <a:cs typeface="Arial"/>
                </a:rPr>
                <a:t> </a:t>
              </a:r>
              <a:r>
                <a:rPr kumimoji="0" lang="fr-FR" sz="1200" b="1" i="0" u="none" strike="noStrike" kern="0" cap="none" spc="0" normalizeH="0" baseline="0" noProof="0" dirty="0" err="1">
                  <a:ln>
                    <a:noFill/>
                  </a:ln>
                  <a:solidFill>
                    <a:prstClr val="white"/>
                  </a:solidFill>
                  <a:effectLst/>
                  <a:uLnTx/>
                  <a:uFillTx/>
                  <a:latin typeface="+mn-lt"/>
                  <a:ea typeface="+mn-ea"/>
                  <a:cs typeface="Arial"/>
                </a:rPr>
                <a:t>afscherming</a:t>
              </a:r>
              <a:endParaRPr kumimoji="0" lang="fr-BE" sz="1200" b="1" i="0" u="none" strike="noStrike" kern="0" cap="none" spc="0" normalizeH="0" baseline="0" noProof="0" dirty="0">
                <a:ln>
                  <a:noFill/>
                </a:ln>
                <a:solidFill>
                  <a:prstClr val="white"/>
                </a:solidFill>
                <a:effectLst/>
                <a:uLnTx/>
                <a:uFillTx/>
                <a:latin typeface="+mn-lt"/>
                <a:ea typeface="+mn-ea"/>
                <a:cs typeface="Arial"/>
              </a:endParaRPr>
            </a:p>
          </p:txBody>
        </p:sp>
        <p:pic>
          <p:nvPicPr>
            <p:cNvPr id="40" name="Image 1"/>
            <p:cNvPicPr preferRelativeResize="0">
              <a:picLocks/>
            </p:cNvPicPr>
            <p:nvPr/>
          </p:nvPicPr>
          <p:blipFill>
            <a:blip r:embed="rId7" cstate="print">
              <a:extLst>
                <a:ext uri="{28A0092B-C50C-407E-A947-70E740481C1C}">
                  <a14:useLocalDpi xmlns:a14="http://schemas.microsoft.com/office/drawing/2010/main" val="0"/>
                </a:ext>
              </a:extLst>
            </a:blip>
            <a:stretch>
              <a:fillRect/>
            </a:stretch>
          </p:blipFill>
          <p:spPr>
            <a:xfrm>
              <a:off x="6242889" y="2484214"/>
              <a:ext cx="770400" cy="572400"/>
            </a:xfrm>
            <a:prstGeom prst="rect">
              <a:avLst/>
            </a:prstGeom>
            <a:ln w="76200">
              <a:solidFill>
                <a:srgbClr val="BAE18F"/>
              </a:solidFill>
            </a:ln>
          </p:spPr>
        </p:pic>
        <p:pic>
          <p:nvPicPr>
            <p:cNvPr id="41" name="Image 7"/>
            <p:cNvPicPr preferRelativeResize="0">
              <a:picLocks/>
            </p:cNvPicPr>
            <p:nvPr/>
          </p:nvPicPr>
          <p:blipFill>
            <a:blip r:embed="rId8" cstate="print">
              <a:extLst>
                <a:ext uri="{28A0092B-C50C-407E-A947-70E740481C1C}">
                  <a14:useLocalDpi xmlns:a14="http://schemas.microsoft.com/office/drawing/2010/main" val="0"/>
                </a:ext>
              </a:extLst>
            </a:blip>
            <a:stretch>
              <a:fillRect/>
            </a:stretch>
          </p:blipFill>
          <p:spPr>
            <a:xfrm>
              <a:off x="6250139" y="5007141"/>
              <a:ext cx="770400" cy="572401"/>
            </a:xfrm>
            <a:prstGeom prst="rect">
              <a:avLst/>
            </a:prstGeom>
            <a:ln w="76200">
              <a:solidFill>
                <a:srgbClr val="FF9900"/>
              </a:solidFill>
            </a:ln>
          </p:spPr>
        </p:pic>
        <p:cxnSp>
          <p:nvCxnSpPr>
            <p:cNvPr id="42" name="Connecteur droit 42"/>
            <p:cNvCxnSpPr>
              <a:cxnSpLocks/>
            </p:cNvCxnSpPr>
            <p:nvPr/>
          </p:nvCxnSpPr>
          <p:spPr bwMode="auto">
            <a:xfrm flipH="1">
              <a:off x="7092644" y="6168895"/>
              <a:ext cx="934036" cy="1"/>
            </a:xfrm>
            <a:prstGeom prst="line">
              <a:avLst/>
            </a:prstGeom>
            <a:solidFill>
              <a:srgbClr val="00B0F0"/>
            </a:solidFill>
            <a:ln w="31750" cap="flat" cmpd="sng" algn="ctr">
              <a:solidFill>
                <a:srgbClr val="CC6600"/>
              </a:solidFill>
              <a:prstDash val="solid"/>
              <a:round/>
              <a:headEnd type="none" w="med" len="med"/>
              <a:tailEnd type="none" w="med" len="med"/>
            </a:ln>
            <a:effectLst/>
          </p:spPr>
        </p:cxnSp>
        <p:sp>
          <p:nvSpPr>
            <p:cNvPr id="43" name="Forme libre 43"/>
            <p:cNvSpPr/>
            <p:nvPr/>
          </p:nvSpPr>
          <p:spPr>
            <a:xfrm>
              <a:off x="3667154" y="5859401"/>
              <a:ext cx="2314564" cy="638441"/>
            </a:xfrm>
            <a:custGeom>
              <a:avLst/>
              <a:gdLst>
                <a:gd name="connsiteX0" fmla="*/ 103282 w 619679"/>
                <a:gd name="connsiteY0" fmla="*/ 0 h 2314564"/>
                <a:gd name="connsiteX1" fmla="*/ 516397 w 619679"/>
                <a:gd name="connsiteY1" fmla="*/ 0 h 2314564"/>
                <a:gd name="connsiteX2" fmla="*/ 619679 w 619679"/>
                <a:gd name="connsiteY2" fmla="*/ 103282 h 2314564"/>
                <a:gd name="connsiteX3" fmla="*/ 619679 w 619679"/>
                <a:gd name="connsiteY3" fmla="*/ 2314564 h 2314564"/>
                <a:gd name="connsiteX4" fmla="*/ 619679 w 619679"/>
                <a:gd name="connsiteY4" fmla="*/ 2314564 h 2314564"/>
                <a:gd name="connsiteX5" fmla="*/ 0 w 619679"/>
                <a:gd name="connsiteY5" fmla="*/ 2314564 h 2314564"/>
                <a:gd name="connsiteX6" fmla="*/ 0 w 619679"/>
                <a:gd name="connsiteY6" fmla="*/ 2314564 h 2314564"/>
                <a:gd name="connsiteX7" fmla="*/ 0 w 619679"/>
                <a:gd name="connsiteY7" fmla="*/ 103282 h 2314564"/>
                <a:gd name="connsiteX8" fmla="*/ 103282 w 619679"/>
                <a:gd name="connsiteY8" fmla="*/ 0 h 231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9" h="2314564">
                  <a:moveTo>
                    <a:pt x="619679" y="385770"/>
                  </a:moveTo>
                  <a:lnTo>
                    <a:pt x="619679" y="1928794"/>
                  </a:lnTo>
                  <a:cubicBezTo>
                    <a:pt x="619679" y="2141848"/>
                    <a:pt x="607299" y="2314562"/>
                    <a:pt x="592027" y="2314562"/>
                  </a:cubicBezTo>
                  <a:lnTo>
                    <a:pt x="0" y="2314562"/>
                  </a:lnTo>
                  <a:lnTo>
                    <a:pt x="0" y="2314562"/>
                  </a:lnTo>
                  <a:lnTo>
                    <a:pt x="0" y="2"/>
                  </a:lnTo>
                  <a:lnTo>
                    <a:pt x="0" y="2"/>
                  </a:lnTo>
                  <a:lnTo>
                    <a:pt x="592027" y="2"/>
                  </a:lnTo>
                  <a:cubicBezTo>
                    <a:pt x="607299" y="2"/>
                    <a:pt x="619679" y="172716"/>
                    <a:pt x="619679" y="385770"/>
                  </a:cubicBezTo>
                  <a:close/>
                </a:path>
              </a:pathLst>
            </a:custGeom>
            <a:solidFill>
              <a:sysClr val="window" lastClr="FFFFFF"/>
            </a:solidFill>
            <a:ln w="3175" cap="flat" cmpd="sng" algn="ctr">
              <a:solidFill>
                <a:srgbClr val="CC6600"/>
              </a:solidFill>
              <a:prstDash val="sysDot"/>
            </a:ln>
            <a:effectLst/>
          </p:spPr>
          <p:txBody>
            <a:bodyPr spcFirstLastPara="0" vert="horz" wrap="square" lIns="30481" tIns="45490" rIns="60730" bIns="45491" numCol="1" spcCol="1270" anchor="ctr" anchorCtr="0">
              <a:noAutofit/>
            </a:bodyPr>
            <a:lstStyle/>
            <a:p>
              <a:pPr marL="42863" lvl="1" indent="-42863" algn="l" defTabSz="266700">
                <a:lnSpc>
                  <a:spcPct val="90000"/>
                </a:lnSpc>
                <a:spcAft>
                  <a:spcPct val="15000"/>
                </a:spcAft>
                <a:buChar char="••"/>
              </a:pPr>
              <a:endParaRPr lang="fr-BE" sz="900" dirty="0">
                <a:latin typeface="+mn-lt"/>
              </a:endParaRPr>
            </a:p>
          </p:txBody>
        </p:sp>
        <p:sp>
          <p:nvSpPr>
            <p:cNvPr id="44" name="Forme libre 44"/>
            <p:cNvSpPr/>
            <p:nvPr/>
          </p:nvSpPr>
          <p:spPr>
            <a:xfrm>
              <a:off x="2366654" y="5781607"/>
              <a:ext cx="1301942" cy="794029"/>
            </a:xfrm>
            <a:custGeom>
              <a:avLst/>
              <a:gdLst>
                <a:gd name="connsiteX0" fmla="*/ 0 w 1301942"/>
                <a:gd name="connsiteY0" fmla="*/ 129102 h 774599"/>
                <a:gd name="connsiteX1" fmla="*/ 129102 w 1301942"/>
                <a:gd name="connsiteY1" fmla="*/ 0 h 774599"/>
                <a:gd name="connsiteX2" fmla="*/ 1172840 w 1301942"/>
                <a:gd name="connsiteY2" fmla="*/ 0 h 774599"/>
                <a:gd name="connsiteX3" fmla="*/ 1301942 w 1301942"/>
                <a:gd name="connsiteY3" fmla="*/ 129102 h 774599"/>
                <a:gd name="connsiteX4" fmla="*/ 1301942 w 1301942"/>
                <a:gd name="connsiteY4" fmla="*/ 645497 h 774599"/>
                <a:gd name="connsiteX5" fmla="*/ 1172840 w 1301942"/>
                <a:gd name="connsiteY5" fmla="*/ 774599 h 774599"/>
                <a:gd name="connsiteX6" fmla="*/ 129102 w 1301942"/>
                <a:gd name="connsiteY6" fmla="*/ 774599 h 774599"/>
                <a:gd name="connsiteX7" fmla="*/ 0 w 1301942"/>
                <a:gd name="connsiteY7" fmla="*/ 645497 h 774599"/>
                <a:gd name="connsiteX8" fmla="*/ 0 w 1301942"/>
                <a:gd name="connsiteY8" fmla="*/ 129102 h 77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42" h="774599">
                  <a:moveTo>
                    <a:pt x="0" y="129102"/>
                  </a:moveTo>
                  <a:cubicBezTo>
                    <a:pt x="0" y="57801"/>
                    <a:pt x="57801" y="0"/>
                    <a:pt x="129102" y="0"/>
                  </a:cubicBezTo>
                  <a:lnTo>
                    <a:pt x="1172840" y="0"/>
                  </a:lnTo>
                  <a:cubicBezTo>
                    <a:pt x="1244141" y="0"/>
                    <a:pt x="1301942" y="57801"/>
                    <a:pt x="1301942" y="129102"/>
                  </a:cubicBezTo>
                  <a:lnTo>
                    <a:pt x="1301942" y="645497"/>
                  </a:lnTo>
                  <a:cubicBezTo>
                    <a:pt x="1301942" y="716798"/>
                    <a:pt x="1244141" y="774599"/>
                    <a:pt x="1172840" y="774599"/>
                  </a:cubicBezTo>
                  <a:lnTo>
                    <a:pt x="129102" y="774599"/>
                  </a:lnTo>
                  <a:cubicBezTo>
                    <a:pt x="57801" y="774599"/>
                    <a:pt x="0" y="716798"/>
                    <a:pt x="0" y="645497"/>
                  </a:cubicBezTo>
                  <a:lnTo>
                    <a:pt x="0" y="129102"/>
                  </a:lnTo>
                  <a:close/>
                </a:path>
              </a:pathLst>
            </a:custGeom>
            <a:solidFill>
              <a:srgbClr val="CC6600"/>
            </a:solidFill>
            <a:ln w="25400" cap="flat" cmpd="sng" algn="ctr">
              <a:solidFill>
                <a:srgbClr val="DCEBFA">
                  <a:hueOff val="0"/>
                  <a:satOff val="0"/>
                  <a:lumOff val="0"/>
                  <a:alphaOff val="0"/>
                </a:srgbClr>
              </a:solidFill>
              <a:prstDash val="solid"/>
            </a:ln>
            <a:effectLst/>
          </p:spPr>
          <p:txBody>
            <a:bodyPr spcFirstLastPara="0" vert="horz" wrap="square" lIns="87343" tIns="62578" rIns="87343" bIns="62578" numCol="1" spcCol="1270" anchor="ctr" anchorCtr="0">
              <a:noAutofit/>
            </a:bodyPr>
            <a:lstStyle/>
            <a:p>
              <a:pPr marL="0" marR="0" lvl="0" indent="0" defTabSz="577850" eaLnBrk="1" fontAlgn="auto" latinLnBrk="0" hangingPunct="1">
                <a:lnSpc>
                  <a:spcPct val="90000"/>
                </a:lnSpc>
                <a:spcBef>
                  <a:spcPts val="0"/>
                </a:spcBef>
                <a:spcAft>
                  <a:spcPct val="35000"/>
                </a:spcAft>
                <a:buClrTx/>
                <a:buSzTx/>
                <a:buFontTx/>
                <a:buNone/>
                <a:tabLst/>
                <a:defRPr/>
              </a:pPr>
              <a:r>
                <a:rPr kumimoji="0" lang="fr-FR" sz="1200" b="1" i="0" u="none" strike="noStrike" kern="0" cap="none" spc="0" normalizeH="0" baseline="0" noProof="0" dirty="0" err="1">
                  <a:ln>
                    <a:noFill/>
                  </a:ln>
                  <a:solidFill>
                    <a:schemeClr val="bg1"/>
                  </a:solidFill>
                  <a:effectLst/>
                  <a:uLnTx/>
                  <a:uFillTx/>
                  <a:latin typeface="+mn-lt"/>
                  <a:ea typeface="+mn-ea"/>
                  <a:cs typeface="Arial"/>
                </a:rPr>
                <a:t>Systemen</a:t>
              </a:r>
              <a:r>
                <a:rPr kumimoji="0" lang="fr-FR" sz="1200" b="1" i="0" u="none" strike="noStrike" kern="0" cap="none" spc="0" normalizeH="0" baseline="0" noProof="0" dirty="0">
                  <a:ln>
                    <a:noFill/>
                  </a:ln>
                  <a:solidFill>
                    <a:schemeClr val="bg1"/>
                  </a:solidFill>
                  <a:effectLst/>
                  <a:uLnTx/>
                  <a:uFillTx/>
                  <a:latin typeface="+mn-lt"/>
                  <a:ea typeface="+mn-ea"/>
                  <a:cs typeface="Arial"/>
                </a:rPr>
                <a:t> </a:t>
              </a:r>
              <a:r>
                <a:rPr kumimoji="0" lang="fr-FR" sz="1200" b="1" i="0" u="none" strike="noStrike" kern="0" cap="none" spc="0" normalizeH="0" baseline="0" noProof="0" dirty="0" err="1">
                  <a:ln>
                    <a:noFill/>
                  </a:ln>
                  <a:solidFill>
                    <a:schemeClr val="bg1"/>
                  </a:solidFill>
                  <a:effectLst/>
                  <a:uLnTx/>
                  <a:uFillTx/>
                  <a:latin typeface="+mn-lt"/>
                  <a:ea typeface="+mn-ea"/>
                  <a:cs typeface="Arial"/>
                </a:rPr>
                <a:t>voo</a:t>
              </a:r>
              <a:r>
                <a:rPr lang="fr-FR" sz="1200" b="1" kern="0" dirty="0">
                  <a:solidFill>
                    <a:schemeClr val="bg1"/>
                  </a:solidFill>
                  <a:latin typeface="+mn-lt"/>
                  <a:cs typeface="Arial"/>
                </a:rPr>
                <a:t>r de </a:t>
              </a:r>
              <a:r>
                <a:rPr lang="fr-FR" sz="1200" b="1" kern="0" dirty="0" err="1">
                  <a:solidFill>
                    <a:schemeClr val="bg1"/>
                  </a:solidFill>
                  <a:latin typeface="+mn-lt"/>
                  <a:cs typeface="Arial"/>
                </a:rPr>
                <a:t>afbakening</a:t>
              </a:r>
              <a:r>
                <a:rPr lang="fr-FR" sz="1200" b="1" kern="0" dirty="0">
                  <a:solidFill>
                    <a:schemeClr val="bg1"/>
                  </a:solidFill>
                  <a:latin typeface="+mn-lt"/>
                  <a:cs typeface="Arial"/>
                </a:rPr>
                <a:t> van de </a:t>
              </a:r>
              <a:r>
                <a:rPr lang="fr-FR" sz="1200" b="1" kern="0" dirty="0" err="1">
                  <a:solidFill>
                    <a:schemeClr val="bg1"/>
                  </a:solidFill>
                  <a:latin typeface="+mn-lt"/>
                  <a:cs typeface="Arial"/>
                </a:rPr>
                <a:t>werfzone</a:t>
              </a:r>
              <a:endParaRPr kumimoji="0" lang="fr-BE" sz="1200" b="1" i="0" u="none" strike="noStrike" kern="0" cap="none" spc="0" normalizeH="0" baseline="0" noProof="0" dirty="0">
                <a:ln>
                  <a:noFill/>
                </a:ln>
                <a:solidFill>
                  <a:schemeClr val="bg1"/>
                </a:solidFill>
                <a:effectLst/>
                <a:uLnTx/>
                <a:uFillTx/>
                <a:latin typeface="+mn-lt"/>
                <a:ea typeface="+mn-ea"/>
                <a:cs typeface="Arial"/>
              </a:endParaRPr>
            </a:p>
          </p:txBody>
        </p:sp>
        <p:pic>
          <p:nvPicPr>
            <p:cNvPr id="45" name="Image 45"/>
            <p:cNvPicPr preferRelativeResize="0">
              <a:picLocks/>
            </p:cNvPicPr>
            <p:nvPr/>
          </p:nvPicPr>
          <p:blipFill>
            <a:blip r:embed="rId9" cstate="print">
              <a:extLst>
                <a:ext uri="{28A0092B-C50C-407E-A947-70E740481C1C}">
                  <a14:useLocalDpi xmlns:a14="http://schemas.microsoft.com/office/drawing/2010/main" val="0"/>
                </a:ext>
              </a:extLst>
            </a:blip>
            <a:stretch>
              <a:fillRect/>
            </a:stretch>
          </p:blipFill>
          <p:spPr>
            <a:xfrm>
              <a:off x="6242889" y="5885566"/>
              <a:ext cx="770400" cy="566658"/>
            </a:xfrm>
            <a:prstGeom prst="rect">
              <a:avLst/>
            </a:prstGeom>
            <a:ln w="76200">
              <a:solidFill>
                <a:srgbClr val="CC6600"/>
              </a:solidFill>
            </a:ln>
          </p:spPr>
        </p:pic>
        <p:pic>
          <p:nvPicPr>
            <p:cNvPr id="46" name="Picture 45"/>
            <p:cNvPicPr>
              <a:picLocks noChangeAspect="1"/>
            </p:cNvPicPr>
            <p:nvPr/>
          </p:nvPicPr>
          <p:blipFill>
            <a:blip r:embed="rId10"/>
            <a:stretch>
              <a:fillRect/>
            </a:stretch>
          </p:blipFill>
          <p:spPr>
            <a:xfrm>
              <a:off x="6835093" y="645592"/>
              <a:ext cx="4938188" cy="5931922"/>
            </a:xfrm>
            <a:prstGeom prst="rect">
              <a:avLst/>
            </a:prstGeom>
          </p:spPr>
        </p:pic>
      </p:grpSp>
    </p:spTree>
    <p:extLst>
      <p:ext uri="{BB962C8B-B14F-4D97-AF65-F5344CB8AC3E}">
        <p14:creationId xmlns:p14="http://schemas.microsoft.com/office/powerpoint/2010/main" val="32396343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1" name="Text Box 2"/>
          <p:cNvSpPr txBox="1">
            <a:spLocks noChangeArrowheads="1"/>
          </p:cNvSpPr>
          <p:nvPr/>
        </p:nvSpPr>
        <p:spPr bwMode="auto">
          <a:xfrm>
            <a:off x="4583113" y="188914"/>
            <a:ext cx="3009900" cy="6188075"/>
          </a:xfrm>
          <a:prstGeom prst="rect">
            <a:avLst/>
          </a:prstGeom>
          <a:noFill/>
          <a:ln w="31750" algn="ctr">
            <a:noFill/>
            <a:miter lim="800000"/>
            <a:headEnd/>
            <a:tailEnd/>
          </a:ln>
        </p:spPr>
        <p:txBody>
          <a:bodyPr wrap="none">
            <a:spAutoFit/>
          </a:bodyPr>
          <a:lstStyle/>
          <a:p>
            <a:pPr algn="ctr"/>
            <a:r>
              <a:rPr lang="en-US" sz="40000">
                <a:solidFill>
                  <a:srgbClr val="BDE2F6"/>
                </a:solidFill>
              </a:rPr>
              <a:t>?</a:t>
            </a:r>
            <a:endParaRPr lang="en-US"/>
          </a:p>
        </p:txBody>
      </p:sp>
      <p:sp>
        <p:nvSpPr>
          <p:cNvPr id="70662" name="Rectangle 3"/>
          <p:cNvSpPr>
            <a:spLocks noChangeArrowheads="1"/>
          </p:cNvSpPr>
          <p:nvPr/>
        </p:nvSpPr>
        <p:spPr bwMode="auto">
          <a:xfrm>
            <a:off x="2063750" y="2852739"/>
            <a:ext cx="8135938" cy="865187"/>
          </a:xfrm>
          <a:prstGeom prst="rect">
            <a:avLst/>
          </a:prstGeom>
          <a:noFill/>
          <a:ln w="9525">
            <a:noFill/>
            <a:miter lim="800000"/>
            <a:headEnd/>
            <a:tailEnd/>
          </a:ln>
        </p:spPr>
        <p:txBody>
          <a:bodyPr lIns="0" tIns="0" rIns="0" bIns="0"/>
          <a:lstStyle/>
          <a:p>
            <a:pPr algn="ctr" eaLnBrk="0" hangingPunct="0"/>
            <a:r>
              <a:rPr lang="en-US" sz="6600" b="1" dirty="0">
                <a:solidFill>
                  <a:srgbClr val="1660A4"/>
                </a:solidFill>
              </a:rPr>
              <a:t>VRAGEN?</a:t>
            </a:r>
            <a:endParaRPr lang="en-US" sz="6600" dirty="0">
              <a:solidFill>
                <a:srgbClr val="1660A4"/>
              </a:solidFill>
            </a:endParaRPr>
          </a:p>
        </p:txBody>
      </p:sp>
    </p:spTree>
    <p:extLst>
      <p:ext uri="{BB962C8B-B14F-4D97-AF65-F5344CB8AC3E}">
        <p14:creationId xmlns:p14="http://schemas.microsoft.com/office/powerpoint/2010/main" val="2080508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Espace réservé du texte 3"/>
          <p:cNvSpPr>
            <a:spLocks noGrp="1"/>
          </p:cNvSpPr>
          <p:nvPr>
            <p:ph type="body" sz="quarter" idx="20"/>
          </p:nvPr>
        </p:nvSpPr>
        <p:spPr>
          <a:xfrm>
            <a:off x="606106" y="1323786"/>
            <a:ext cx="10858859" cy="4518909"/>
          </a:xfrm>
        </p:spPr>
        <p:txBody>
          <a:bodyPr/>
          <a:lstStyle/>
          <a:p>
            <a:pPr>
              <a:spcBef>
                <a:spcPts val="0"/>
              </a:spcBef>
              <a:defRPr/>
            </a:pPr>
            <a:r>
              <a:rPr lang="fr-FR" sz="1200" kern="0" dirty="0"/>
              <a:t> </a:t>
            </a:r>
          </a:p>
          <a:p>
            <a:pPr>
              <a:spcBef>
                <a:spcPts val="0"/>
              </a:spcBef>
              <a:defRPr/>
            </a:pPr>
            <a:r>
              <a:rPr lang="fr-FR" sz="1400" kern="0" dirty="0">
                <a:solidFill>
                  <a:srgbClr val="FF0000"/>
                </a:solidFill>
              </a:rPr>
              <a:t>ARE 742.2 </a:t>
            </a:r>
            <a:r>
              <a:rPr lang="fr-FR" sz="1400" kern="0" dirty="0"/>
              <a:t>– </a:t>
            </a:r>
            <a:r>
              <a:rPr lang="fr-FR" sz="1400" kern="0" dirty="0" err="1"/>
              <a:t>Werken</a:t>
            </a:r>
            <a:r>
              <a:rPr lang="fr-FR" sz="1400" kern="0" dirty="0"/>
              <a:t> met </a:t>
            </a:r>
            <a:r>
              <a:rPr lang="fr-FR" sz="1400" kern="0" dirty="0" err="1"/>
              <a:t>een</a:t>
            </a:r>
            <a:r>
              <a:rPr lang="fr-FR" sz="1400" kern="0" dirty="0"/>
              <a:t> </a:t>
            </a:r>
            <a:r>
              <a:rPr lang="fr-FR" sz="1400" kern="0" dirty="0" err="1"/>
              <a:t>mogelijke</a:t>
            </a:r>
            <a:r>
              <a:rPr lang="fr-FR" sz="1400" kern="0" dirty="0"/>
              <a:t> </a:t>
            </a:r>
            <a:r>
              <a:rPr lang="fr-FR" sz="1400" kern="0" dirty="0" err="1"/>
              <a:t>indringing</a:t>
            </a:r>
            <a:r>
              <a:rPr lang="fr-FR" sz="1400" kern="0" dirty="0"/>
              <a:t> in het vrijeruimteprofiel van </a:t>
            </a:r>
            <a:r>
              <a:rPr lang="fr-FR" sz="1400" kern="0" dirty="0" err="1"/>
              <a:t>een</a:t>
            </a:r>
            <a:r>
              <a:rPr lang="fr-FR" sz="1400" kern="0" dirty="0"/>
              <a:t> </a:t>
            </a:r>
            <a:r>
              <a:rPr lang="fr-FR" sz="1400" kern="0" dirty="0" err="1"/>
              <a:t>spoor</a:t>
            </a:r>
            <a:r>
              <a:rPr lang="fr-FR" sz="1400" kern="0" dirty="0"/>
              <a:t> </a:t>
            </a:r>
          </a:p>
          <a:p>
            <a:pPr>
              <a:spcBef>
                <a:spcPts val="0"/>
              </a:spcBef>
              <a:defRPr/>
            </a:pPr>
            <a:endParaRPr lang="fr-FR" sz="1400" kern="0" dirty="0"/>
          </a:p>
          <a:p>
            <a:pPr>
              <a:spcBef>
                <a:spcPts val="0"/>
              </a:spcBef>
              <a:defRPr/>
            </a:pPr>
            <a:r>
              <a:rPr lang="fr-FR" sz="1400" kern="0" dirty="0">
                <a:solidFill>
                  <a:srgbClr val="FF0000"/>
                </a:solidFill>
              </a:rPr>
              <a:t>ARE 722.4</a:t>
            </a:r>
            <a:r>
              <a:rPr lang="fr-FR" sz="1400" kern="0" dirty="0"/>
              <a:t> – </a:t>
            </a:r>
            <a:r>
              <a:rPr lang="fr-FR" sz="1400" kern="0" dirty="0" err="1"/>
              <a:t>Laterale</a:t>
            </a:r>
            <a:r>
              <a:rPr lang="fr-FR" sz="1400" kern="0" dirty="0"/>
              <a:t> </a:t>
            </a:r>
            <a:r>
              <a:rPr lang="fr-FR" sz="1400" kern="0" dirty="0" err="1"/>
              <a:t>seininrichting</a:t>
            </a:r>
            <a:r>
              <a:rPr lang="fr-FR" sz="1400" kern="0" dirty="0"/>
              <a:t> – Vaste </a:t>
            </a:r>
            <a:r>
              <a:rPr lang="fr-FR" sz="1400" kern="0" dirty="0" err="1"/>
              <a:t>seinen</a:t>
            </a:r>
            <a:r>
              <a:rPr lang="fr-FR" sz="1400" kern="0" dirty="0"/>
              <a:t> – </a:t>
            </a:r>
            <a:r>
              <a:rPr lang="fr-FR" sz="1400" kern="0" dirty="0" err="1"/>
              <a:t>Bijkomende</a:t>
            </a:r>
            <a:r>
              <a:rPr lang="fr-FR" sz="1400" kern="0" dirty="0"/>
              <a:t> </a:t>
            </a:r>
            <a:r>
              <a:rPr lang="fr-FR" sz="1400" kern="0" dirty="0" err="1"/>
              <a:t>seinen</a:t>
            </a:r>
            <a:endParaRPr lang="fr-FR" sz="1400" kern="0" dirty="0"/>
          </a:p>
          <a:p>
            <a:pPr>
              <a:spcBef>
                <a:spcPts val="0"/>
              </a:spcBef>
              <a:defRPr/>
            </a:pPr>
            <a:endParaRPr lang="fr-FR" sz="1400" kern="0" dirty="0"/>
          </a:p>
          <a:p>
            <a:pPr>
              <a:spcBef>
                <a:spcPts val="0"/>
              </a:spcBef>
              <a:defRPr/>
            </a:pPr>
            <a:r>
              <a:rPr lang="fr-BE" sz="1400" kern="0" dirty="0">
                <a:solidFill>
                  <a:srgbClr val="FF0000"/>
                </a:solidFill>
              </a:rPr>
              <a:t>ARE 710 </a:t>
            </a:r>
            <a:r>
              <a:rPr lang="fr-BE" sz="1400" kern="0" dirty="0"/>
              <a:t>– </a:t>
            </a:r>
            <a:r>
              <a:rPr lang="fr-BE" sz="1400" kern="0" dirty="0" err="1"/>
              <a:t>Sporen</a:t>
            </a:r>
            <a:r>
              <a:rPr lang="fr-BE" sz="1400" kern="0" dirty="0"/>
              <a:t> – Vrijeruimteprofiel – </a:t>
            </a:r>
            <a:r>
              <a:rPr lang="fr-BE" sz="1400" kern="0" dirty="0" err="1"/>
              <a:t>Kunstwerken</a:t>
            </a:r>
            <a:endParaRPr lang="fr-BE" sz="1400" kern="0" dirty="0"/>
          </a:p>
          <a:p>
            <a:pPr>
              <a:spcBef>
                <a:spcPts val="0"/>
              </a:spcBef>
              <a:defRPr/>
            </a:pPr>
            <a:endParaRPr lang="fr-BE" sz="1400" kern="0" dirty="0"/>
          </a:p>
          <a:p>
            <a:pPr>
              <a:spcBef>
                <a:spcPts val="0"/>
              </a:spcBef>
              <a:defRPr/>
            </a:pPr>
            <a:r>
              <a:rPr lang="fr-BE" sz="1400" kern="0" dirty="0">
                <a:solidFill>
                  <a:srgbClr val="FF0000"/>
                </a:solidFill>
              </a:rPr>
              <a:t>ARE 614 </a:t>
            </a:r>
            <a:r>
              <a:rPr lang="fr-BE" sz="1400" kern="0" dirty="0"/>
              <a:t>– </a:t>
            </a:r>
            <a:r>
              <a:rPr lang="fr-BE" sz="1400" kern="0" dirty="0" err="1"/>
              <a:t>Buitengewone</a:t>
            </a:r>
            <a:r>
              <a:rPr lang="fr-BE" sz="1400" kern="0" dirty="0"/>
              <a:t> </a:t>
            </a:r>
            <a:r>
              <a:rPr lang="fr-BE" sz="1400" kern="0" dirty="0" err="1"/>
              <a:t>vervoeren</a:t>
            </a:r>
            <a:r>
              <a:rPr lang="fr-BE" sz="1400" kern="0" dirty="0"/>
              <a:t> </a:t>
            </a:r>
          </a:p>
          <a:p>
            <a:pPr>
              <a:spcBef>
                <a:spcPts val="0"/>
              </a:spcBef>
              <a:defRPr/>
            </a:pPr>
            <a:endParaRPr lang="fr-BE" sz="1400" kern="0" dirty="0"/>
          </a:p>
          <a:p>
            <a:pPr>
              <a:spcBef>
                <a:spcPts val="0"/>
              </a:spcBef>
              <a:defRPr/>
            </a:pPr>
            <a:r>
              <a:rPr lang="fr-FR" sz="1400" kern="0" dirty="0" err="1">
                <a:solidFill>
                  <a:srgbClr val="FF0000"/>
                </a:solidFill>
              </a:rPr>
              <a:t>Norm</a:t>
            </a:r>
            <a:r>
              <a:rPr lang="fr-FR" sz="1400" kern="0" dirty="0">
                <a:solidFill>
                  <a:srgbClr val="FF0000"/>
                </a:solidFill>
              </a:rPr>
              <a:t> NBN EN 16704-1:2017 </a:t>
            </a:r>
            <a:r>
              <a:rPr lang="fr-FR" sz="1400" kern="0" dirty="0"/>
              <a:t>– </a:t>
            </a:r>
            <a:r>
              <a:rPr lang="fr-FR" sz="1400" kern="0" dirty="0" err="1"/>
              <a:t>Spoorwegtoepassingen</a:t>
            </a:r>
            <a:r>
              <a:rPr lang="fr-FR" sz="1400" kern="0" dirty="0"/>
              <a:t> – </a:t>
            </a:r>
            <a:r>
              <a:rPr lang="fr-FR" sz="1400" kern="0" dirty="0" err="1"/>
              <a:t>Bovenbouw</a:t>
            </a:r>
            <a:r>
              <a:rPr lang="fr-FR" sz="1400" kern="0" dirty="0"/>
              <a:t> – </a:t>
            </a:r>
            <a:r>
              <a:rPr lang="fr-FR" sz="1400" kern="0" dirty="0" err="1"/>
              <a:t>Bescherming</a:t>
            </a:r>
            <a:r>
              <a:rPr lang="fr-FR" sz="1400" kern="0" dirty="0"/>
              <a:t> en </a:t>
            </a:r>
            <a:r>
              <a:rPr lang="fr-FR" sz="1400" kern="0" dirty="0" err="1"/>
              <a:t>veiligheid</a:t>
            </a:r>
            <a:r>
              <a:rPr lang="fr-FR" sz="1400" kern="0" dirty="0"/>
              <a:t> </a:t>
            </a:r>
            <a:r>
              <a:rPr lang="fr-FR" sz="1400" kern="0" dirty="0" err="1"/>
              <a:t>tijdens</a:t>
            </a:r>
            <a:r>
              <a:rPr lang="fr-FR" sz="1400" kern="0" dirty="0"/>
              <a:t> de </a:t>
            </a:r>
            <a:r>
              <a:rPr lang="fr-FR" sz="1400" kern="0" dirty="0" err="1"/>
              <a:t>werkzaamheden</a:t>
            </a:r>
            <a:r>
              <a:rPr lang="fr-FR" sz="1400" kern="0" dirty="0"/>
              <a:t> op het </a:t>
            </a:r>
            <a:r>
              <a:rPr lang="fr-FR" sz="1400" kern="0" dirty="0" err="1"/>
              <a:t>spoor</a:t>
            </a:r>
            <a:r>
              <a:rPr lang="fr-FR" sz="1400" kern="0" dirty="0"/>
              <a:t> – </a:t>
            </a:r>
            <a:r>
              <a:rPr lang="fr-FR" sz="1400" kern="0" dirty="0" err="1"/>
              <a:t>Deel</a:t>
            </a:r>
            <a:r>
              <a:rPr lang="fr-FR" sz="1400" kern="0" dirty="0"/>
              <a:t> 1: </a:t>
            </a:r>
            <a:r>
              <a:rPr lang="fr-FR" sz="1400" kern="0" dirty="0" err="1"/>
              <a:t>Spoorwegrisico’s</a:t>
            </a:r>
            <a:r>
              <a:rPr lang="fr-FR" sz="1400" kern="0" dirty="0"/>
              <a:t> en </a:t>
            </a:r>
            <a:r>
              <a:rPr lang="fr-FR" sz="1400" kern="0" dirty="0" err="1"/>
              <a:t>gemeenschappelijke</a:t>
            </a:r>
            <a:r>
              <a:rPr lang="fr-FR" sz="1400" kern="0" dirty="0"/>
              <a:t> principes </a:t>
            </a:r>
            <a:r>
              <a:rPr lang="fr-FR" sz="1400" kern="0" dirty="0" err="1"/>
              <a:t>voor</a:t>
            </a:r>
            <a:r>
              <a:rPr lang="fr-FR" sz="1400" kern="0" dirty="0"/>
              <a:t> de </a:t>
            </a:r>
            <a:r>
              <a:rPr lang="fr-FR" sz="1400" kern="0" dirty="0" err="1"/>
              <a:t>bescherming</a:t>
            </a:r>
            <a:r>
              <a:rPr lang="fr-FR" sz="1400" kern="0" dirty="0"/>
              <a:t> van vaste en </a:t>
            </a:r>
            <a:r>
              <a:rPr lang="fr-FR" sz="1400" kern="0" dirty="0" err="1"/>
              <a:t>mobiele</a:t>
            </a:r>
            <a:r>
              <a:rPr lang="fr-FR" sz="1400" kern="0" dirty="0"/>
              <a:t> </a:t>
            </a:r>
            <a:r>
              <a:rPr lang="fr-FR" sz="1400" kern="0" dirty="0" err="1"/>
              <a:t>werven</a:t>
            </a:r>
            <a:r>
              <a:rPr lang="fr-FR" sz="1400" kern="0" dirty="0"/>
              <a:t> </a:t>
            </a:r>
          </a:p>
          <a:p>
            <a:pPr>
              <a:spcBef>
                <a:spcPts val="0"/>
              </a:spcBef>
              <a:defRPr/>
            </a:pPr>
            <a:endParaRPr lang="fr-FR" sz="1400" kern="0" dirty="0"/>
          </a:p>
          <a:p>
            <a:pPr>
              <a:spcBef>
                <a:spcPts val="0"/>
              </a:spcBef>
              <a:defRPr/>
            </a:pPr>
            <a:endParaRPr lang="fr-BE" sz="1200" kern="0" dirty="0"/>
          </a:p>
          <a:p>
            <a:pPr>
              <a:spcBef>
                <a:spcPts val="0"/>
              </a:spcBef>
              <a:defRPr/>
            </a:pPr>
            <a:endParaRPr lang="fr-BE" sz="1200" kern="0" dirty="0"/>
          </a:p>
          <a:p>
            <a:pPr>
              <a:spcBef>
                <a:spcPts val="0"/>
              </a:spcBef>
              <a:defRPr/>
            </a:pPr>
            <a:endParaRPr lang="fr-BE" sz="1600" kern="0" dirty="0"/>
          </a:p>
          <a:p>
            <a:pPr>
              <a:spcBef>
                <a:spcPts val="0"/>
              </a:spcBef>
              <a:defRPr/>
            </a:pPr>
            <a:r>
              <a:rPr lang="fr-BE" sz="1600" kern="0" dirty="0"/>
              <a:t>	</a:t>
            </a:r>
            <a:endParaRPr lang="fr-FR" sz="1600" kern="0" dirty="0"/>
          </a:p>
          <a:p>
            <a:endParaRPr lang="fr-FR" dirty="0"/>
          </a:p>
        </p:txBody>
      </p:sp>
      <p:sp>
        <p:nvSpPr>
          <p:cNvPr id="5" name="Espace réservé du numéro de diapositive 12"/>
          <p:cNvSpPr>
            <a:spLocks noGrp="1"/>
          </p:cNvSpPr>
          <p:nvPr>
            <p:ph type="sldNum" sz="quarter" idx="4"/>
          </p:nvPr>
        </p:nvSpPr>
        <p:spPr>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70B80B4-B953-6547-A044-6E303DFD4AF3}" type="slidenum">
              <a:rPr kumimoji="0" lang="nl-BE" sz="975" b="0" i="0" u="none" strike="noStrike" kern="1200" cap="none" spc="0" normalizeH="0" baseline="0" noProof="0" smtClean="0">
                <a:ln>
                  <a:noFill/>
                </a:ln>
                <a:solidFill>
                  <a:srgbClr val="213A53"/>
                </a:solidFill>
                <a:effectLst/>
                <a:uLnTx/>
                <a:uFillTx/>
                <a:latin typeface="Calibri Light" panose="020F0302020204030204" pitchFamily="34" charset="0"/>
                <a:ea typeface="+mn-ea"/>
                <a:cs typeface="Calibri Light" panose="020F030202020403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6</a:t>
            </a:fld>
            <a:endParaRPr kumimoji="0" lang="nl-BE" sz="975" b="0" i="0" u="none" strike="noStrike" kern="1200" cap="none" spc="0" normalizeH="0" baseline="0" noProof="0" dirty="0">
              <a:ln>
                <a:noFill/>
              </a:ln>
              <a:solidFill>
                <a:srgbClr val="213A53"/>
              </a:solidFill>
              <a:effectLst/>
              <a:uLnTx/>
              <a:uFillTx/>
              <a:latin typeface="Calibri Light" panose="020F0302020204030204" pitchFamily="34" charset="0"/>
              <a:ea typeface="+mn-ea"/>
              <a:cs typeface="Calibri Light" panose="020F0302020204030204" pitchFamily="34" charset="0"/>
            </a:endParaRPr>
          </a:p>
        </p:txBody>
      </p:sp>
      <p:sp>
        <p:nvSpPr>
          <p:cNvPr id="2" name="Espace réservé du texte 1"/>
          <p:cNvSpPr>
            <a:spLocks noGrp="1"/>
          </p:cNvSpPr>
          <p:nvPr>
            <p:ph type="body" sz="quarter" idx="17"/>
          </p:nvPr>
        </p:nvSpPr>
        <p:spPr/>
        <p:txBody>
          <a:bodyPr/>
          <a:lstStyle/>
          <a:p>
            <a:r>
              <a:rPr lang="fr-FR" dirty="0" err="1"/>
              <a:t>Referenties</a:t>
            </a:r>
            <a:endParaRPr lang="fr-FR" dirty="0"/>
          </a:p>
        </p:txBody>
      </p:sp>
    </p:spTree>
    <p:extLst>
      <p:ext uri="{BB962C8B-B14F-4D97-AF65-F5344CB8AC3E}">
        <p14:creationId xmlns:p14="http://schemas.microsoft.com/office/powerpoint/2010/main" val="2426581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F1314DD4-AAB3-E64A-9F6D-104FDF60AC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404" y="143486"/>
            <a:ext cx="2253863" cy="2348881"/>
          </a:xfrm>
          <a:prstGeom prst="rect">
            <a:avLst/>
          </a:prstGeom>
        </p:spPr>
      </p:pic>
      <p:sp>
        <p:nvSpPr>
          <p:cNvPr id="13" name="Espace réservé du numéro de diapositive 12"/>
          <p:cNvSpPr>
            <a:spLocks noGrp="1"/>
          </p:cNvSpPr>
          <p:nvPr>
            <p:ph type="sldNum"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70B80B4-B953-6547-A044-6E303DFD4AF3}" type="slidenum">
              <a:rPr kumimoji="0" lang="nl-BE" sz="975" b="0" i="0" u="none" strike="noStrike" kern="1200" cap="none" spc="0" normalizeH="0" baseline="0" noProof="0" smtClean="0">
                <a:ln>
                  <a:noFill/>
                </a:ln>
                <a:solidFill>
                  <a:srgbClr val="213A53"/>
                </a:solidFill>
                <a:effectLst/>
                <a:uLnTx/>
                <a:uFillTx/>
                <a:latin typeface="Calibri Light" panose="020F0302020204030204" pitchFamily="34" charset="0"/>
                <a:ea typeface="+mn-ea"/>
                <a:cs typeface="Calibri Light" panose="020F030202020403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7</a:t>
            </a:fld>
            <a:endParaRPr kumimoji="0" lang="nl-BE" sz="975" b="0" i="0" u="none" strike="noStrike" kern="1200" cap="none" spc="0" normalizeH="0" baseline="0" noProof="0" dirty="0">
              <a:ln>
                <a:noFill/>
              </a:ln>
              <a:solidFill>
                <a:srgbClr val="213A53"/>
              </a:solidFill>
              <a:effectLst/>
              <a:uLnTx/>
              <a:uFillTx/>
              <a:latin typeface="Calibri Light" panose="020F0302020204030204" pitchFamily="34" charset="0"/>
              <a:ea typeface="+mn-ea"/>
              <a:cs typeface="Calibri Light" panose="020F0302020204030204" pitchFamily="34" charset="0"/>
            </a:endParaRPr>
          </a:p>
        </p:txBody>
      </p:sp>
      <p:sp>
        <p:nvSpPr>
          <p:cNvPr id="14" name="Rectangle 13">
            <a:extLst>
              <a:ext uri="{FF2B5EF4-FFF2-40B4-BE49-F238E27FC236}">
                <a16:creationId xmlns:a16="http://schemas.microsoft.com/office/drawing/2014/main" id="{8FD3F6EC-6AE3-B342-88AB-21D4D9DC9595}"/>
              </a:ext>
            </a:extLst>
          </p:cNvPr>
          <p:cNvSpPr/>
          <p:nvPr/>
        </p:nvSpPr>
        <p:spPr>
          <a:xfrm>
            <a:off x="64782" y="1709896"/>
            <a:ext cx="1692323" cy="707886"/>
          </a:xfrm>
          <a:prstGeom prst="rect">
            <a:avLst/>
          </a:prstGeom>
        </p:spPr>
        <p:txBody>
          <a:bodyPr wrap="none">
            <a:spAutoFit/>
          </a:bodyPr>
          <a:lstStyle/>
          <a:p>
            <a:pPr marL="12700" marR="0" lvl="0" indent="0" algn="l" defTabSz="914400" rtl="0" eaLnBrk="1" fontAlgn="base" latinLnBrk="0" hangingPunct="1">
              <a:lnSpc>
                <a:spcPct val="100000"/>
              </a:lnSpc>
              <a:spcBef>
                <a:spcPct val="0"/>
              </a:spcBef>
              <a:spcAft>
                <a:spcPct val="0"/>
              </a:spcAft>
              <a:buClrTx/>
              <a:buSzTx/>
              <a:buFontTx/>
              <a:buNone/>
              <a:tabLst/>
              <a:defRPr/>
            </a:pPr>
            <a:r>
              <a:rPr kumimoji="0" lang="fr-FR" sz="2000" b="1" i="0" u="none" strike="noStrike" kern="1200" cap="none" spc="0" normalizeH="0" baseline="0" dirty="0" err="1">
                <a:ln>
                  <a:noFill/>
                </a:ln>
                <a:solidFill>
                  <a:srgbClr val="213A53"/>
                </a:solidFill>
                <a:effectLst/>
                <a:uLnTx/>
                <a:uFillTx/>
                <a:latin typeface="Calibri" panose="020F0502020204030204" pitchFamily="34" charset="0"/>
                <a:ea typeface="+mn-ea"/>
                <a:cs typeface="Calibri" panose="020F0502020204030204" pitchFamily="34" charset="0"/>
              </a:rPr>
              <a:t>Leer</a:t>
            </a:r>
            <a:r>
              <a:rPr lang="fr-FR" sz="2000" b="1" dirty="0">
                <a:solidFill>
                  <a:srgbClr val="213A53"/>
                </a:solidFill>
                <a:latin typeface="Calibri" panose="020F0502020204030204" pitchFamily="34" charset="0"/>
                <a:cs typeface="Calibri" panose="020F0502020204030204" pitchFamily="34" charset="0"/>
              </a:rPr>
              <a:t>-</a:t>
            </a:r>
            <a:endParaRPr kumimoji="0" lang="fr-FR" sz="2000" b="1" i="0" u="none" strike="noStrike" kern="1200" cap="none" spc="0" normalizeH="0" baseline="0" dirty="0">
              <a:ln>
                <a:noFill/>
              </a:ln>
              <a:solidFill>
                <a:srgbClr val="213A53"/>
              </a:solidFill>
              <a:effectLst/>
              <a:uLnTx/>
              <a:uFillTx/>
              <a:latin typeface="Calibri" panose="020F0502020204030204" pitchFamily="34" charset="0"/>
              <a:ea typeface="+mn-ea"/>
              <a:cs typeface="Calibri" panose="020F0502020204030204" pitchFamily="34" charset="0"/>
            </a:endParaRPr>
          </a:p>
          <a:p>
            <a:pPr marL="12700" marR="0" lvl="0" indent="0" algn="l" defTabSz="914400" rtl="0" eaLnBrk="1" fontAlgn="base" latinLnBrk="0" hangingPunct="1">
              <a:lnSpc>
                <a:spcPct val="100000"/>
              </a:lnSpc>
              <a:spcBef>
                <a:spcPct val="0"/>
              </a:spcBef>
              <a:spcAft>
                <a:spcPct val="0"/>
              </a:spcAft>
              <a:buClrTx/>
              <a:buSzTx/>
              <a:buFontTx/>
              <a:buNone/>
              <a:tabLst/>
              <a:defRPr/>
            </a:pPr>
            <a:r>
              <a:rPr kumimoji="0" lang="fr-FR" sz="2000" b="1" i="0" u="none" strike="noStrike" kern="1200" cap="none" spc="0" normalizeH="0" baseline="0" dirty="0" err="1">
                <a:ln>
                  <a:noFill/>
                </a:ln>
                <a:solidFill>
                  <a:srgbClr val="213A53"/>
                </a:solidFill>
                <a:effectLst/>
                <a:uLnTx/>
                <a:uFillTx/>
                <a:latin typeface="Calibri" panose="020F0502020204030204" pitchFamily="34" charset="0"/>
                <a:ea typeface="+mn-ea"/>
                <a:cs typeface="Calibri" panose="020F0502020204030204" pitchFamily="34" charset="0"/>
              </a:rPr>
              <a:t>doelstellingen</a:t>
            </a:r>
            <a:endParaRPr kumimoji="0" lang="fr-FR" sz="2000" b="1" i="0" u="none" strike="noStrike" kern="1200" cap="none" spc="0" normalizeH="0" baseline="0" dirty="0">
              <a:ln>
                <a:noFill/>
              </a:ln>
              <a:solidFill>
                <a:srgbClr val="213A53"/>
              </a:solidFill>
              <a:effectLst/>
              <a:uLnTx/>
              <a:uFillTx/>
              <a:latin typeface="Calibri" panose="020F0502020204030204" pitchFamily="34" charset="0"/>
              <a:ea typeface="+mn-ea"/>
              <a:cs typeface="Calibri" panose="020F0502020204030204" pitchFamily="34" charset="0"/>
            </a:endParaRPr>
          </a:p>
        </p:txBody>
      </p:sp>
      <p:sp>
        <p:nvSpPr>
          <p:cNvPr id="19" name="Content Placeholder 3">
            <a:extLst>
              <a:ext uri="{FF2B5EF4-FFF2-40B4-BE49-F238E27FC236}">
                <a16:creationId xmlns:a16="http://schemas.microsoft.com/office/drawing/2014/main" id="{951DAB11-6FB3-3145-895D-C864AC7D8032}"/>
              </a:ext>
            </a:extLst>
          </p:cNvPr>
          <p:cNvSpPr txBox="1">
            <a:spLocks/>
          </p:cNvSpPr>
          <p:nvPr/>
        </p:nvSpPr>
        <p:spPr>
          <a:xfrm>
            <a:off x="2063552" y="728876"/>
            <a:ext cx="8396363" cy="3543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spcAft>
                <a:spcPts val="600"/>
              </a:spcAft>
              <a:buNone/>
              <a:defRPr/>
            </a:pPr>
            <a:endParaRPr lang="fr-BE" sz="1800" dirty="0"/>
          </a:p>
          <a:p>
            <a:pPr marL="0" indent="0" algn="just">
              <a:spcBef>
                <a:spcPts val="0"/>
              </a:spcBef>
              <a:spcAft>
                <a:spcPts val="600"/>
              </a:spcAft>
              <a:buNone/>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cxnSp>
        <p:nvCxnSpPr>
          <p:cNvPr id="20" name="Connecteur droit 19">
            <a:extLst>
              <a:ext uri="{FF2B5EF4-FFF2-40B4-BE49-F238E27FC236}">
                <a16:creationId xmlns:a16="http://schemas.microsoft.com/office/drawing/2014/main" id="{84FC49E8-8412-4948-B9CE-C1C4A5B1F44F}"/>
              </a:ext>
            </a:extLst>
          </p:cNvPr>
          <p:cNvCxnSpPr>
            <a:cxnSpLocks/>
          </p:cNvCxnSpPr>
          <p:nvPr/>
        </p:nvCxnSpPr>
        <p:spPr bwMode="auto">
          <a:xfrm flipH="1">
            <a:off x="2146800" y="1297205"/>
            <a:ext cx="9478372" cy="1250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7" name="Espace réservé du texte 1"/>
          <p:cNvSpPr txBox="1">
            <a:spLocks/>
          </p:cNvSpPr>
          <p:nvPr/>
        </p:nvSpPr>
        <p:spPr>
          <a:xfrm>
            <a:off x="2063552" y="845232"/>
            <a:ext cx="9558961" cy="478554"/>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spcAft>
                <a:spcPts val="0"/>
              </a:spcAft>
              <a:buNone/>
            </a:pPr>
            <a:r>
              <a:rPr lang="fr-BE" sz="2700" b="1" dirty="0">
                <a:solidFill>
                  <a:schemeClr val="accent2"/>
                </a:solidFill>
                <a:cs typeface="Arial" panose="020B0604020202020204" pitchFamily="34" charset="0"/>
              </a:rPr>
              <a:t>Op het </a:t>
            </a:r>
            <a:r>
              <a:rPr lang="fr-BE" sz="2700" b="1" dirty="0" err="1">
                <a:solidFill>
                  <a:schemeClr val="accent2"/>
                </a:solidFill>
                <a:cs typeface="Arial" panose="020B0604020202020204" pitchFamily="34" charset="0"/>
              </a:rPr>
              <a:t>einde</a:t>
            </a:r>
            <a:r>
              <a:rPr lang="fr-BE" sz="2700" b="1" dirty="0">
                <a:solidFill>
                  <a:schemeClr val="accent2"/>
                </a:solidFill>
                <a:cs typeface="Arial" panose="020B0604020202020204" pitchFamily="34" charset="0"/>
              </a:rPr>
              <a:t> van </a:t>
            </a:r>
            <a:r>
              <a:rPr lang="fr-BE" sz="2700" b="1" dirty="0" err="1">
                <a:solidFill>
                  <a:schemeClr val="accent2"/>
                </a:solidFill>
                <a:cs typeface="Arial" panose="020B0604020202020204" pitchFamily="34" charset="0"/>
              </a:rPr>
              <a:t>deze</a:t>
            </a:r>
            <a:r>
              <a:rPr lang="fr-BE" sz="2700" b="1" dirty="0">
                <a:solidFill>
                  <a:schemeClr val="accent2"/>
                </a:solidFill>
                <a:cs typeface="Arial" panose="020B0604020202020204" pitchFamily="34" charset="0"/>
              </a:rPr>
              <a:t> </a:t>
            </a:r>
            <a:r>
              <a:rPr lang="fr-BE" sz="2700" b="1" dirty="0" err="1">
                <a:solidFill>
                  <a:schemeClr val="accent2"/>
                </a:solidFill>
                <a:cs typeface="Arial" panose="020B0604020202020204" pitchFamily="34" charset="0"/>
              </a:rPr>
              <a:t>opleiding</a:t>
            </a:r>
            <a:r>
              <a:rPr lang="fr-BE" sz="2700" b="1" dirty="0">
                <a:solidFill>
                  <a:schemeClr val="accent2"/>
                </a:solidFill>
                <a:cs typeface="Arial" panose="020B0604020202020204" pitchFamily="34" charset="0"/>
              </a:rPr>
              <a:t>:</a:t>
            </a:r>
          </a:p>
          <a:p>
            <a:pPr marL="0" indent="0" fontAlgn="auto">
              <a:spcAft>
                <a:spcPts val="0"/>
              </a:spcAft>
              <a:buNone/>
            </a:pPr>
            <a:endParaRPr lang="fr-FR" dirty="0"/>
          </a:p>
        </p:txBody>
      </p:sp>
      <p:sp>
        <p:nvSpPr>
          <p:cNvPr id="28" name="Espace réservé du texte 3"/>
          <p:cNvSpPr txBox="1">
            <a:spLocks/>
          </p:cNvSpPr>
          <p:nvPr/>
        </p:nvSpPr>
        <p:spPr>
          <a:xfrm>
            <a:off x="1951233" y="1775759"/>
            <a:ext cx="9558961" cy="4518909"/>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spcAft>
                <a:spcPts val="0"/>
              </a:spcAft>
            </a:pPr>
            <a:r>
              <a:rPr lang="nl-NL" sz="1400" dirty="0"/>
              <a:t>kent de cursist de risico's teweeggebracht door spoorvoertuigen in beweging in het kader van werken in of in de nabijheid van sporen in dienst.</a:t>
            </a:r>
          </a:p>
          <a:p>
            <a:pPr algn="just">
              <a:spcAft>
                <a:spcPts val="0"/>
              </a:spcAft>
            </a:pPr>
            <a:r>
              <a:rPr lang="nl-NL" sz="1400" dirty="0"/>
              <a:t>kent de cursist het basisprincipe "horen, zien en gezien worden" en kan dit toepassen op zijn werkomgeving.</a:t>
            </a:r>
          </a:p>
          <a:p>
            <a:pPr algn="just">
              <a:spcAft>
                <a:spcPts val="0"/>
              </a:spcAft>
            </a:pPr>
            <a:r>
              <a:rPr lang="nl-NL" sz="1400" dirty="0"/>
              <a:t>weet de cursist dat hij in alle omstandigheden de veiligheidsmaatregelen, meegedeeld door zijn hiërarchische lijn, strikt moet respecteren.</a:t>
            </a:r>
          </a:p>
          <a:p>
            <a:pPr algn="just">
              <a:spcAft>
                <a:spcPts val="0"/>
              </a:spcAft>
            </a:pPr>
            <a:r>
              <a:rPr lang="nl-NL" sz="1400" dirty="0"/>
              <a:t>kent de cursist de hiërarchie van de veiligheidsmaatregelen die in rekening moeten gebracht worden bij het voorbereiden van de werven.</a:t>
            </a:r>
          </a:p>
          <a:p>
            <a:pPr>
              <a:spcAft>
                <a:spcPts val="0"/>
              </a:spcAft>
            </a:pPr>
            <a:r>
              <a:rPr lang="nl-NL" sz="1400" dirty="0"/>
              <a:t>begrijpt de cursist en is hij in staat een definitie te geven van: gevarenzone, veiligheidsafstand (VA), bijkomende veiligheidsafstanden, vaste versus toevallige </a:t>
            </a:r>
            <a:r>
              <a:rPr lang="nl-NL" sz="1400" dirty="0" err="1"/>
              <a:t>hinders</a:t>
            </a:r>
            <a:r>
              <a:rPr lang="nl-NL" sz="1400" dirty="0"/>
              <a:t>, indringing type I, indringing type II, uitwijkplaatsen, tussenspoor, oversteekplaats.</a:t>
            </a:r>
          </a:p>
          <a:p>
            <a:pPr>
              <a:spcAft>
                <a:spcPts val="0"/>
              </a:spcAft>
            </a:pPr>
            <a:r>
              <a:rPr lang="nl-NL" sz="1400" dirty="0"/>
              <a:t>kan de cursist deze begrippen toepassen op zijn werkomgeving, in geval van: </a:t>
            </a:r>
            <a:endParaRPr lang="fr-FR" sz="1400" dirty="0"/>
          </a:p>
          <a:p>
            <a:pPr lvl="1">
              <a:spcAft>
                <a:spcPts val="0"/>
              </a:spcAft>
            </a:pPr>
            <a:r>
              <a:rPr lang="nl-NL" sz="1200" dirty="0"/>
              <a:t>werken zonder mogelijke indringing in de gevarenzone;</a:t>
            </a:r>
          </a:p>
          <a:p>
            <a:pPr lvl="1">
              <a:spcAft>
                <a:spcPts val="0"/>
              </a:spcAft>
            </a:pPr>
            <a:r>
              <a:rPr lang="nl-NL" sz="1200" dirty="0"/>
              <a:t>werken met mogelijke indringing in de gevarenzone:</a:t>
            </a:r>
            <a:endParaRPr lang="nl-NL" sz="1400" dirty="0"/>
          </a:p>
          <a:p>
            <a:pPr lvl="2">
              <a:spcAft>
                <a:spcPts val="0"/>
              </a:spcAft>
            </a:pPr>
            <a:r>
              <a:rPr lang="nl-NL" sz="1100" dirty="0"/>
              <a:t>indringing van type </a:t>
            </a:r>
            <a:r>
              <a:rPr lang="nl-NL" sz="900" dirty="0"/>
              <a:t>I;</a:t>
            </a:r>
            <a:endParaRPr lang="fr-FR" sz="900" dirty="0"/>
          </a:p>
          <a:p>
            <a:pPr marL="857250" lvl="3">
              <a:spcBef>
                <a:spcPts val="750"/>
              </a:spcBef>
              <a:spcAft>
                <a:spcPts val="0"/>
              </a:spcAft>
            </a:pPr>
            <a:r>
              <a:rPr lang="nl-NL" sz="1100" dirty="0"/>
              <a:t>indringing type II.</a:t>
            </a:r>
            <a:endParaRPr lang="fr-FR" sz="1400" dirty="0"/>
          </a:p>
          <a:p>
            <a:pPr>
              <a:spcAft>
                <a:spcPts val="0"/>
              </a:spcAft>
            </a:pPr>
            <a:r>
              <a:rPr lang="nl-NL" sz="1400" dirty="0"/>
              <a:t>kent de cursist de verschillende mogelijke uitwijkplaatsen en hun signalisatie.</a:t>
            </a:r>
            <a:endParaRPr lang="fr-FR" sz="1400" dirty="0"/>
          </a:p>
          <a:p>
            <a:pPr>
              <a:spcAft>
                <a:spcPts val="0"/>
              </a:spcAft>
            </a:pPr>
            <a:r>
              <a:rPr lang="nl-NL" sz="1400" dirty="0"/>
              <a:t>weet de cursist hoe hij de sporen veilig moet oversteken in functie van de aanwezige infrastructuur.</a:t>
            </a:r>
            <a:endParaRPr lang="fr-FR" sz="1400" dirty="0"/>
          </a:p>
          <a:p>
            <a:pPr fontAlgn="auto">
              <a:spcAft>
                <a:spcPts val="0"/>
              </a:spcAft>
            </a:pPr>
            <a:endParaRPr lang="fr-FR" dirty="0"/>
          </a:p>
        </p:txBody>
      </p:sp>
    </p:spTree>
    <p:extLst>
      <p:ext uri="{BB962C8B-B14F-4D97-AF65-F5344CB8AC3E}">
        <p14:creationId xmlns:p14="http://schemas.microsoft.com/office/powerpoint/2010/main" val="1158095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95910" y="137119"/>
            <a:ext cx="9180612" cy="1411328"/>
          </a:xfrm>
        </p:spPr>
        <p:txBody>
          <a:bodyPr/>
          <a:lstStyle/>
          <a:p>
            <a:r>
              <a:rPr lang="fr-FR" sz="4800" dirty="0" err="1">
                <a:latin typeface="+mn-lt"/>
                <a:cs typeface="Arial" panose="020B0604020202020204" pitchFamily="34" charset="0"/>
              </a:rPr>
              <a:t>Inhoud</a:t>
            </a:r>
            <a:endParaRPr lang="fr-FR" sz="4800" dirty="0">
              <a:latin typeface="+mn-lt"/>
              <a:cs typeface="Arial" panose="020B0604020202020204" pitchFamily="34" charset="0"/>
            </a:endParaRPr>
          </a:p>
        </p:txBody>
      </p:sp>
      <p:sp>
        <p:nvSpPr>
          <p:cNvPr id="4" name="Rectangle 3"/>
          <p:cNvSpPr/>
          <p:nvPr/>
        </p:nvSpPr>
        <p:spPr>
          <a:xfrm>
            <a:off x="1695910" y="1928926"/>
            <a:ext cx="9224626" cy="2913618"/>
          </a:xfrm>
          <a:prstGeom prst="rect">
            <a:avLst/>
          </a:prstGeom>
        </p:spPr>
        <p:txBody>
          <a:bodyPr wrap="square">
            <a:spAutoFit/>
          </a:bodyPr>
          <a:lstStyle/>
          <a:p>
            <a:pPr marL="457200" lvl="0" indent="-457200" algn="l" defTabSz="685800" fontAlgn="auto">
              <a:lnSpc>
                <a:spcPct val="150000"/>
              </a:lnSpc>
              <a:spcBef>
                <a:spcPts val="750"/>
              </a:spcBef>
              <a:spcAft>
                <a:spcPts val="0"/>
              </a:spcAft>
              <a:buFontTx/>
              <a:buAutoNum type="arabicPeriod"/>
            </a:pPr>
            <a:r>
              <a:rPr lang="fr-FR" sz="2000" b="1" dirty="0" err="1">
                <a:solidFill>
                  <a:schemeClr val="bg1"/>
                </a:solidFill>
                <a:latin typeface="+mn-lt"/>
                <a:cs typeface="Arial" panose="020B0604020202020204" pitchFamily="34" charset="0"/>
              </a:rPr>
              <a:t>Context</a:t>
            </a:r>
            <a:endParaRPr lang="fr-FR" sz="2000" b="1" dirty="0">
              <a:solidFill>
                <a:schemeClr val="bg1"/>
              </a:solidFill>
              <a:latin typeface="+mn-lt"/>
              <a:cs typeface="Arial" panose="020B0604020202020204" pitchFamily="34" charset="0"/>
            </a:endParaRPr>
          </a:p>
          <a:p>
            <a:pPr marL="457200" lvl="0" indent="-457200" algn="l" defTabSz="685800" fontAlgn="auto">
              <a:spcBef>
                <a:spcPts val="750"/>
              </a:spcBef>
              <a:spcAft>
                <a:spcPts val="0"/>
              </a:spcAft>
              <a:buFontTx/>
              <a:buAutoNum type="arabicPeriod"/>
            </a:pPr>
            <a:r>
              <a:rPr lang="fr-FR" sz="2000" b="1" dirty="0" err="1">
                <a:solidFill>
                  <a:schemeClr val="accent2"/>
                </a:solidFill>
                <a:latin typeface="+mn-lt"/>
                <a:cs typeface="Arial" panose="020B0604020202020204" pitchFamily="34" charset="0"/>
              </a:rPr>
              <a:t>Basisprincipe</a:t>
            </a:r>
            <a:r>
              <a:rPr lang="fr-FR" sz="2000" b="1" dirty="0">
                <a:solidFill>
                  <a:schemeClr val="accent2"/>
                </a:solidFill>
                <a:latin typeface="+mn-lt"/>
                <a:cs typeface="Arial" panose="020B0604020202020204" pitchFamily="34" charset="0"/>
              </a:rPr>
              <a:t> – </a:t>
            </a:r>
            <a:r>
              <a:rPr lang="nl-BE" sz="2000" dirty="0">
                <a:solidFill>
                  <a:srgbClr val="005DA4"/>
                </a:solidFill>
                <a:latin typeface="+mn-lt"/>
              </a:rPr>
              <a:t>"</a:t>
            </a:r>
            <a:r>
              <a:rPr lang="nl-BE" sz="2000" b="1" dirty="0">
                <a:solidFill>
                  <a:schemeClr val="accent2"/>
                </a:solidFill>
                <a:latin typeface="+mn-lt"/>
                <a:cs typeface="Arial" panose="020B0604020202020204" pitchFamily="34" charset="0"/>
              </a:rPr>
              <a:t>Horen, zien, gezien worden".</a:t>
            </a:r>
          </a:p>
          <a:p>
            <a:pPr marL="457200" lvl="0" indent="-457200" algn="l" defTabSz="685800" fontAlgn="auto">
              <a:spcBef>
                <a:spcPts val="750"/>
              </a:spcBef>
              <a:spcAft>
                <a:spcPts val="0"/>
              </a:spcAft>
              <a:buFontTx/>
              <a:buAutoNum type="arabicPeriod"/>
            </a:pPr>
            <a:r>
              <a:rPr lang="nl-BE" sz="2000" b="1" dirty="0">
                <a:solidFill>
                  <a:schemeClr val="accent2"/>
                </a:solidFill>
                <a:latin typeface="+mn-lt"/>
                <a:cs typeface="Arial" panose="020B0604020202020204" pitchFamily="34" charset="0"/>
              </a:rPr>
              <a:t>Begrippen </a:t>
            </a:r>
          </a:p>
          <a:p>
            <a:pPr marL="457200" lvl="0" indent="-457200" algn="l" defTabSz="685800" fontAlgn="auto">
              <a:spcBef>
                <a:spcPts val="750"/>
              </a:spcBef>
              <a:spcAft>
                <a:spcPts val="0"/>
              </a:spcAft>
              <a:buFontTx/>
              <a:buAutoNum type="arabicPeriod"/>
            </a:pPr>
            <a:r>
              <a:rPr lang="nl-BE" sz="2000" b="1" dirty="0">
                <a:solidFill>
                  <a:schemeClr val="accent2"/>
                </a:solidFill>
                <a:latin typeface="+mn-lt"/>
                <a:cs typeface="Arial" panose="020B0604020202020204" pitchFamily="34" charset="0"/>
              </a:rPr>
              <a:t>Algemeen principe</a:t>
            </a:r>
          </a:p>
          <a:p>
            <a:pPr marL="457200" lvl="0" indent="-457200" algn="l" defTabSz="685800" fontAlgn="auto">
              <a:spcBef>
                <a:spcPts val="750"/>
              </a:spcBef>
              <a:spcAft>
                <a:spcPts val="0"/>
              </a:spcAft>
              <a:buFontTx/>
              <a:buAutoNum type="arabicPeriod"/>
            </a:pPr>
            <a:r>
              <a:rPr lang="nl-BE" sz="2000" b="1" dirty="0">
                <a:solidFill>
                  <a:schemeClr val="accent2"/>
                </a:solidFill>
                <a:latin typeface="+mn-lt"/>
                <a:cs typeface="Arial" panose="020B0604020202020204" pitchFamily="34" charset="0"/>
              </a:rPr>
              <a:t>Werken zonder risico op indringing in de gevarenzone</a:t>
            </a:r>
          </a:p>
          <a:p>
            <a:pPr marL="457200" lvl="0" indent="-457200" algn="l" defTabSz="685800" fontAlgn="auto">
              <a:spcBef>
                <a:spcPts val="750"/>
              </a:spcBef>
              <a:spcAft>
                <a:spcPts val="0"/>
              </a:spcAft>
              <a:buFontTx/>
              <a:buAutoNum type="arabicPeriod"/>
            </a:pPr>
            <a:r>
              <a:rPr lang="nl-BE" sz="2000" b="1" dirty="0">
                <a:solidFill>
                  <a:schemeClr val="accent2"/>
                </a:solidFill>
                <a:latin typeface="+mn-lt"/>
                <a:cs typeface="Arial" panose="020B0604020202020204" pitchFamily="34" charset="0"/>
              </a:rPr>
              <a:t>Werken met risico op indringing in de gevarenzone – Hiërarchie van veiligheidsmaatregelen </a:t>
            </a:r>
          </a:p>
        </p:txBody>
      </p:sp>
    </p:spTree>
    <p:extLst>
      <p:ext uri="{BB962C8B-B14F-4D97-AF65-F5344CB8AC3E}">
        <p14:creationId xmlns:p14="http://schemas.microsoft.com/office/powerpoint/2010/main" val="2936653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8"/>
          </p:nvPr>
        </p:nvSpPr>
        <p:spPr/>
        <p:txBody>
          <a:bodyPr/>
          <a:lstStyle/>
          <a:p>
            <a:r>
              <a:rPr lang="fr-FR" dirty="0"/>
              <a:t>1. </a:t>
            </a:r>
            <a:r>
              <a:rPr lang="fr-FR" dirty="0" err="1"/>
              <a:t>Context</a:t>
            </a:r>
            <a:endParaRPr lang="fr-FR" dirty="0"/>
          </a:p>
          <a:p>
            <a:endParaRPr lang="fr-FR" dirty="0"/>
          </a:p>
        </p:txBody>
      </p:sp>
      <p:sp>
        <p:nvSpPr>
          <p:cNvPr id="49" name="Espace réservé du numéro de diapositive 3"/>
          <p:cNvSpPr>
            <a:spLocks noGrp="1"/>
          </p:cNvSpPr>
          <p:nvPr>
            <p:ph type="sldNum" sz="quarter" idx="4"/>
          </p:nvPr>
        </p:nvSpPr>
        <p:spPr>
          <a:xfrm>
            <a:off x="11464965" y="6492877"/>
            <a:ext cx="565240" cy="365125"/>
          </a:xfrm>
        </p:spPr>
        <p:txBody>
          <a:bodyPr/>
          <a:lstStyle/>
          <a:p>
            <a:fld id="{070B80B4-B953-6547-A044-6E303DFD4AF3}" type="slidenum">
              <a:rPr lang="nl-BE" smtClean="0"/>
              <a:pPr/>
              <a:t>9</a:t>
            </a:fld>
            <a:endParaRPr lang="nl-BE" dirty="0"/>
          </a:p>
        </p:txBody>
      </p:sp>
      <p:pic>
        <p:nvPicPr>
          <p:cNvPr id="8" name="Picture 7"/>
          <p:cNvPicPr>
            <a:picLocks noChangeAspect="1"/>
          </p:cNvPicPr>
          <p:nvPr/>
        </p:nvPicPr>
        <p:blipFill>
          <a:blip r:embed="rId3"/>
          <a:stretch>
            <a:fillRect/>
          </a:stretch>
        </p:blipFill>
        <p:spPr>
          <a:xfrm>
            <a:off x="2927648" y="2193732"/>
            <a:ext cx="2232248" cy="3376177"/>
          </a:xfrm>
          <a:prstGeom prst="rect">
            <a:avLst/>
          </a:prstGeom>
        </p:spPr>
      </p:pic>
      <p:sp>
        <p:nvSpPr>
          <p:cNvPr id="10" name="Rounded Rectangle 11"/>
          <p:cNvSpPr/>
          <p:nvPr/>
        </p:nvSpPr>
        <p:spPr bwMode="auto">
          <a:xfrm>
            <a:off x="5951984" y="3459147"/>
            <a:ext cx="4464496" cy="773809"/>
          </a:xfrm>
          <a:prstGeom prst="roundRect">
            <a:avLst/>
          </a:prstGeom>
          <a:noFill/>
          <a:ln w="31750" cap="flat" cmpd="sng" algn="ctr">
            <a:solidFill>
              <a:srgbClr val="0070C0"/>
            </a:solidFill>
            <a:prstDash val="dash"/>
            <a:round/>
            <a:headEnd type="none" w="med" len="med"/>
            <a:tailEnd type="none" w="med" len="med"/>
          </a:ln>
          <a:effectLst/>
        </p:spPr>
        <p:txBody>
          <a:bodyPr vert="horz" wrap="square" lIns="91440" tIns="72000" rIns="91440" bIns="72000" numCol="1" rtlCol="0" anchor="ctr" anchorCtr="1" compatLnSpc="1">
            <a:prstTxWarp prst="textNoShape">
              <a:avLst/>
            </a:prstTxWarp>
            <a:spAutoFit/>
          </a:bodyPr>
          <a:lstStyle/>
          <a:p>
            <a:pPr algn="ctr"/>
            <a:r>
              <a:rPr lang="nl-NL" dirty="0">
                <a:latin typeface="+mn-lt"/>
              </a:rPr>
              <a:t>Risico geraakt of verpletterd te worden door een spoorvoertuig in beweging</a:t>
            </a:r>
            <a:r>
              <a:rPr lang="fr-FR" dirty="0">
                <a:latin typeface="+mn-lt"/>
              </a:rPr>
              <a:t>.</a:t>
            </a:r>
          </a:p>
        </p:txBody>
      </p:sp>
      <p:sp>
        <p:nvSpPr>
          <p:cNvPr id="9" name="Rectangle 8"/>
          <p:cNvSpPr/>
          <p:nvPr/>
        </p:nvSpPr>
        <p:spPr>
          <a:xfrm>
            <a:off x="551384" y="764704"/>
            <a:ext cx="10729192" cy="1508105"/>
          </a:xfrm>
          <a:prstGeom prst="rect">
            <a:avLst/>
          </a:prstGeom>
        </p:spPr>
        <p:txBody>
          <a:bodyPr wrap="square">
            <a:spAutoFit/>
          </a:bodyPr>
          <a:lstStyle/>
          <a:p>
            <a:pPr marL="342900" indent="-342900" algn="just">
              <a:buAutoNum type="arabicPeriod"/>
            </a:pPr>
            <a:r>
              <a:rPr lang="fr-FR" sz="2000" b="1" kern="0" dirty="0" err="1">
                <a:solidFill>
                  <a:srgbClr val="0070C0"/>
                </a:solidFill>
                <a:latin typeface="+mn-lt"/>
              </a:rPr>
              <a:t>Context</a:t>
            </a:r>
            <a:endParaRPr lang="fr-FR" sz="2000" b="1" kern="0" dirty="0">
              <a:solidFill>
                <a:srgbClr val="0070C0"/>
              </a:solidFill>
              <a:latin typeface="+mn-lt"/>
            </a:endParaRPr>
          </a:p>
          <a:p>
            <a:pPr marL="342900" indent="-342900" algn="just">
              <a:buAutoNum type="arabicPeriod"/>
            </a:pPr>
            <a:endParaRPr lang="fr-FR" b="1" kern="0" dirty="0">
              <a:solidFill>
                <a:srgbClr val="0070C0"/>
              </a:solidFill>
            </a:endParaRPr>
          </a:p>
          <a:p>
            <a:pPr algn="just"/>
            <a:endParaRPr lang="fr-FR" b="1" kern="0" dirty="0">
              <a:solidFill>
                <a:srgbClr val="0070C0"/>
              </a:solidFill>
            </a:endParaRPr>
          </a:p>
          <a:p>
            <a:pPr algn="just"/>
            <a:r>
              <a:rPr lang="fr-FR" b="1" kern="0" dirty="0" err="1">
                <a:solidFill>
                  <a:srgbClr val="0070C0"/>
                </a:solidFill>
                <a:latin typeface="+mn-lt"/>
              </a:rPr>
              <a:t>Risico’s</a:t>
            </a:r>
            <a:r>
              <a:rPr lang="fr-FR" b="1" kern="0" dirty="0">
                <a:solidFill>
                  <a:srgbClr val="0070C0"/>
                </a:solidFill>
                <a:latin typeface="+mn-lt"/>
              </a:rPr>
              <a:t> </a:t>
            </a:r>
            <a:r>
              <a:rPr lang="fr-FR" b="1" kern="0" dirty="0" err="1">
                <a:solidFill>
                  <a:srgbClr val="0070C0"/>
                </a:solidFill>
                <a:latin typeface="+mn-lt"/>
              </a:rPr>
              <a:t>teweeggebracht</a:t>
            </a:r>
            <a:r>
              <a:rPr lang="fr-FR" b="1" kern="0" dirty="0">
                <a:solidFill>
                  <a:srgbClr val="0070C0"/>
                </a:solidFill>
                <a:latin typeface="+mn-lt"/>
              </a:rPr>
              <a:t> </a:t>
            </a:r>
            <a:r>
              <a:rPr lang="fr-FR" b="1" kern="0" dirty="0" err="1">
                <a:solidFill>
                  <a:srgbClr val="0070C0"/>
                </a:solidFill>
                <a:latin typeface="+mn-lt"/>
              </a:rPr>
              <a:t>door</a:t>
            </a:r>
            <a:r>
              <a:rPr lang="fr-FR" b="1" kern="0" dirty="0">
                <a:solidFill>
                  <a:srgbClr val="0070C0"/>
                </a:solidFill>
                <a:latin typeface="+mn-lt"/>
              </a:rPr>
              <a:t> </a:t>
            </a:r>
            <a:r>
              <a:rPr lang="fr-FR" b="1" kern="0" dirty="0" err="1">
                <a:solidFill>
                  <a:srgbClr val="0070C0"/>
                </a:solidFill>
                <a:latin typeface="+mn-lt"/>
              </a:rPr>
              <a:t>spoorvoertuigen</a:t>
            </a:r>
            <a:r>
              <a:rPr lang="fr-FR" b="1" kern="0" dirty="0">
                <a:solidFill>
                  <a:srgbClr val="0070C0"/>
                </a:solidFill>
                <a:latin typeface="+mn-lt"/>
              </a:rPr>
              <a:t> in </a:t>
            </a:r>
            <a:r>
              <a:rPr lang="fr-FR" b="1" kern="0" dirty="0" err="1">
                <a:solidFill>
                  <a:srgbClr val="0070C0"/>
                </a:solidFill>
                <a:latin typeface="+mn-lt"/>
              </a:rPr>
              <a:t>beweging</a:t>
            </a:r>
            <a:r>
              <a:rPr lang="fr-FR" b="1" kern="0" dirty="0">
                <a:solidFill>
                  <a:srgbClr val="0070C0"/>
                </a:solidFill>
                <a:latin typeface="+mn-lt"/>
              </a:rPr>
              <a:t> </a:t>
            </a:r>
            <a:r>
              <a:rPr lang="fr-FR" b="1" kern="0" dirty="0" err="1">
                <a:solidFill>
                  <a:srgbClr val="0070C0"/>
                </a:solidFill>
                <a:latin typeface="+mn-lt"/>
              </a:rPr>
              <a:t>tijdens</a:t>
            </a:r>
            <a:r>
              <a:rPr lang="fr-FR" b="1" kern="0" dirty="0">
                <a:solidFill>
                  <a:srgbClr val="0070C0"/>
                </a:solidFill>
                <a:latin typeface="+mn-lt"/>
              </a:rPr>
              <a:t> </a:t>
            </a:r>
            <a:r>
              <a:rPr lang="fr-FR" b="1" kern="0" dirty="0" err="1">
                <a:solidFill>
                  <a:srgbClr val="0070C0"/>
                </a:solidFill>
                <a:latin typeface="+mn-lt"/>
              </a:rPr>
              <a:t>werken</a:t>
            </a:r>
            <a:r>
              <a:rPr lang="fr-FR" b="1" kern="0" dirty="0">
                <a:solidFill>
                  <a:srgbClr val="0070C0"/>
                </a:solidFill>
                <a:latin typeface="+mn-lt"/>
              </a:rPr>
              <a:t> in of in de </a:t>
            </a:r>
            <a:r>
              <a:rPr lang="fr-FR" b="1" kern="0" dirty="0" err="1">
                <a:solidFill>
                  <a:srgbClr val="0070C0"/>
                </a:solidFill>
                <a:latin typeface="+mn-lt"/>
              </a:rPr>
              <a:t>nabijheid</a:t>
            </a:r>
            <a:r>
              <a:rPr lang="fr-FR" b="1" kern="0" dirty="0">
                <a:solidFill>
                  <a:srgbClr val="0070C0"/>
                </a:solidFill>
                <a:latin typeface="+mn-lt"/>
              </a:rPr>
              <a:t> van </a:t>
            </a:r>
            <a:r>
              <a:rPr lang="fr-FR" b="1" kern="0" dirty="0" err="1">
                <a:solidFill>
                  <a:srgbClr val="0070C0"/>
                </a:solidFill>
                <a:latin typeface="+mn-lt"/>
              </a:rPr>
              <a:t>sporen</a:t>
            </a:r>
            <a:r>
              <a:rPr lang="fr-FR" b="1" kern="0" dirty="0">
                <a:solidFill>
                  <a:srgbClr val="0070C0"/>
                </a:solidFill>
                <a:latin typeface="+mn-lt"/>
              </a:rPr>
              <a:t> in </a:t>
            </a:r>
            <a:r>
              <a:rPr lang="fr-FR" b="1" kern="0" dirty="0" err="1">
                <a:solidFill>
                  <a:srgbClr val="0070C0"/>
                </a:solidFill>
                <a:latin typeface="+mn-lt"/>
              </a:rPr>
              <a:t>dienst</a:t>
            </a:r>
            <a:endParaRPr lang="fr-FR" b="1" kern="0" dirty="0">
              <a:solidFill>
                <a:srgbClr val="0070C0"/>
              </a:solidFill>
              <a:latin typeface="+mn-lt"/>
            </a:endParaRPr>
          </a:p>
        </p:txBody>
      </p:sp>
    </p:spTree>
    <p:extLst>
      <p:ext uri="{BB962C8B-B14F-4D97-AF65-F5344CB8AC3E}">
        <p14:creationId xmlns:p14="http://schemas.microsoft.com/office/powerpoint/2010/main" val="254529835"/>
      </p:ext>
    </p:extLst>
  </p:cSld>
  <p:clrMapOvr>
    <a:masterClrMapping/>
  </p:clrMapOvr>
</p:sld>
</file>

<file path=ppt/theme/theme1.xml><?xml version="1.0" encoding="utf-8"?>
<a:theme xmlns:a="http://schemas.openxmlformats.org/drawingml/2006/main" name="Presentation Cover Slides">
  <a:themeElements>
    <a:clrScheme name="Lichtkrant">
      <a:dk1>
        <a:srgbClr val="000000"/>
      </a:dk1>
      <a:lt1>
        <a:sysClr val="window" lastClr="FFFFFF"/>
      </a:lt1>
      <a:dk2>
        <a:srgbClr val="FFFFFF"/>
      </a:dk2>
      <a:lt2>
        <a:srgbClr val="02BCF0"/>
      </a:lt2>
      <a:accent1>
        <a:srgbClr val="025DA4"/>
      </a:accent1>
      <a:accent2>
        <a:srgbClr val="213A53"/>
      </a:accent2>
      <a:accent3>
        <a:srgbClr val="FF6200"/>
      </a:accent3>
      <a:accent4>
        <a:srgbClr val="00BD6A"/>
      </a:accent4>
      <a:accent5>
        <a:srgbClr val="000000"/>
      </a:accent5>
      <a:accent6>
        <a:srgbClr val="000000"/>
      </a:accent6>
      <a:hlink>
        <a:srgbClr val="F59E00"/>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rabel_template_Final version" id="{96213472-7153-40CE-8905-36F3EC6E1B2F}" vid="{31BE245E-9840-43BA-82CC-424A0EFF3C80}"/>
    </a:ext>
  </a:ext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E6E6E6"/>
      </a:lt2>
      <a:accent1>
        <a:srgbClr val="6CB7E5"/>
      </a:accent1>
      <a:accent2>
        <a:srgbClr val="1660A4"/>
      </a:accent2>
      <a:accent3>
        <a:srgbClr val="FFFFFF"/>
      </a:accent3>
      <a:accent4>
        <a:srgbClr val="000000"/>
      </a:accent4>
      <a:accent5>
        <a:srgbClr val="BAD8F0"/>
      </a:accent5>
      <a:accent6>
        <a:srgbClr val="135694"/>
      </a:accent6>
      <a:hlink>
        <a:srgbClr val="008BCB"/>
      </a:hlink>
      <a:folHlink>
        <a:srgbClr val="1B437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Slides">
  <a:themeElements>
    <a:clrScheme name="Lichtkrant">
      <a:dk1>
        <a:srgbClr val="000000"/>
      </a:dk1>
      <a:lt1>
        <a:sysClr val="window" lastClr="FFFFFF"/>
      </a:lt1>
      <a:dk2>
        <a:srgbClr val="FFFFFF"/>
      </a:dk2>
      <a:lt2>
        <a:srgbClr val="02BCF0"/>
      </a:lt2>
      <a:accent1>
        <a:srgbClr val="025DA4"/>
      </a:accent1>
      <a:accent2>
        <a:srgbClr val="213A53"/>
      </a:accent2>
      <a:accent3>
        <a:srgbClr val="FF6200"/>
      </a:accent3>
      <a:accent4>
        <a:srgbClr val="00BD6A"/>
      </a:accent4>
      <a:accent5>
        <a:srgbClr val="000000"/>
      </a:accent5>
      <a:accent6>
        <a:srgbClr val="000000"/>
      </a:accent6>
      <a:hlink>
        <a:srgbClr val="F59E00"/>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rabel_template_Final version" id="{96213472-7153-40CE-8905-36F3EC6E1B2F}" vid="{1BC3C816-5813-45CE-BD3D-6E3CAAFFAED3}"/>
    </a:ext>
  </a:extLst>
</a:theme>
</file>

<file path=ppt/theme/theme3.xml><?xml version="1.0" encoding="utf-8"?>
<a:theme xmlns:a="http://schemas.openxmlformats.org/drawingml/2006/main" name="Content Slides">
  <a:themeElements>
    <a:clrScheme name="Lichtkrant">
      <a:dk1>
        <a:srgbClr val="000000"/>
      </a:dk1>
      <a:lt1>
        <a:sysClr val="window" lastClr="FFFFFF"/>
      </a:lt1>
      <a:dk2>
        <a:srgbClr val="FFFFFF"/>
      </a:dk2>
      <a:lt2>
        <a:srgbClr val="02BCF0"/>
      </a:lt2>
      <a:accent1>
        <a:srgbClr val="025DA4"/>
      </a:accent1>
      <a:accent2>
        <a:srgbClr val="213A53"/>
      </a:accent2>
      <a:accent3>
        <a:srgbClr val="FF6200"/>
      </a:accent3>
      <a:accent4>
        <a:srgbClr val="00BD6A"/>
      </a:accent4>
      <a:accent5>
        <a:srgbClr val="000000"/>
      </a:accent5>
      <a:accent6>
        <a:srgbClr val="000000"/>
      </a:accent6>
      <a:hlink>
        <a:srgbClr val="F59E00"/>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rabel_template_Final version" id="{96213472-7153-40CE-8905-36F3EC6E1B2F}" vid="{B6D51653-5D8F-4A8B-9BFA-1B05C355D8D1}"/>
    </a:ext>
  </a:extLst>
</a:theme>
</file>

<file path=ppt/theme/theme4.xml><?xml version="1.0" encoding="utf-8"?>
<a:theme xmlns:a="http://schemas.openxmlformats.org/drawingml/2006/main" name="Chart slides">
  <a:themeElements>
    <a:clrScheme name="Lichtkrant">
      <a:dk1>
        <a:srgbClr val="000000"/>
      </a:dk1>
      <a:lt1>
        <a:sysClr val="window" lastClr="FFFFFF"/>
      </a:lt1>
      <a:dk2>
        <a:srgbClr val="FFFFFF"/>
      </a:dk2>
      <a:lt2>
        <a:srgbClr val="02BCF0"/>
      </a:lt2>
      <a:accent1>
        <a:srgbClr val="025DA4"/>
      </a:accent1>
      <a:accent2>
        <a:srgbClr val="213A53"/>
      </a:accent2>
      <a:accent3>
        <a:srgbClr val="FF6200"/>
      </a:accent3>
      <a:accent4>
        <a:srgbClr val="00BD6A"/>
      </a:accent4>
      <a:accent5>
        <a:srgbClr val="000000"/>
      </a:accent5>
      <a:accent6>
        <a:srgbClr val="000000"/>
      </a:accent6>
      <a:hlink>
        <a:srgbClr val="F59E00"/>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rabel_template_Final version" id="{96213472-7153-40CE-8905-36F3EC6E1B2F}" vid="{C3832CE2-7BE9-48D8-98AB-0A4982109993}"/>
    </a:ext>
  </a:extLst>
</a:theme>
</file>

<file path=ppt/theme/theme5.xml><?xml version="1.0" encoding="utf-8"?>
<a:theme xmlns:a="http://schemas.openxmlformats.org/drawingml/2006/main" name="Image Title Slide">
  <a:themeElements>
    <a:clrScheme name="Lichtkrant">
      <a:dk1>
        <a:srgbClr val="000000"/>
      </a:dk1>
      <a:lt1>
        <a:sysClr val="window" lastClr="FFFFFF"/>
      </a:lt1>
      <a:dk2>
        <a:srgbClr val="FFFFFF"/>
      </a:dk2>
      <a:lt2>
        <a:srgbClr val="02BCF0"/>
      </a:lt2>
      <a:accent1>
        <a:srgbClr val="025DA4"/>
      </a:accent1>
      <a:accent2>
        <a:srgbClr val="213A53"/>
      </a:accent2>
      <a:accent3>
        <a:srgbClr val="FF6200"/>
      </a:accent3>
      <a:accent4>
        <a:srgbClr val="00BD6A"/>
      </a:accent4>
      <a:accent5>
        <a:srgbClr val="000000"/>
      </a:accent5>
      <a:accent6>
        <a:srgbClr val="000000"/>
      </a:accent6>
      <a:hlink>
        <a:srgbClr val="F59E00"/>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rabel_template_Final version" id="{96213472-7153-40CE-8905-36F3EC6E1B2F}" vid="{631E62FD-DD6D-40EB-A228-075E4DFF00F1}"/>
    </a:ext>
  </a:extLst>
</a:theme>
</file>

<file path=ppt/theme/theme6.xml><?xml version="1.0" encoding="utf-8"?>
<a:theme xmlns:a="http://schemas.openxmlformats.org/drawingml/2006/main" name="Closing Slide Light Blue">
  <a:themeElements>
    <a:clrScheme name="Lichtkrant">
      <a:dk1>
        <a:srgbClr val="000000"/>
      </a:dk1>
      <a:lt1>
        <a:sysClr val="window" lastClr="FFFFFF"/>
      </a:lt1>
      <a:dk2>
        <a:srgbClr val="FFFFFF"/>
      </a:dk2>
      <a:lt2>
        <a:srgbClr val="02BCF0"/>
      </a:lt2>
      <a:accent1>
        <a:srgbClr val="025DA4"/>
      </a:accent1>
      <a:accent2>
        <a:srgbClr val="213A53"/>
      </a:accent2>
      <a:accent3>
        <a:srgbClr val="FF6200"/>
      </a:accent3>
      <a:accent4>
        <a:srgbClr val="00BD6A"/>
      </a:accent4>
      <a:accent5>
        <a:srgbClr val="000000"/>
      </a:accent5>
      <a:accent6>
        <a:srgbClr val="000000"/>
      </a:accent6>
      <a:hlink>
        <a:srgbClr val="F59E00"/>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rabel_template_Final version" id="{96213472-7153-40CE-8905-36F3EC6E1B2F}" vid="{7C912F14-0B74-47A2-893B-4FFF78FE047C}"/>
    </a:ext>
  </a:extLst>
</a:theme>
</file>

<file path=ppt/theme/theme7.xml><?xml version="1.0" encoding="utf-8"?>
<a:theme xmlns:a="http://schemas.openxmlformats.org/drawingml/2006/main" name="Closing Slide Dark Blue">
  <a:themeElements>
    <a:clrScheme name="Lichtkrant">
      <a:dk1>
        <a:srgbClr val="000000"/>
      </a:dk1>
      <a:lt1>
        <a:sysClr val="window" lastClr="FFFFFF"/>
      </a:lt1>
      <a:dk2>
        <a:srgbClr val="FFFFFF"/>
      </a:dk2>
      <a:lt2>
        <a:srgbClr val="02BCF0"/>
      </a:lt2>
      <a:accent1>
        <a:srgbClr val="025DA4"/>
      </a:accent1>
      <a:accent2>
        <a:srgbClr val="213A53"/>
      </a:accent2>
      <a:accent3>
        <a:srgbClr val="FF6200"/>
      </a:accent3>
      <a:accent4>
        <a:srgbClr val="00BD6A"/>
      </a:accent4>
      <a:accent5>
        <a:srgbClr val="000000"/>
      </a:accent5>
      <a:accent6>
        <a:srgbClr val="000000"/>
      </a:accent6>
      <a:hlink>
        <a:srgbClr val="F59E00"/>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rabel_template_Final version" id="{96213472-7153-40CE-8905-36F3EC6E1B2F}" vid="{DB6CC19F-BFBF-4917-A9A3-F9FC96D1268A}"/>
    </a:ext>
  </a:extLst>
</a:theme>
</file>

<file path=ppt/theme/theme8.xml><?xml version="1.0" encoding="utf-8"?>
<a:theme xmlns:a="http://schemas.openxmlformats.org/drawingml/2006/main" name="1_Presentation Cover Slides">
  <a:themeElements>
    <a:clrScheme name="Lichtkrant">
      <a:dk1>
        <a:srgbClr val="000000"/>
      </a:dk1>
      <a:lt1>
        <a:sysClr val="window" lastClr="FFFFFF"/>
      </a:lt1>
      <a:dk2>
        <a:srgbClr val="FFFFFF"/>
      </a:dk2>
      <a:lt2>
        <a:srgbClr val="02BCF0"/>
      </a:lt2>
      <a:accent1>
        <a:srgbClr val="025DA4"/>
      </a:accent1>
      <a:accent2>
        <a:srgbClr val="213A53"/>
      </a:accent2>
      <a:accent3>
        <a:srgbClr val="FF6200"/>
      </a:accent3>
      <a:accent4>
        <a:srgbClr val="00BD6A"/>
      </a:accent4>
      <a:accent5>
        <a:srgbClr val="000000"/>
      </a:accent5>
      <a:accent6>
        <a:srgbClr val="000000"/>
      </a:accent6>
      <a:hlink>
        <a:srgbClr val="F59E00"/>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rabel_template_Final version" id="{96213472-7153-40CE-8905-36F3EC6E1B2F}" vid="{31BE245E-9840-43BA-82CC-424A0EFF3C80}"/>
    </a:ext>
  </a:ext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E6E6E6"/>
      </a:lt2>
      <a:accent1>
        <a:srgbClr val="6CB7E5"/>
      </a:accent1>
      <a:accent2>
        <a:srgbClr val="1660A4"/>
      </a:accent2>
      <a:accent3>
        <a:srgbClr val="FFFFFF"/>
      </a:accent3>
      <a:accent4>
        <a:srgbClr val="000000"/>
      </a:accent4>
      <a:accent5>
        <a:srgbClr val="BAD8F0"/>
      </a:accent5>
      <a:accent6>
        <a:srgbClr val="135694"/>
      </a:accent6>
      <a:hlink>
        <a:srgbClr val="008BCB"/>
      </a:hlink>
      <a:folHlink>
        <a:srgbClr val="1B437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Filière_x0020_Tracks_x003f_ xmlns="df30133b-4ddb-49ec-ab27-5b2946f1a346">false</Filière_x0020_Tracks_x003f_>
    <Title1 xmlns="8d486e39-ab1c-480d-b3ba-4103af2aaa63">Risico’s teweeggebracht door spoorvoertuigen in beweging
</Title1>
    <CategoryDescription xmlns="http://schemas.microsoft.com/sharepoint.v3" xsi:nil="true"/>
    <Safety_x0020_function xmlns="8d486e39-ab1c-480d-b3ba-4103af2aaa63">Aannemer/Entrepreneur</Safety_x0020_function>
    <Filière_x0020_TracksSupervisor02_x003f_ xmlns="8d486e39-ab1c-480d-b3ba-4103af2aaa63">false</Filière_x0020_TracksSupervisor02_x003f_>
    <Document_x0020_language xmlns="df30133b-4ddb-49ec-ab27-5b2946f1a346">NL</Document_x0020_language>
  </documentManagement>
</p:properties>
</file>

<file path=customXml/item3.xml><?xml version="1.0" encoding="utf-8"?>
<ct:contentTypeSchema xmlns:ct="http://schemas.microsoft.com/office/2006/metadata/contentType" xmlns:ma="http://schemas.microsoft.com/office/2006/metadata/properties/metaAttributes" ct:_="" ma:_="" ma:contentTypeName="TrainingDoc" ma:contentTypeID="0x01010044B80FA2B241CF4BB5B8F282D59514D700774AD85D2B894F4E9494D4B6650E2CD2" ma:contentTypeVersion="8" ma:contentTypeDescription="" ma:contentTypeScope="" ma:versionID="3b2b72c410bb3c900a961b5a8e3423f4">
  <xsd:schema xmlns:xsd="http://www.w3.org/2001/XMLSchema" xmlns:xs="http://www.w3.org/2001/XMLSchema" xmlns:p="http://schemas.microsoft.com/office/2006/metadata/properties" xmlns:ns2="8d486e39-ab1c-480d-b3ba-4103af2aaa63" xmlns:ns3="http://schemas.microsoft.com/sharepoint.v3" xmlns:ns4="df30133b-4ddb-49ec-ab27-5b2946f1a346" xmlns:ns5="http://schemas.microsoft.com/sharepoint/v3/fields" targetNamespace="http://schemas.microsoft.com/office/2006/metadata/properties" ma:root="true" ma:fieldsID="7ef4bf0945b2a983eb1c7584450b364c" ns2:_="" ns3:_="" ns4:_="" ns5:_="">
    <xsd:import namespace="8d486e39-ab1c-480d-b3ba-4103af2aaa63"/>
    <xsd:import namespace="http://schemas.microsoft.com/sharepoint.v3"/>
    <xsd:import namespace="df30133b-4ddb-49ec-ab27-5b2946f1a346"/>
    <xsd:import namespace="http://schemas.microsoft.com/sharepoint/v3/fields"/>
    <xsd:element name="properties">
      <xsd:complexType>
        <xsd:sequence>
          <xsd:element name="documentManagement">
            <xsd:complexType>
              <xsd:all>
                <xsd:element ref="ns2:Title1" minOccurs="0"/>
                <xsd:element ref="ns3:CategoryDescription" minOccurs="0"/>
                <xsd:element ref="ns2:Safety_x0020_function" minOccurs="0"/>
                <xsd:element ref="ns4:Document_x0020_language" minOccurs="0"/>
                <xsd:element ref="ns5:_Version" minOccurs="0"/>
                <xsd:element ref="ns4:Filière_x0020_Tracks_x003f_" minOccurs="0"/>
                <xsd:element ref="ns2:Filière_x0020_TracksSupervisor02_x003f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486e39-ab1c-480d-b3ba-4103af2aaa63" elementFormDefault="qualified">
    <xsd:import namespace="http://schemas.microsoft.com/office/2006/documentManagement/types"/>
    <xsd:import namespace="http://schemas.microsoft.com/office/infopath/2007/PartnerControls"/>
    <xsd:element name="Title1" ma:index="1" nillable="true" ma:displayName="Title" ma:internalName="Title1">
      <xsd:simpleType>
        <xsd:restriction base="dms:Note">
          <xsd:maxLength value="255"/>
        </xsd:restriction>
      </xsd:simpleType>
    </xsd:element>
    <xsd:element name="Safety_x0020_function" ma:index="4" nillable="true" ma:displayName="Safety function" ma:format="Dropdown" ma:internalName="Safety_x0020_function">
      <xsd:simpleType>
        <xsd:restriction base="dms:Choice">
          <xsd:enumeration value="Aannemer/Entrepreneur"/>
          <xsd:enumeration value="BEST/COND"/>
          <xsd:enumeration value="BGWT/AETT"/>
          <xsd:enumeration value="OTW"/>
          <xsd:enumeration value="OWWA/GABA"/>
          <xsd:enumeration value="SCWA/FACT"/>
          <xsd:enumeration value="VBUW/ARET"/>
        </xsd:restriction>
      </xsd:simpleType>
    </xsd:element>
    <xsd:element name="Filière_x0020_TracksSupervisor02_x003f_" ma:index="14" nillable="true" ma:displayName="Filière TracksSupervisor02?" ma:default="0" ma:internalName="Fili_x00e8_re_x0020_TracksSupervisor02_x003F_">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3" nillable="true" ma:displayName="Description" ma:hidden="true" ma:internalName="CategoryDescrip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f30133b-4ddb-49ec-ab27-5b2946f1a346" elementFormDefault="qualified">
    <xsd:import namespace="http://schemas.microsoft.com/office/2006/documentManagement/types"/>
    <xsd:import namespace="http://schemas.microsoft.com/office/infopath/2007/PartnerControls"/>
    <xsd:element name="Document_x0020_language" ma:index="5" nillable="true" ma:displayName="Language" ma:format="Dropdown" ma:internalName="Document_x0020_language" ma:readOnly="false">
      <xsd:simpleType>
        <xsd:restriction base="dms:Choice">
          <xsd:enumeration value="NL"/>
          <xsd:enumeration value="FR"/>
          <xsd:enumeration value="NL/FR"/>
        </xsd:restriction>
      </xsd:simpleType>
    </xsd:element>
    <xsd:element name="Filière_x0020_Tracks_x003f_" ma:index="13" nillable="true" ma:displayName="Filière Tracks?" ma:default="0" ma:internalName="Fili_x00e8_re_x0020_Tracks_x003F_">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Version" ma:index="6"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21674D0-461F-4087-96D2-DBC33EC9D434}">
  <ds:schemaRefs>
    <ds:schemaRef ds:uri="http://schemas.microsoft.com/sharepoint/v3/contenttype/forms"/>
  </ds:schemaRefs>
</ds:datastoreItem>
</file>

<file path=customXml/itemProps2.xml><?xml version="1.0" encoding="utf-8"?>
<ds:datastoreItem xmlns:ds="http://schemas.openxmlformats.org/officeDocument/2006/customXml" ds:itemID="{7F6B3792-047A-4E3D-910F-FF9219911E5D}">
  <ds:schemaRefs>
    <ds:schemaRef ds:uri="cd80e9e3-add3-4dfe-a89d-13996849c1a9"/>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D69A51E7-5B00-4377-A245-148C87D783FA}"/>
</file>

<file path=docProps/app.xml><?xml version="1.0" encoding="utf-8"?>
<Properties xmlns="http://schemas.openxmlformats.org/officeDocument/2006/extended-properties" xmlns:vt="http://schemas.openxmlformats.org/officeDocument/2006/docPropsVTypes">
  <TotalTime>0</TotalTime>
  <Words>4143</Words>
  <Application>Microsoft Office PowerPoint</Application>
  <PresentationFormat>Widescreen</PresentationFormat>
  <Paragraphs>644</Paragraphs>
  <Slides>52</Slides>
  <Notes>36</Notes>
  <HiddenSlides>2</HiddenSlides>
  <MMClips>2</MMClips>
  <ScaleCrop>false</ScaleCrop>
  <HeadingPairs>
    <vt:vector size="6" baseType="variant">
      <vt:variant>
        <vt:lpstr>Fonts Used</vt:lpstr>
      </vt:variant>
      <vt:variant>
        <vt:i4>4</vt:i4>
      </vt:variant>
      <vt:variant>
        <vt:lpstr>Theme</vt:lpstr>
      </vt:variant>
      <vt:variant>
        <vt:i4>8</vt:i4>
      </vt:variant>
      <vt:variant>
        <vt:lpstr>Slide Titles</vt:lpstr>
      </vt:variant>
      <vt:variant>
        <vt:i4>52</vt:i4>
      </vt:variant>
    </vt:vector>
  </HeadingPairs>
  <TitlesOfParts>
    <vt:vector size="64" baseType="lpstr">
      <vt:lpstr>Arial</vt:lpstr>
      <vt:lpstr>Calibri</vt:lpstr>
      <vt:lpstr>Calibri Light</vt:lpstr>
      <vt:lpstr>Courier New</vt:lpstr>
      <vt:lpstr>Presentation Cover Slides</vt:lpstr>
      <vt:lpstr>Title Slides</vt:lpstr>
      <vt:lpstr>Content Slides</vt:lpstr>
      <vt:lpstr>Chart slides</vt:lpstr>
      <vt:lpstr>Image Title Slide</vt:lpstr>
      <vt:lpstr>Closing Slide Light Blue</vt:lpstr>
      <vt:lpstr>Closing Slide Dark Blue</vt:lpstr>
      <vt:lpstr>1_Presentation Cover Slides</vt:lpstr>
      <vt:lpstr>  Directie Asset Management  Veiligheid van het personeel</vt:lpstr>
      <vt:lpstr>PowerPoint Presentation</vt:lpstr>
      <vt:lpstr>PowerPoint Presentation</vt:lpstr>
      <vt:lpstr>Inhoud</vt:lpstr>
      <vt:lpstr>PowerPoint Presentation</vt:lpstr>
      <vt:lpstr>PowerPoint Presentation</vt:lpstr>
      <vt:lpstr>PowerPoint Presentation</vt:lpstr>
      <vt:lpstr>Inhoud</vt:lpstr>
      <vt:lpstr>PowerPoint Presentation</vt:lpstr>
      <vt:lpstr>PowerPoint Presentation</vt:lpstr>
      <vt:lpstr>PowerPoint Presentation</vt:lpstr>
      <vt:lpstr>Inhoud</vt:lpstr>
      <vt:lpstr>PowerPoint Presentation</vt:lpstr>
      <vt:lpstr>PowerPoint Presentation</vt:lpstr>
      <vt:lpstr>PowerPoint Presentation</vt:lpstr>
      <vt:lpstr>PowerPoint Presentation</vt:lpstr>
      <vt:lpstr>Inhoud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Inhoud</vt:lpstr>
      <vt:lpstr>PowerPoint Presentation</vt:lpstr>
      <vt:lpstr>Inhoud</vt:lpstr>
      <vt:lpstr>PowerPoint Presentation</vt:lpstr>
      <vt:lpstr>Inhoud</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Directie Asset Management  Veiligheid van het personeel</dc:title>
  <dc:creator>Campet Simon</dc:creator>
  <cp:lastModifiedBy>Van Hoorebeke Wouter</cp:lastModifiedBy>
  <cp:revision>6</cp:revision>
  <dcterms:modified xsi:type="dcterms:W3CDTF">2022-03-30T13:05:45Z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0x01010044B80FA2B241CF4BB5B8F282D59514D700774AD85D2B894F4E9494D4B6650E2CD2</vt:lpwstr>
  </property>
</Properties>
</file>