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6" r:id="rId5"/>
    <p:sldMasterId id="2147483721" r:id="rId6"/>
    <p:sldMasterId id="2147483732" r:id="rId7"/>
  </p:sldMasterIdLst>
  <p:notesMasterIdLst>
    <p:notesMasterId r:id="rId87"/>
  </p:notesMasterIdLst>
  <p:handoutMasterIdLst>
    <p:handoutMasterId r:id="rId88"/>
  </p:handoutMasterIdLst>
  <p:sldIdLst>
    <p:sldId id="730" r:id="rId8"/>
    <p:sldId id="727" r:id="rId9"/>
    <p:sldId id="732" r:id="rId10"/>
    <p:sldId id="733" r:id="rId11"/>
    <p:sldId id="581" r:id="rId12"/>
    <p:sldId id="771" r:id="rId13"/>
    <p:sldId id="583" r:id="rId14"/>
    <p:sldId id="838" r:id="rId15"/>
    <p:sldId id="584" r:id="rId16"/>
    <p:sldId id="738" r:id="rId17"/>
    <p:sldId id="823" r:id="rId18"/>
    <p:sldId id="846" r:id="rId19"/>
    <p:sldId id="772" r:id="rId20"/>
    <p:sldId id="773" r:id="rId21"/>
    <p:sldId id="829" r:id="rId22"/>
    <p:sldId id="774" r:id="rId23"/>
    <p:sldId id="783" r:id="rId24"/>
    <p:sldId id="840" r:id="rId25"/>
    <p:sldId id="825" r:id="rId26"/>
    <p:sldId id="567" r:id="rId27"/>
    <p:sldId id="848" r:id="rId28"/>
    <p:sldId id="870" r:id="rId29"/>
    <p:sldId id="850" r:id="rId30"/>
    <p:sldId id="826" r:id="rId31"/>
    <p:sldId id="873" r:id="rId32"/>
    <p:sldId id="522" r:id="rId33"/>
    <p:sldId id="837" r:id="rId34"/>
    <p:sldId id="874" r:id="rId35"/>
    <p:sldId id="853" r:id="rId36"/>
    <p:sldId id="854" r:id="rId37"/>
    <p:sldId id="876" r:id="rId38"/>
    <p:sldId id="877" r:id="rId39"/>
    <p:sldId id="860" r:id="rId40"/>
    <p:sldId id="832" r:id="rId41"/>
    <p:sldId id="868" r:id="rId42"/>
    <p:sldId id="856" r:id="rId43"/>
    <p:sldId id="859" r:id="rId44"/>
    <p:sldId id="880" r:id="rId45"/>
    <p:sldId id="858" r:id="rId46"/>
    <p:sldId id="708" r:id="rId47"/>
    <p:sldId id="723" r:id="rId48"/>
    <p:sldId id="883" r:id="rId49"/>
    <p:sldId id="861" r:id="rId50"/>
    <p:sldId id="707" r:id="rId51"/>
    <p:sldId id="885" r:id="rId52"/>
    <p:sldId id="884" r:id="rId53"/>
    <p:sldId id="863" r:id="rId54"/>
    <p:sldId id="694" r:id="rId55"/>
    <p:sldId id="844" r:id="rId56"/>
    <p:sldId id="845" r:id="rId57"/>
    <p:sldId id="862" r:id="rId58"/>
    <p:sldId id="886" r:id="rId59"/>
    <p:sldId id="867" r:id="rId60"/>
    <p:sldId id="865" r:id="rId61"/>
    <p:sldId id="261" r:id="rId62"/>
    <p:sldId id="697" r:id="rId63"/>
    <p:sldId id="866" r:id="rId64"/>
    <p:sldId id="887" r:id="rId65"/>
    <p:sldId id="716" r:id="rId66"/>
    <p:sldId id="698" r:id="rId67"/>
    <p:sldId id="680" r:id="rId68"/>
    <p:sldId id="681" r:id="rId69"/>
    <p:sldId id="888" r:id="rId70"/>
    <p:sldId id="701" r:id="rId71"/>
    <p:sldId id="684" r:id="rId72"/>
    <p:sldId id="889" r:id="rId73"/>
    <p:sldId id="841" r:id="rId74"/>
    <p:sldId id="542" r:id="rId75"/>
    <p:sldId id="724" r:id="rId76"/>
    <p:sldId id="561" r:id="rId77"/>
    <p:sldId id="487" r:id="rId78"/>
    <p:sldId id="547" r:id="rId79"/>
    <p:sldId id="551" r:id="rId80"/>
    <p:sldId id="562" r:id="rId81"/>
    <p:sldId id="565" r:id="rId82"/>
    <p:sldId id="546" r:id="rId83"/>
    <p:sldId id="483" r:id="rId84"/>
    <p:sldId id="869" r:id="rId85"/>
    <p:sldId id="484" r:id="rId86"/>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33" clrIdx="0">
    <p:extLst>
      <p:ext uri="{19B8F6BF-5375-455C-9EA6-DF929625EA0E}">
        <p15:presenceInfo xmlns:p15="http://schemas.microsoft.com/office/powerpoint/2012/main" userId="S-1-5-21-3675852479-2980802970-892884109-284260" providerId="AD"/>
      </p:ext>
    </p:extLst>
  </p:cmAuthor>
  <p:cmAuthor id="2" name="Laurent Alexis" initials="LA" lastIdx="32" clrIdx="1">
    <p:extLst>
      <p:ext uri="{19B8F6BF-5375-455C-9EA6-DF929625EA0E}">
        <p15:presenceInfo xmlns:p15="http://schemas.microsoft.com/office/powerpoint/2012/main" userId="S-1-5-21-3675852479-2980802970-892884109-7083387" providerId="AD"/>
      </p:ext>
    </p:extLst>
  </p:cmAuthor>
  <p:cmAuthor id="3" name="Campet Simon" initials="CS" lastIdx="3" clrIdx="2">
    <p:extLst>
      <p:ext uri="{19B8F6BF-5375-455C-9EA6-DF929625EA0E}">
        <p15:presenceInfo xmlns:p15="http://schemas.microsoft.com/office/powerpoint/2012/main" userId="S::simon.campet@infrabel.be::5f4507e4-a304-492b-a660-ef8bdaf71da1" providerId="AD"/>
      </p:ext>
    </p:extLst>
  </p:cmAuthor>
  <p:cmAuthor id="4" name="Festjens Ilse" initials="FI" lastIdx="1" clrIdx="3">
    <p:extLst>
      <p:ext uri="{19B8F6BF-5375-455C-9EA6-DF929625EA0E}">
        <p15:presenceInfo xmlns:p15="http://schemas.microsoft.com/office/powerpoint/2012/main" userId="S::ilse.festjens@infrabel.be::814ed69a-9136-4fbe-b9cf-b25332840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4"/>
    <a:srgbClr val="FF9999"/>
    <a:srgbClr val="FF0000"/>
    <a:srgbClr val="FF3300"/>
    <a:srgbClr val="FF00FF"/>
    <a:srgbClr val="EAEAEA"/>
    <a:srgbClr val="00CC00"/>
    <a:srgbClr val="33CC33"/>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6247" autoAdjust="0"/>
  </p:normalViewPr>
  <p:slideViewPr>
    <p:cSldViewPr>
      <p:cViewPr varScale="1">
        <p:scale>
          <a:sx n="103" d="100"/>
          <a:sy n="103" d="100"/>
        </p:scale>
        <p:origin x="1248" y="102"/>
      </p:cViewPr>
      <p:guideLst>
        <p:guide orient="horz" pos="2024"/>
        <p:guide orient="horz" pos="1207"/>
        <p:guide orient="horz" pos="3838"/>
        <p:guide orient="horz" pos="618"/>
        <p:guide pos="3840"/>
        <p:guide pos="513"/>
        <p:guide pos="7227"/>
      </p:guideLst>
    </p:cSldViewPr>
  </p:slideViewPr>
  <p:outlineViewPr>
    <p:cViewPr>
      <p:scale>
        <a:sx n="33" d="100"/>
        <a:sy n="33" d="100"/>
      </p:scale>
      <p:origin x="0" y="-91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t Paul" userId="775cfd14-ae29-4fee-9e3b-b8845f820ef0" providerId="ADAL" clId="{A60CDD26-40ED-4610-9A2B-C41944578EA0}"/>
    <pc:docChg chg="custSel modSld">
      <pc:chgData name="Bradt Paul" userId="775cfd14-ae29-4fee-9e3b-b8845f820ef0" providerId="ADAL" clId="{A60CDD26-40ED-4610-9A2B-C41944578EA0}" dt="2026-04-13T12:26:58.003" v="45" actId="313"/>
      <pc:docMkLst>
        <pc:docMk/>
      </pc:docMkLst>
      <pc:sldChg chg="modSp mod">
        <pc:chgData name="Bradt Paul" userId="775cfd14-ae29-4fee-9e3b-b8845f820ef0" providerId="ADAL" clId="{A60CDD26-40ED-4610-9A2B-C41944578EA0}" dt="2026-04-13T12:20:37.997" v="0" actId="790"/>
        <pc:sldMkLst>
          <pc:docMk/>
          <pc:sldMk cId="1693415354" sldId="261"/>
        </pc:sldMkLst>
        <pc:spChg chg="mod">
          <ac:chgData name="Bradt Paul" userId="775cfd14-ae29-4fee-9e3b-b8845f820ef0" providerId="ADAL" clId="{A60CDD26-40ED-4610-9A2B-C41944578EA0}" dt="2026-04-13T12:20:37.997" v="0" actId="790"/>
          <ac:spMkLst>
            <pc:docMk/>
            <pc:sldMk cId="1693415354" sldId="261"/>
            <ac:spMk id="42" creationId="{00000000-0000-0000-0000-000000000000}"/>
          </ac:spMkLst>
        </pc:spChg>
        <pc:spChg chg="mod">
          <ac:chgData name="Bradt Paul" userId="775cfd14-ae29-4fee-9e3b-b8845f820ef0" providerId="ADAL" clId="{A60CDD26-40ED-4610-9A2B-C41944578EA0}" dt="2026-04-13T12:20:37.997" v="0" actId="790"/>
          <ac:spMkLst>
            <pc:docMk/>
            <pc:sldMk cId="1693415354" sldId="261"/>
            <ac:spMk id="46" creationId="{00000000-0000-0000-0000-000000000000}"/>
          </ac:spMkLst>
        </pc:spChg>
        <pc:spChg chg="mod">
          <ac:chgData name="Bradt Paul" userId="775cfd14-ae29-4fee-9e3b-b8845f820ef0" providerId="ADAL" clId="{A60CDD26-40ED-4610-9A2B-C41944578EA0}" dt="2026-04-13T12:20:37.997" v="0" actId="790"/>
          <ac:spMkLst>
            <pc:docMk/>
            <pc:sldMk cId="1693415354" sldId="261"/>
            <ac:spMk id="64" creationId="{9B97F8EE-48C1-4319-A799-2B400F98CEC1}"/>
          </ac:spMkLst>
        </pc:spChg>
        <pc:spChg chg="mod">
          <ac:chgData name="Bradt Paul" userId="775cfd14-ae29-4fee-9e3b-b8845f820ef0" providerId="ADAL" clId="{A60CDD26-40ED-4610-9A2B-C41944578EA0}" dt="2026-04-13T12:20:37.997" v="0" actId="790"/>
          <ac:spMkLst>
            <pc:docMk/>
            <pc:sldMk cId="1693415354" sldId="261"/>
            <ac:spMk id="65" creationId="{0C4300D9-4791-4BF5-B9D4-895DEFB45993}"/>
          </ac:spMkLst>
        </pc:spChg>
        <pc:spChg chg="mod">
          <ac:chgData name="Bradt Paul" userId="775cfd14-ae29-4fee-9e3b-b8845f820ef0" providerId="ADAL" clId="{A60CDD26-40ED-4610-9A2B-C41944578EA0}" dt="2026-04-13T12:20:37.997" v="0" actId="790"/>
          <ac:spMkLst>
            <pc:docMk/>
            <pc:sldMk cId="1693415354" sldId="261"/>
            <ac:spMk id="70" creationId="{726BB126-606C-430E-87B9-EEF07F2100A3}"/>
          </ac:spMkLst>
        </pc:spChg>
        <pc:spChg chg="mod">
          <ac:chgData name="Bradt Paul" userId="775cfd14-ae29-4fee-9e3b-b8845f820ef0" providerId="ADAL" clId="{A60CDD26-40ED-4610-9A2B-C41944578EA0}" dt="2026-04-13T12:20:37.997" v="0" actId="790"/>
          <ac:spMkLst>
            <pc:docMk/>
            <pc:sldMk cId="1693415354" sldId="261"/>
            <ac:spMk id="71" creationId="{B8817F5C-8E49-428A-ADBA-E3683E6EABEE}"/>
          </ac:spMkLst>
        </pc:spChg>
        <pc:spChg chg="mod">
          <ac:chgData name="Bradt Paul" userId="775cfd14-ae29-4fee-9e3b-b8845f820ef0" providerId="ADAL" clId="{A60CDD26-40ED-4610-9A2B-C41944578EA0}" dt="2026-04-13T12:20:37.997" v="0" actId="790"/>
          <ac:spMkLst>
            <pc:docMk/>
            <pc:sldMk cId="1693415354" sldId="261"/>
            <ac:spMk id="106" creationId="{00000000-0000-0000-0000-000000000000}"/>
          </ac:spMkLst>
        </pc:spChg>
        <pc:spChg chg="mod">
          <ac:chgData name="Bradt Paul" userId="775cfd14-ae29-4fee-9e3b-b8845f820ef0" providerId="ADAL" clId="{A60CDD26-40ED-4610-9A2B-C41944578EA0}" dt="2026-04-13T12:20:37.997" v="0" actId="790"/>
          <ac:spMkLst>
            <pc:docMk/>
            <pc:sldMk cId="1693415354" sldId="261"/>
            <ac:spMk id="107" creationId="{00000000-0000-0000-0000-000000000000}"/>
          </ac:spMkLst>
        </pc:spChg>
        <pc:spChg chg="mod">
          <ac:chgData name="Bradt Paul" userId="775cfd14-ae29-4fee-9e3b-b8845f820ef0" providerId="ADAL" clId="{A60CDD26-40ED-4610-9A2B-C41944578EA0}" dt="2026-04-13T12:20:37.997" v="0" actId="790"/>
          <ac:spMkLst>
            <pc:docMk/>
            <pc:sldMk cId="1693415354" sldId="261"/>
            <ac:spMk id="108" creationId="{00000000-0000-0000-0000-000000000000}"/>
          </ac:spMkLst>
        </pc:spChg>
        <pc:spChg chg="mod">
          <ac:chgData name="Bradt Paul" userId="775cfd14-ae29-4fee-9e3b-b8845f820ef0" providerId="ADAL" clId="{A60CDD26-40ED-4610-9A2B-C41944578EA0}" dt="2026-04-13T12:20:37.997" v="0" actId="790"/>
          <ac:spMkLst>
            <pc:docMk/>
            <pc:sldMk cId="1693415354" sldId="261"/>
            <ac:spMk id="109" creationId="{00000000-0000-0000-0000-000000000000}"/>
          </ac:spMkLst>
        </pc:spChg>
      </pc:sldChg>
      <pc:sldChg chg="modSp mod">
        <pc:chgData name="Bradt Paul" userId="775cfd14-ae29-4fee-9e3b-b8845f820ef0" providerId="ADAL" clId="{A60CDD26-40ED-4610-9A2B-C41944578EA0}" dt="2026-04-13T12:20:37.997" v="0" actId="790"/>
        <pc:sldMkLst>
          <pc:docMk/>
          <pc:sldMk cId="0" sldId="483"/>
        </pc:sldMkLst>
        <pc:spChg chg="mod">
          <ac:chgData name="Bradt Paul" userId="775cfd14-ae29-4fee-9e3b-b8845f820ef0" providerId="ADAL" clId="{A60CDD26-40ED-4610-9A2B-C41944578EA0}" dt="2026-04-13T12:20:37.997" v="0" actId="790"/>
          <ac:spMkLst>
            <pc:docMk/>
            <pc:sldMk cId="0" sldId="483"/>
            <ac:spMk id="42" creationId="{00000000-0000-0000-0000-000000000000}"/>
          </ac:spMkLst>
        </pc:spChg>
        <pc:spChg chg="mod">
          <ac:chgData name="Bradt Paul" userId="775cfd14-ae29-4fee-9e3b-b8845f820ef0" providerId="ADAL" clId="{A60CDD26-40ED-4610-9A2B-C41944578EA0}" dt="2026-04-13T12:20:37.997" v="0" actId="790"/>
          <ac:spMkLst>
            <pc:docMk/>
            <pc:sldMk cId="0" sldId="483"/>
            <ac:spMk id="49" creationId="{00000000-0000-0000-0000-000000000000}"/>
          </ac:spMkLst>
        </pc:spChg>
        <pc:spChg chg="mod">
          <ac:chgData name="Bradt Paul" userId="775cfd14-ae29-4fee-9e3b-b8845f820ef0" providerId="ADAL" clId="{A60CDD26-40ED-4610-9A2B-C41944578EA0}" dt="2026-04-13T12:20:37.997" v="0" actId="790"/>
          <ac:spMkLst>
            <pc:docMk/>
            <pc:sldMk cId="0" sldId="483"/>
            <ac:spMk id="59" creationId="{00000000-0000-0000-0000-000000000000}"/>
          </ac:spMkLst>
        </pc:spChg>
        <pc:spChg chg="mod">
          <ac:chgData name="Bradt Paul" userId="775cfd14-ae29-4fee-9e3b-b8845f820ef0" providerId="ADAL" clId="{A60CDD26-40ED-4610-9A2B-C41944578EA0}" dt="2026-04-13T12:20:37.997" v="0" actId="790"/>
          <ac:spMkLst>
            <pc:docMk/>
            <pc:sldMk cId="0" sldId="483"/>
            <ac:spMk id="60" creationId="{00000000-0000-0000-0000-000000000000}"/>
          </ac:spMkLst>
        </pc:spChg>
        <pc:spChg chg="mod">
          <ac:chgData name="Bradt Paul" userId="775cfd14-ae29-4fee-9e3b-b8845f820ef0" providerId="ADAL" clId="{A60CDD26-40ED-4610-9A2B-C41944578EA0}" dt="2026-04-13T12:20:37.997" v="0" actId="790"/>
          <ac:spMkLst>
            <pc:docMk/>
            <pc:sldMk cId="0" sldId="483"/>
            <ac:spMk id="64" creationId="{00000000-0000-0000-0000-000000000000}"/>
          </ac:spMkLst>
        </pc:spChg>
        <pc:spChg chg="mod">
          <ac:chgData name="Bradt Paul" userId="775cfd14-ae29-4fee-9e3b-b8845f820ef0" providerId="ADAL" clId="{A60CDD26-40ED-4610-9A2B-C41944578EA0}" dt="2026-04-13T12:20:37.997" v="0" actId="790"/>
          <ac:spMkLst>
            <pc:docMk/>
            <pc:sldMk cId="0" sldId="483"/>
            <ac:spMk id="66" creationId="{00000000-0000-0000-0000-000000000000}"/>
          </ac:spMkLst>
        </pc:spChg>
        <pc:spChg chg="mod">
          <ac:chgData name="Bradt Paul" userId="775cfd14-ae29-4fee-9e3b-b8845f820ef0" providerId="ADAL" clId="{A60CDD26-40ED-4610-9A2B-C41944578EA0}" dt="2026-04-13T12:20:37.997" v="0" actId="790"/>
          <ac:spMkLst>
            <pc:docMk/>
            <pc:sldMk cId="0" sldId="483"/>
            <ac:spMk id="72" creationId="{00000000-0000-0000-0000-000000000000}"/>
          </ac:spMkLst>
        </pc:spChg>
        <pc:spChg chg="mod">
          <ac:chgData name="Bradt Paul" userId="775cfd14-ae29-4fee-9e3b-b8845f820ef0" providerId="ADAL" clId="{A60CDD26-40ED-4610-9A2B-C41944578EA0}" dt="2026-04-13T12:20:37.997" v="0" actId="790"/>
          <ac:spMkLst>
            <pc:docMk/>
            <pc:sldMk cId="0" sldId="483"/>
            <ac:spMk id="76" creationId="{00000000-0000-0000-0000-000000000000}"/>
          </ac:spMkLst>
        </pc:spChg>
        <pc:spChg chg="mod">
          <ac:chgData name="Bradt Paul" userId="775cfd14-ae29-4fee-9e3b-b8845f820ef0" providerId="ADAL" clId="{A60CDD26-40ED-4610-9A2B-C41944578EA0}" dt="2026-04-13T12:20:37.997" v="0" actId="790"/>
          <ac:spMkLst>
            <pc:docMk/>
            <pc:sldMk cId="0" sldId="483"/>
            <ac:spMk id="77" creationId="{00000000-0000-0000-0000-000000000000}"/>
          </ac:spMkLst>
        </pc:spChg>
        <pc:spChg chg="mod">
          <ac:chgData name="Bradt Paul" userId="775cfd14-ae29-4fee-9e3b-b8845f820ef0" providerId="ADAL" clId="{A60CDD26-40ED-4610-9A2B-C41944578EA0}" dt="2026-04-13T12:20:37.997" v="0" actId="790"/>
          <ac:spMkLst>
            <pc:docMk/>
            <pc:sldMk cId="0" sldId="483"/>
            <ac:spMk id="79" creationId="{00000000-0000-0000-0000-000000000000}"/>
          </ac:spMkLst>
        </pc:spChg>
      </pc:sldChg>
      <pc:sldChg chg="modSp mod">
        <pc:chgData name="Bradt Paul" userId="775cfd14-ae29-4fee-9e3b-b8845f820ef0" providerId="ADAL" clId="{A60CDD26-40ED-4610-9A2B-C41944578EA0}" dt="2026-04-13T12:20:37.997" v="0" actId="790"/>
        <pc:sldMkLst>
          <pc:docMk/>
          <pc:sldMk cId="0" sldId="484"/>
        </pc:sldMkLst>
        <pc:spChg chg="mod">
          <ac:chgData name="Bradt Paul" userId="775cfd14-ae29-4fee-9e3b-b8845f820ef0" providerId="ADAL" clId="{A60CDD26-40ED-4610-9A2B-C41944578EA0}" dt="2026-04-13T12:20:37.997" v="0" actId="790"/>
          <ac:spMkLst>
            <pc:docMk/>
            <pc:sldMk cId="0" sldId="484"/>
            <ac:spMk id="3" creationId="{00000000-0000-0000-0000-000000000000}"/>
          </ac:spMkLst>
        </pc:spChg>
        <pc:spChg chg="mod">
          <ac:chgData name="Bradt Paul" userId="775cfd14-ae29-4fee-9e3b-b8845f820ef0" providerId="ADAL" clId="{A60CDD26-40ED-4610-9A2B-C41944578EA0}" dt="2026-04-13T12:20:37.997" v="0" actId="790"/>
          <ac:spMkLst>
            <pc:docMk/>
            <pc:sldMk cId="0" sldId="484"/>
            <ac:spMk id="70661" creationId="{00000000-0000-0000-0000-000000000000}"/>
          </ac:spMkLst>
        </pc:spChg>
        <pc:spChg chg="mod">
          <ac:chgData name="Bradt Paul" userId="775cfd14-ae29-4fee-9e3b-b8845f820ef0" providerId="ADAL" clId="{A60CDD26-40ED-4610-9A2B-C41944578EA0}" dt="2026-04-13T12:20:37.997" v="0" actId="790"/>
          <ac:spMkLst>
            <pc:docMk/>
            <pc:sldMk cId="0" sldId="484"/>
            <ac:spMk id="70662" creationId="{00000000-0000-0000-0000-000000000000}"/>
          </ac:spMkLst>
        </pc:spChg>
      </pc:sldChg>
      <pc:sldChg chg="modSp mod">
        <pc:chgData name="Bradt Paul" userId="775cfd14-ae29-4fee-9e3b-b8845f820ef0" providerId="ADAL" clId="{A60CDD26-40ED-4610-9A2B-C41944578EA0}" dt="2026-04-13T12:20:37.997" v="0" actId="790"/>
        <pc:sldMkLst>
          <pc:docMk/>
          <pc:sldMk cId="0" sldId="487"/>
        </pc:sldMkLst>
        <pc:spChg chg="mod">
          <ac:chgData name="Bradt Paul" userId="775cfd14-ae29-4fee-9e3b-b8845f820ef0" providerId="ADAL" clId="{A60CDD26-40ED-4610-9A2B-C41944578EA0}" dt="2026-04-13T12:20:37.997" v="0" actId="790"/>
          <ac:spMkLst>
            <pc:docMk/>
            <pc:sldMk cId="0" sldId="487"/>
            <ac:spMk id="20" creationId="{00000000-0000-0000-0000-000000000000}"/>
          </ac:spMkLst>
        </pc:spChg>
        <pc:spChg chg="mod">
          <ac:chgData name="Bradt Paul" userId="775cfd14-ae29-4fee-9e3b-b8845f820ef0" providerId="ADAL" clId="{A60CDD26-40ED-4610-9A2B-C41944578EA0}" dt="2026-04-13T12:20:37.997" v="0" actId="790"/>
          <ac:spMkLst>
            <pc:docMk/>
            <pc:sldMk cId="0" sldId="487"/>
            <ac:spMk id="24" creationId="{00000000-0000-0000-0000-000000000000}"/>
          </ac:spMkLst>
        </pc:spChg>
        <pc:spChg chg="mod">
          <ac:chgData name="Bradt Paul" userId="775cfd14-ae29-4fee-9e3b-b8845f820ef0" providerId="ADAL" clId="{A60CDD26-40ED-4610-9A2B-C41944578EA0}" dt="2026-04-13T12:20:37.997" v="0" actId="790"/>
          <ac:spMkLst>
            <pc:docMk/>
            <pc:sldMk cId="0" sldId="487"/>
            <ac:spMk id="25" creationId="{00000000-0000-0000-0000-000000000000}"/>
          </ac:spMkLst>
        </pc:spChg>
        <pc:spChg chg="mod">
          <ac:chgData name="Bradt Paul" userId="775cfd14-ae29-4fee-9e3b-b8845f820ef0" providerId="ADAL" clId="{A60CDD26-40ED-4610-9A2B-C41944578EA0}" dt="2026-04-13T12:20:37.997" v="0" actId="790"/>
          <ac:spMkLst>
            <pc:docMk/>
            <pc:sldMk cId="0" sldId="487"/>
            <ac:spMk id="26" creationId="{00000000-0000-0000-0000-000000000000}"/>
          </ac:spMkLst>
        </pc:spChg>
        <pc:spChg chg="mod">
          <ac:chgData name="Bradt Paul" userId="775cfd14-ae29-4fee-9e3b-b8845f820ef0" providerId="ADAL" clId="{A60CDD26-40ED-4610-9A2B-C41944578EA0}" dt="2026-04-13T12:20:37.997" v="0" actId="790"/>
          <ac:spMkLst>
            <pc:docMk/>
            <pc:sldMk cId="0" sldId="487"/>
            <ac:spMk id="28" creationId="{00000000-0000-0000-0000-000000000000}"/>
          </ac:spMkLst>
        </pc:spChg>
        <pc:spChg chg="mod">
          <ac:chgData name="Bradt Paul" userId="775cfd14-ae29-4fee-9e3b-b8845f820ef0" providerId="ADAL" clId="{A60CDD26-40ED-4610-9A2B-C41944578EA0}" dt="2026-04-13T12:20:37.997" v="0" actId="790"/>
          <ac:spMkLst>
            <pc:docMk/>
            <pc:sldMk cId="0" sldId="487"/>
            <ac:spMk id="29" creationId="{00000000-0000-0000-0000-000000000000}"/>
          </ac:spMkLst>
        </pc:spChg>
        <pc:spChg chg="mod">
          <ac:chgData name="Bradt Paul" userId="775cfd14-ae29-4fee-9e3b-b8845f820ef0" providerId="ADAL" clId="{A60CDD26-40ED-4610-9A2B-C41944578EA0}" dt="2026-04-13T12:20:37.997" v="0" actId="790"/>
          <ac:spMkLst>
            <pc:docMk/>
            <pc:sldMk cId="0" sldId="487"/>
            <ac:spMk id="30" creationId="{00000000-0000-0000-0000-000000000000}"/>
          </ac:spMkLst>
        </pc:spChg>
        <pc:spChg chg="mod">
          <ac:chgData name="Bradt Paul" userId="775cfd14-ae29-4fee-9e3b-b8845f820ef0" providerId="ADAL" clId="{A60CDD26-40ED-4610-9A2B-C41944578EA0}" dt="2026-04-13T12:20:37.997" v="0" actId="790"/>
          <ac:spMkLst>
            <pc:docMk/>
            <pc:sldMk cId="0" sldId="487"/>
            <ac:spMk id="58" creationId="{00000000-0000-0000-0000-000000000000}"/>
          </ac:spMkLst>
        </pc:spChg>
        <pc:spChg chg="mod">
          <ac:chgData name="Bradt Paul" userId="775cfd14-ae29-4fee-9e3b-b8845f820ef0" providerId="ADAL" clId="{A60CDD26-40ED-4610-9A2B-C41944578EA0}" dt="2026-04-13T12:20:37.997" v="0" actId="790"/>
          <ac:spMkLst>
            <pc:docMk/>
            <pc:sldMk cId="0" sldId="487"/>
            <ac:spMk id="62" creationId="{00000000-0000-0000-0000-000000000000}"/>
          </ac:spMkLst>
        </pc:spChg>
        <pc:spChg chg="mod">
          <ac:chgData name="Bradt Paul" userId="775cfd14-ae29-4fee-9e3b-b8845f820ef0" providerId="ADAL" clId="{A60CDD26-40ED-4610-9A2B-C41944578EA0}" dt="2026-04-13T12:20:37.997" v="0" actId="790"/>
          <ac:spMkLst>
            <pc:docMk/>
            <pc:sldMk cId="0" sldId="487"/>
            <ac:spMk id="63" creationId="{00000000-0000-0000-0000-000000000000}"/>
          </ac:spMkLst>
        </pc:spChg>
      </pc:sldChg>
      <pc:sldChg chg="modSp mod">
        <pc:chgData name="Bradt Paul" userId="775cfd14-ae29-4fee-9e3b-b8845f820ef0" providerId="ADAL" clId="{A60CDD26-40ED-4610-9A2B-C41944578EA0}" dt="2026-04-13T12:20:37.997" v="0" actId="790"/>
        <pc:sldMkLst>
          <pc:docMk/>
          <pc:sldMk cId="3117892071" sldId="522"/>
        </pc:sldMkLst>
        <pc:spChg chg="mod">
          <ac:chgData name="Bradt Paul" userId="775cfd14-ae29-4fee-9e3b-b8845f820ef0" providerId="ADAL" clId="{A60CDD26-40ED-4610-9A2B-C41944578EA0}" dt="2026-04-13T12:20:37.997" v="0" actId="790"/>
          <ac:spMkLst>
            <pc:docMk/>
            <pc:sldMk cId="3117892071" sldId="522"/>
            <ac:spMk id="18" creationId="{26447D92-FA85-4168-B401-8ACCDA839522}"/>
          </ac:spMkLst>
        </pc:spChg>
        <pc:spChg chg="mod">
          <ac:chgData name="Bradt Paul" userId="775cfd14-ae29-4fee-9e3b-b8845f820ef0" providerId="ADAL" clId="{A60CDD26-40ED-4610-9A2B-C41944578EA0}" dt="2026-04-13T12:20:37.997" v="0" actId="790"/>
          <ac:spMkLst>
            <pc:docMk/>
            <pc:sldMk cId="3117892071" sldId="522"/>
            <ac:spMk id="21"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23"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24"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25"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30"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32"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17412"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17415" creationId="{00000000-0000-0000-0000-000000000000}"/>
          </ac:spMkLst>
        </pc:spChg>
        <pc:spChg chg="mod">
          <ac:chgData name="Bradt Paul" userId="775cfd14-ae29-4fee-9e3b-b8845f820ef0" providerId="ADAL" clId="{A60CDD26-40ED-4610-9A2B-C41944578EA0}" dt="2026-04-13T12:20:37.997" v="0" actId="790"/>
          <ac:spMkLst>
            <pc:docMk/>
            <pc:sldMk cId="3117892071" sldId="522"/>
            <ac:spMk id="17421" creationId="{00000000-0000-0000-0000-000000000000}"/>
          </ac:spMkLst>
        </pc:spChg>
      </pc:sldChg>
      <pc:sldChg chg="modSp mod">
        <pc:chgData name="Bradt Paul" userId="775cfd14-ae29-4fee-9e3b-b8845f820ef0" providerId="ADAL" clId="{A60CDD26-40ED-4610-9A2B-C41944578EA0}" dt="2026-04-13T12:26:53.642" v="44" actId="313"/>
        <pc:sldMkLst>
          <pc:docMk/>
          <pc:sldMk cId="4214075478" sldId="542"/>
        </pc:sldMkLst>
        <pc:spChg chg="mod">
          <ac:chgData name="Bradt Paul" userId="775cfd14-ae29-4fee-9e3b-b8845f820ef0" providerId="ADAL" clId="{A60CDD26-40ED-4610-9A2B-C41944578EA0}" dt="2026-04-13T12:26:53.642" v="44" actId="313"/>
          <ac:spMkLst>
            <pc:docMk/>
            <pc:sldMk cId="4214075478" sldId="542"/>
            <ac:spMk id="2"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4"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10"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11"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27"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28"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29"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30"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53" creationId="{00000000-0000-0000-0000-000000000000}"/>
          </ac:spMkLst>
        </pc:spChg>
        <pc:spChg chg="mod">
          <ac:chgData name="Bradt Paul" userId="775cfd14-ae29-4fee-9e3b-b8845f820ef0" providerId="ADAL" clId="{A60CDD26-40ED-4610-9A2B-C41944578EA0}" dt="2026-04-13T12:20:37.997" v="0" actId="790"/>
          <ac:spMkLst>
            <pc:docMk/>
            <pc:sldMk cId="4214075478" sldId="542"/>
            <ac:spMk id="72" creationId="{00000000-0000-0000-0000-000000000000}"/>
          </ac:spMkLst>
        </pc:spChg>
      </pc:sldChg>
      <pc:sldChg chg="modSp mod">
        <pc:chgData name="Bradt Paul" userId="775cfd14-ae29-4fee-9e3b-b8845f820ef0" providerId="ADAL" clId="{A60CDD26-40ED-4610-9A2B-C41944578EA0}" dt="2026-04-13T12:20:37.997" v="0" actId="790"/>
        <pc:sldMkLst>
          <pc:docMk/>
          <pc:sldMk cId="2778971347" sldId="546"/>
        </pc:sldMkLst>
        <pc:spChg chg="mod">
          <ac:chgData name="Bradt Paul" userId="775cfd14-ae29-4fee-9e3b-b8845f820ef0" providerId="ADAL" clId="{A60CDD26-40ED-4610-9A2B-C41944578EA0}" dt="2026-04-13T12:20:37.997" v="0" actId="790"/>
          <ac:spMkLst>
            <pc:docMk/>
            <pc:sldMk cId="2778971347" sldId="546"/>
            <ac:spMk id="20"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24"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25"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28"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29"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30"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58"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62"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63" creationId="{00000000-0000-0000-0000-000000000000}"/>
          </ac:spMkLst>
        </pc:spChg>
        <pc:spChg chg="mod">
          <ac:chgData name="Bradt Paul" userId="775cfd14-ae29-4fee-9e3b-b8845f820ef0" providerId="ADAL" clId="{A60CDD26-40ED-4610-9A2B-C41944578EA0}" dt="2026-04-13T12:20:37.997" v="0" actId="790"/>
          <ac:spMkLst>
            <pc:docMk/>
            <pc:sldMk cId="2778971347" sldId="546"/>
            <ac:spMk id="51208" creationId="{00000000-0000-0000-0000-000000000000}"/>
          </ac:spMkLst>
        </pc:spChg>
      </pc:sldChg>
      <pc:sldChg chg="modSp mod">
        <pc:chgData name="Bradt Paul" userId="775cfd14-ae29-4fee-9e3b-b8845f820ef0" providerId="ADAL" clId="{A60CDD26-40ED-4610-9A2B-C41944578EA0}" dt="2026-04-13T12:20:37.997" v="0" actId="790"/>
        <pc:sldMkLst>
          <pc:docMk/>
          <pc:sldMk cId="1653998084" sldId="547"/>
        </pc:sldMkLst>
        <pc:spChg chg="mod">
          <ac:chgData name="Bradt Paul" userId="775cfd14-ae29-4fee-9e3b-b8845f820ef0" providerId="ADAL" clId="{A60CDD26-40ED-4610-9A2B-C41944578EA0}" dt="2026-04-13T12:20:37.997" v="0" actId="790"/>
          <ac:spMkLst>
            <pc:docMk/>
            <pc:sldMk cId="1653998084" sldId="547"/>
            <ac:spMk id="14"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40"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50"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60"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62"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63"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64"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67"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77" creationId="{00000000-0000-0000-0000-000000000000}"/>
          </ac:spMkLst>
        </pc:spChg>
        <pc:spChg chg="mod">
          <ac:chgData name="Bradt Paul" userId="775cfd14-ae29-4fee-9e3b-b8845f820ef0" providerId="ADAL" clId="{A60CDD26-40ED-4610-9A2B-C41944578EA0}" dt="2026-04-13T12:20:37.997" v="0" actId="790"/>
          <ac:spMkLst>
            <pc:docMk/>
            <pc:sldMk cId="1653998084" sldId="547"/>
            <ac:spMk id="80" creationId="{00000000-0000-0000-0000-000000000000}"/>
          </ac:spMkLst>
        </pc:spChg>
      </pc:sldChg>
      <pc:sldChg chg="modSp mod">
        <pc:chgData name="Bradt Paul" userId="775cfd14-ae29-4fee-9e3b-b8845f820ef0" providerId="ADAL" clId="{A60CDD26-40ED-4610-9A2B-C41944578EA0}" dt="2026-04-13T12:20:37.997" v="0" actId="790"/>
        <pc:sldMkLst>
          <pc:docMk/>
          <pc:sldMk cId="3386140814" sldId="551"/>
        </pc:sldMkLst>
        <pc:spChg chg="mod">
          <ac:chgData name="Bradt Paul" userId="775cfd14-ae29-4fee-9e3b-b8845f820ef0" providerId="ADAL" clId="{A60CDD26-40ED-4610-9A2B-C41944578EA0}" dt="2026-04-13T12:20:37.997" v="0" actId="790"/>
          <ac:spMkLst>
            <pc:docMk/>
            <pc:sldMk cId="3386140814" sldId="551"/>
            <ac:spMk id="39"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46"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47"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49"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58"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60"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61"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62"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84" creationId="{00000000-0000-0000-0000-000000000000}"/>
          </ac:spMkLst>
        </pc:spChg>
        <pc:spChg chg="mod">
          <ac:chgData name="Bradt Paul" userId="775cfd14-ae29-4fee-9e3b-b8845f820ef0" providerId="ADAL" clId="{A60CDD26-40ED-4610-9A2B-C41944578EA0}" dt="2026-04-13T12:20:37.997" v="0" actId="790"/>
          <ac:spMkLst>
            <pc:docMk/>
            <pc:sldMk cId="3386140814" sldId="551"/>
            <ac:spMk id="61446" creationId="{00000000-0000-0000-0000-000000000000}"/>
          </ac:spMkLst>
        </pc:spChg>
      </pc:sldChg>
      <pc:sldChg chg="modSp mod">
        <pc:chgData name="Bradt Paul" userId="775cfd14-ae29-4fee-9e3b-b8845f820ef0" providerId="ADAL" clId="{A60CDD26-40ED-4610-9A2B-C41944578EA0}" dt="2026-04-13T12:20:37.997" v="0" actId="790"/>
        <pc:sldMkLst>
          <pc:docMk/>
          <pc:sldMk cId="2287305815" sldId="561"/>
        </pc:sldMkLst>
        <pc:spChg chg="mod">
          <ac:chgData name="Bradt Paul" userId="775cfd14-ae29-4fee-9e3b-b8845f820ef0" providerId="ADAL" clId="{A60CDD26-40ED-4610-9A2B-C41944578EA0}" dt="2026-04-13T12:20:37.997" v="0" actId="790"/>
          <ac:spMkLst>
            <pc:docMk/>
            <pc:sldMk cId="2287305815" sldId="561"/>
            <ac:spMk id="26"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88"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149"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170"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02"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03"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08"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17"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33" creationId="{00000000-0000-0000-0000-000000000000}"/>
          </ac:spMkLst>
        </pc:spChg>
        <pc:spChg chg="mod">
          <ac:chgData name="Bradt Paul" userId="775cfd14-ae29-4fee-9e3b-b8845f820ef0" providerId="ADAL" clId="{A60CDD26-40ED-4610-9A2B-C41944578EA0}" dt="2026-04-13T12:20:37.997" v="0" actId="790"/>
          <ac:spMkLst>
            <pc:docMk/>
            <pc:sldMk cId="2287305815" sldId="561"/>
            <ac:spMk id="234" creationId="{00000000-0000-0000-0000-000000000000}"/>
          </ac:spMkLst>
        </pc:spChg>
      </pc:sldChg>
      <pc:sldChg chg="modSp mod">
        <pc:chgData name="Bradt Paul" userId="775cfd14-ae29-4fee-9e3b-b8845f820ef0" providerId="ADAL" clId="{A60CDD26-40ED-4610-9A2B-C41944578EA0}" dt="2026-04-13T12:20:37.997" v="0" actId="790"/>
        <pc:sldMkLst>
          <pc:docMk/>
          <pc:sldMk cId="541062393" sldId="562"/>
        </pc:sldMkLst>
        <pc:spChg chg="mod">
          <ac:chgData name="Bradt Paul" userId="775cfd14-ae29-4fee-9e3b-b8845f820ef0" providerId="ADAL" clId="{A60CDD26-40ED-4610-9A2B-C41944578EA0}" dt="2026-04-13T12:20:37.997" v="0" actId="790"/>
          <ac:spMkLst>
            <pc:docMk/>
            <pc:sldMk cId="541062393" sldId="562"/>
            <ac:spMk id="39"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41"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47"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49"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58"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60"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61"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62"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61446" creationId="{00000000-0000-0000-0000-000000000000}"/>
          </ac:spMkLst>
        </pc:spChg>
        <pc:spChg chg="mod">
          <ac:chgData name="Bradt Paul" userId="775cfd14-ae29-4fee-9e3b-b8845f820ef0" providerId="ADAL" clId="{A60CDD26-40ED-4610-9A2B-C41944578EA0}" dt="2026-04-13T12:20:37.997" v="0" actId="790"/>
          <ac:spMkLst>
            <pc:docMk/>
            <pc:sldMk cId="541062393" sldId="562"/>
            <ac:spMk id="61476" creationId="{00000000-0000-0000-0000-000000000000}"/>
          </ac:spMkLst>
        </pc:spChg>
      </pc:sldChg>
      <pc:sldChg chg="modSp mod">
        <pc:chgData name="Bradt Paul" userId="775cfd14-ae29-4fee-9e3b-b8845f820ef0" providerId="ADAL" clId="{A60CDD26-40ED-4610-9A2B-C41944578EA0}" dt="2026-04-13T12:20:37.997" v="0" actId="790"/>
        <pc:sldMkLst>
          <pc:docMk/>
          <pc:sldMk cId="2450133449" sldId="565"/>
        </pc:sldMkLst>
        <pc:spChg chg="mod">
          <ac:chgData name="Bradt Paul" userId="775cfd14-ae29-4fee-9e3b-b8845f820ef0" providerId="ADAL" clId="{A60CDD26-40ED-4610-9A2B-C41944578EA0}" dt="2026-04-13T12:20:37.997" v="0" actId="790"/>
          <ac:spMkLst>
            <pc:docMk/>
            <pc:sldMk cId="2450133449" sldId="565"/>
            <ac:spMk id="46"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47"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48"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56"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57"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59"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60"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69"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61446" creationId="{00000000-0000-0000-0000-000000000000}"/>
          </ac:spMkLst>
        </pc:spChg>
        <pc:spChg chg="mod">
          <ac:chgData name="Bradt Paul" userId="775cfd14-ae29-4fee-9e3b-b8845f820ef0" providerId="ADAL" clId="{A60CDD26-40ED-4610-9A2B-C41944578EA0}" dt="2026-04-13T12:20:37.997" v="0" actId="790"/>
          <ac:spMkLst>
            <pc:docMk/>
            <pc:sldMk cId="2450133449" sldId="565"/>
            <ac:spMk id="61476" creationId="{00000000-0000-0000-0000-000000000000}"/>
          </ac:spMkLst>
        </pc:spChg>
      </pc:sldChg>
      <pc:sldChg chg="modSp mod">
        <pc:chgData name="Bradt Paul" userId="775cfd14-ae29-4fee-9e3b-b8845f820ef0" providerId="ADAL" clId="{A60CDD26-40ED-4610-9A2B-C41944578EA0}" dt="2026-04-13T12:20:37.997" v="0" actId="790"/>
        <pc:sldMkLst>
          <pc:docMk/>
          <pc:sldMk cId="554261234" sldId="567"/>
        </pc:sldMkLst>
        <pc:spChg chg="mod">
          <ac:chgData name="Bradt Paul" userId="775cfd14-ae29-4fee-9e3b-b8845f820ef0" providerId="ADAL" clId="{A60CDD26-40ED-4610-9A2B-C41944578EA0}" dt="2026-04-13T12:20:37.997" v="0" actId="790"/>
          <ac:spMkLst>
            <pc:docMk/>
            <pc:sldMk cId="554261234" sldId="567"/>
            <ac:spMk id="3"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17"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23"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28"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30"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35" creationId="{00000000-0000-0000-0000-000000000000}"/>
          </ac:spMkLst>
        </pc:spChg>
        <pc:spChg chg="mod">
          <ac:chgData name="Bradt Paul" userId="775cfd14-ae29-4fee-9e3b-b8845f820ef0" providerId="ADAL" clId="{A60CDD26-40ED-4610-9A2B-C41944578EA0}" dt="2026-04-13T12:20:37.997" v="0" actId="790"/>
          <ac:spMkLst>
            <pc:docMk/>
            <pc:sldMk cId="554261234" sldId="567"/>
            <ac:spMk id="67" creationId="{0743EB1A-F10B-41CB-8C7F-52A94AFC27BC}"/>
          </ac:spMkLst>
        </pc:spChg>
        <pc:spChg chg="mod">
          <ac:chgData name="Bradt Paul" userId="775cfd14-ae29-4fee-9e3b-b8845f820ef0" providerId="ADAL" clId="{A60CDD26-40ED-4610-9A2B-C41944578EA0}" dt="2026-04-13T12:20:37.997" v="0" actId="790"/>
          <ac:spMkLst>
            <pc:docMk/>
            <pc:sldMk cId="554261234" sldId="567"/>
            <ac:spMk id="68" creationId="{5F6713B3-05A5-45A3-9F70-14E2741F6FF7}"/>
          </ac:spMkLst>
        </pc:spChg>
        <pc:spChg chg="mod">
          <ac:chgData name="Bradt Paul" userId="775cfd14-ae29-4fee-9e3b-b8845f820ef0" providerId="ADAL" clId="{A60CDD26-40ED-4610-9A2B-C41944578EA0}" dt="2026-04-13T12:20:37.997" v="0" actId="790"/>
          <ac:spMkLst>
            <pc:docMk/>
            <pc:sldMk cId="554261234" sldId="567"/>
            <ac:spMk id="70" creationId="{55D38E9B-F6CC-43C0-B38E-E786A5566F8D}"/>
          </ac:spMkLst>
        </pc:spChg>
        <pc:spChg chg="mod">
          <ac:chgData name="Bradt Paul" userId="775cfd14-ae29-4fee-9e3b-b8845f820ef0" providerId="ADAL" clId="{A60CDD26-40ED-4610-9A2B-C41944578EA0}" dt="2026-04-13T12:20:37.997" v="0" actId="790"/>
          <ac:spMkLst>
            <pc:docMk/>
            <pc:sldMk cId="554261234" sldId="567"/>
            <ac:spMk id="72" creationId="{C47116D5-7298-4222-AD98-978F29A7960D}"/>
          </ac:spMkLst>
        </pc:spChg>
      </pc:sldChg>
      <pc:sldChg chg="modSp mod">
        <pc:chgData name="Bradt Paul" userId="775cfd14-ae29-4fee-9e3b-b8845f820ef0" providerId="ADAL" clId="{A60CDD26-40ED-4610-9A2B-C41944578EA0}" dt="2026-04-13T12:20:37.997" v="0" actId="790"/>
        <pc:sldMkLst>
          <pc:docMk/>
          <pc:sldMk cId="2463944402" sldId="581"/>
        </pc:sldMkLst>
        <pc:spChg chg="mod">
          <ac:chgData name="Bradt Paul" userId="775cfd14-ae29-4fee-9e3b-b8845f820ef0" providerId="ADAL" clId="{A60CDD26-40ED-4610-9A2B-C41944578EA0}" dt="2026-04-13T12:20:37.997" v="0" actId="790"/>
          <ac:spMkLst>
            <pc:docMk/>
            <pc:sldMk cId="2463944402" sldId="581"/>
            <ac:spMk id="3" creationId="{00000000-0000-0000-0000-000000000000}"/>
          </ac:spMkLst>
        </pc:spChg>
        <pc:spChg chg="mod">
          <ac:chgData name="Bradt Paul" userId="775cfd14-ae29-4fee-9e3b-b8845f820ef0" providerId="ADAL" clId="{A60CDD26-40ED-4610-9A2B-C41944578EA0}" dt="2026-04-13T12:20:37.997" v="0" actId="790"/>
          <ac:spMkLst>
            <pc:docMk/>
            <pc:sldMk cId="2463944402" sldId="581"/>
            <ac:spMk id="4" creationId="{F1F82D87-C738-4D0F-94B3-4DD70DE20F0C}"/>
          </ac:spMkLst>
        </pc:spChg>
        <pc:spChg chg="mod">
          <ac:chgData name="Bradt Paul" userId="775cfd14-ae29-4fee-9e3b-b8845f820ef0" providerId="ADAL" clId="{A60CDD26-40ED-4610-9A2B-C41944578EA0}" dt="2026-04-13T12:20:37.997" v="0" actId="790"/>
          <ac:spMkLst>
            <pc:docMk/>
            <pc:sldMk cId="2463944402" sldId="581"/>
            <ac:spMk id="18" creationId="{00000000-0000-0000-0000-000000000000}"/>
          </ac:spMkLst>
        </pc:spChg>
      </pc:sldChg>
      <pc:sldChg chg="modSp mod">
        <pc:chgData name="Bradt Paul" userId="775cfd14-ae29-4fee-9e3b-b8845f820ef0" providerId="ADAL" clId="{A60CDD26-40ED-4610-9A2B-C41944578EA0}" dt="2026-04-13T12:20:37.997" v="0" actId="790"/>
        <pc:sldMkLst>
          <pc:docMk/>
          <pc:sldMk cId="2438456611" sldId="583"/>
        </pc:sldMkLst>
        <pc:spChg chg="mod">
          <ac:chgData name="Bradt Paul" userId="775cfd14-ae29-4fee-9e3b-b8845f820ef0" providerId="ADAL" clId="{A60CDD26-40ED-4610-9A2B-C41944578EA0}" dt="2026-04-13T12:20:37.997" v="0" actId="790"/>
          <ac:spMkLst>
            <pc:docMk/>
            <pc:sldMk cId="2438456611" sldId="583"/>
            <ac:spMk id="3"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8"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25" creationId="{4EE1CB96-1AF7-404C-BB41-05283A8E9772}"/>
          </ac:spMkLst>
        </pc:spChg>
        <pc:spChg chg="mod">
          <ac:chgData name="Bradt Paul" userId="775cfd14-ae29-4fee-9e3b-b8845f820ef0" providerId="ADAL" clId="{A60CDD26-40ED-4610-9A2B-C41944578EA0}" dt="2026-04-13T12:20:37.997" v="0" actId="790"/>
          <ac:spMkLst>
            <pc:docMk/>
            <pc:sldMk cId="2438456611" sldId="583"/>
            <ac:spMk id="26" creationId="{69B6634D-923D-4F4A-913A-6C720A5A9918}"/>
          </ac:spMkLst>
        </pc:spChg>
        <pc:spChg chg="mod">
          <ac:chgData name="Bradt Paul" userId="775cfd14-ae29-4fee-9e3b-b8845f820ef0" providerId="ADAL" clId="{A60CDD26-40ED-4610-9A2B-C41944578EA0}" dt="2026-04-13T12:20:37.997" v="0" actId="790"/>
          <ac:spMkLst>
            <pc:docMk/>
            <pc:sldMk cId="2438456611" sldId="583"/>
            <ac:spMk id="33"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35"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40"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43" creationId="{00000000-0000-0000-0000-000000000000}"/>
          </ac:spMkLst>
        </pc:spChg>
        <pc:spChg chg="mod">
          <ac:chgData name="Bradt Paul" userId="775cfd14-ae29-4fee-9e3b-b8845f820ef0" providerId="ADAL" clId="{A60CDD26-40ED-4610-9A2B-C41944578EA0}" dt="2026-04-13T12:20:37.997" v="0" actId="790"/>
          <ac:spMkLst>
            <pc:docMk/>
            <pc:sldMk cId="2438456611" sldId="583"/>
            <ac:spMk id="46" creationId="{00000000-0000-0000-0000-000000000000}"/>
          </ac:spMkLst>
        </pc:spChg>
      </pc:sldChg>
      <pc:sldChg chg="modSp mod">
        <pc:chgData name="Bradt Paul" userId="775cfd14-ae29-4fee-9e3b-b8845f820ef0" providerId="ADAL" clId="{A60CDD26-40ED-4610-9A2B-C41944578EA0}" dt="2026-04-13T12:21:16.835" v="3" actId="6549"/>
        <pc:sldMkLst>
          <pc:docMk/>
          <pc:sldMk cId="4227585874" sldId="584"/>
        </pc:sldMkLst>
        <pc:spChg chg="mod">
          <ac:chgData name="Bradt Paul" userId="775cfd14-ae29-4fee-9e3b-b8845f820ef0" providerId="ADAL" clId="{A60CDD26-40ED-4610-9A2B-C41944578EA0}" dt="2026-04-13T12:21:16.835" v="3" actId="6549"/>
          <ac:spMkLst>
            <pc:docMk/>
            <pc:sldMk cId="4227585874" sldId="584"/>
            <ac:spMk id="39"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40"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43"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52"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53"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56"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58"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62"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63" creationId="{00000000-0000-0000-0000-000000000000}"/>
          </ac:spMkLst>
        </pc:spChg>
        <pc:spChg chg="mod">
          <ac:chgData name="Bradt Paul" userId="775cfd14-ae29-4fee-9e3b-b8845f820ef0" providerId="ADAL" clId="{A60CDD26-40ED-4610-9A2B-C41944578EA0}" dt="2026-04-13T12:20:37.997" v="0" actId="790"/>
          <ac:spMkLst>
            <pc:docMk/>
            <pc:sldMk cId="4227585874" sldId="584"/>
            <ac:spMk id="73" creationId="{00000000-0000-0000-0000-000000000000}"/>
          </ac:spMkLst>
        </pc:spChg>
      </pc:sldChg>
      <pc:sldChg chg="modSp mod">
        <pc:chgData name="Bradt Paul" userId="775cfd14-ae29-4fee-9e3b-b8845f820ef0" providerId="ADAL" clId="{A60CDD26-40ED-4610-9A2B-C41944578EA0}" dt="2026-04-13T12:20:37.997" v="0" actId="790"/>
        <pc:sldMkLst>
          <pc:docMk/>
          <pc:sldMk cId="3310511330" sldId="680"/>
        </pc:sldMkLst>
        <pc:spChg chg="mod">
          <ac:chgData name="Bradt Paul" userId="775cfd14-ae29-4fee-9e3b-b8845f820ef0" providerId="ADAL" clId="{A60CDD26-40ED-4610-9A2B-C41944578EA0}" dt="2026-04-13T12:20:37.997" v="0" actId="790"/>
          <ac:spMkLst>
            <pc:docMk/>
            <pc:sldMk cId="3310511330" sldId="680"/>
            <ac:spMk id="9" creationId="{00000000-0000-0000-0000-000000000000}"/>
          </ac:spMkLst>
        </pc:spChg>
        <pc:spChg chg="mod">
          <ac:chgData name="Bradt Paul" userId="775cfd14-ae29-4fee-9e3b-b8845f820ef0" providerId="ADAL" clId="{A60CDD26-40ED-4610-9A2B-C41944578EA0}" dt="2026-04-13T12:20:37.997" v="0" actId="790"/>
          <ac:spMkLst>
            <pc:docMk/>
            <pc:sldMk cId="3310511330" sldId="680"/>
            <ac:spMk id="21" creationId="{00000000-0000-0000-0000-000000000000}"/>
          </ac:spMkLst>
        </pc:spChg>
        <pc:spChg chg="mod">
          <ac:chgData name="Bradt Paul" userId="775cfd14-ae29-4fee-9e3b-b8845f820ef0" providerId="ADAL" clId="{A60CDD26-40ED-4610-9A2B-C41944578EA0}" dt="2026-04-13T12:20:37.997" v="0" actId="790"/>
          <ac:spMkLst>
            <pc:docMk/>
            <pc:sldMk cId="3310511330" sldId="680"/>
            <ac:spMk id="22" creationId="{BEFBCFE8-5F5E-4B7F-AE4D-19BCC8610E45}"/>
          </ac:spMkLst>
        </pc:spChg>
        <pc:spChg chg="mod">
          <ac:chgData name="Bradt Paul" userId="775cfd14-ae29-4fee-9e3b-b8845f820ef0" providerId="ADAL" clId="{A60CDD26-40ED-4610-9A2B-C41944578EA0}" dt="2026-04-13T12:20:37.997" v="0" actId="790"/>
          <ac:spMkLst>
            <pc:docMk/>
            <pc:sldMk cId="3310511330" sldId="680"/>
            <ac:spMk id="28" creationId="{00000000-0000-0000-0000-000000000000}"/>
          </ac:spMkLst>
        </pc:spChg>
      </pc:sldChg>
      <pc:sldChg chg="modSp mod">
        <pc:chgData name="Bradt Paul" userId="775cfd14-ae29-4fee-9e3b-b8845f820ef0" providerId="ADAL" clId="{A60CDD26-40ED-4610-9A2B-C41944578EA0}" dt="2026-04-13T12:20:37.997" v="0" actId="790"/>
        <pc:sldMkLst>
          <pc:docMk/>
          <pc:sldMk cId="590151449" sldId="681"/>
        </pc:sldMkLst>
        <pc:spChg chg="mod">
          <ac:chgData name="Bradt Paul" userId="775cfd14-ae29-4fee-9e3b-b8845f820ef0" providerId="ADAL" clId="{A60CDD26-40ED-4610-9A2B-C41944578EA0}" dt="2026-04-13T12:20:37.997" v="0" actId="790"/>
          <ac:spMkLst>
            <pc:docMk/>
            <pc:sldMk cId="590151449" sldId="681"/>
            <ac:spMk id="4" creationId="{00000000-0000-0000-0000-000000000000}"/>
          </ac:spMkLst>
        </pc:spChg>
        <pc:spChg chg="mod">
          <ac:chgData name="Bradt Paul" userId="775cfd14-ae29-4fee-9e3b-b8845f820ef0" providerId="ADAL" clId="{A60CDD26-40ED-4610-9A2B-C41944578EA0}" dt="2026-04-13T12:20:37.997" v="0" actId="790"/>
          <ac:spMkLst>
            <pc:docMk/>
            <pc:sldMk cId="590151449" sldId="681"/>
            <ac:spMk id="9" creationId="{00000000-0000-0000-0000-000000000000}"/>
          </ac:spMkLst>
        </pc:spChg>
        <pc:spChg chg="mod">
          <ac:chgData name="Bradt Paul" userId="775cfd14-ae29-4fee-9e3b-b8845f820ef0" providerId="ADAL" clId="{A60CDD26-40ED-4610-9A2B-C41944578EA0}" dt="2026-04-13T12:20:37.997" v="0" actId="790"/>
          <ac:spMkLst>
            <pc:docMk/>
            <pc:sldMk cId="590151449" sldId="681"/>
            <ac:spMk id="17" creationId="{00000000-0000-0000-0000-000000000000}"/>
          </ac:spMkLst>
        </pc:spChg>
        <pc:spChg chg="mod">
          <ac:chgData name="Bradt Paul" userId="775cfd14-ae29-4fee-9e3b-b8845f820ef0" providerId="ADAL" clId="{A60CDD26-40ED-4610-9A2B-C41944578EA0}" dt="2026-04-13T12:20:37.997" v="0" actId="790"/>
          <ac:spMkLst>
            <pc:docMk/>
            <pc:sldMk cId="590151449" sldId="681"/>
            <ac:spMk id="29" creationId="{E7676021-444B-4267-A0B6-748D9BDF5978}"/>
          </ac:spMkLst>
        </pc:spChg>
      </pc:sldChg>
      <pc:sldChg chg="modSp mod">
        <pc:chgData name="Bradt Paul" userId="775cfd14-ae29-4fee-9e3b-b8845f820ef0" providerId="ADAL" clId="{A60CDD26-40ED-4610-9A2B-C41944578EA0}" dt="2026-04-13T12:20:37.997" v="0" actId="790"/>
        <pc:sldMkLst>
          <pc:docMk/>
          <pc:sldMk cId="3418868412" sldId="684"/>
        </pc:sldMkLst>
        <pc:spChg chg="mod">
          <ac:chgData name="Bradt Paul" userId="775cfd14-ae29-4fee-9e3b-b8845f820ef0" providerId="ADAL" clId="{A60CDD26-40ED-4610-9A2B-C41944578EA0}" dt="2026-04-13T12:20:37.997" v="0" actId="790"/>
          <ac:spMkLst>
            <pc:docMk/>
            <pc:sldMk cId="3418868412" sldId="684"/>
            <ac:spMk id="2" creationId="{00000000-0000-0000-0000-000000000000}"/>
          </ac:spMkLst>
        </pc:spChg>
        <pc:spChg chg="mod">
          <ac:chgData name="Bradt Paul" userId="775cfd14-ae29-4fee-9e3b-b8845f820ef0" providerId="ADAL" clId="{A60CDD26-40ED-4610-9A2B-C41944578EA0}" dt="2026-04-13T12:20:37.997" v="0" actId="790"/>
          <ac:spMkLst>
            <pc:docMk/>
            <pc:sldMk cId="3418868412" sldId="684"/>
            <ac:spMk id="14" creationId="{00000000-0000-0000-0000-000000000000}"/>
          </ac:spMkLst>
        </pc:spChg>
        <pc:spChg chg="mod">
          <ac:chgData name="Bradt Paul" userId="775cfd14-ae29-4fee-9e3b-b8845f820ef0" providerId="ADAL" clId="{A60CDD26-40ED-4610-9A2B-C41944578EA0}" dt="2026-04-13T12:20:37.997" v="0" actId="790"/>
          <ac:spMkLst>
            <pc:docMk/>
            <pc:sldMk cId="3418868412" sldId="684"/>
            <ac:spMk id="20" creationId="{00000000-0000-0000-0000-000000000000}"/>
          </ac:spMkLst>
        </pc:spChg>
        <pc:spChg chg="mod">
          <ac:chgData name="Bradt Paul" userId="775cfd14-ae29-4fee-9e3b-b8845f820ef0" providerId="ADAL" clId="{A60CDD26-40ED-4610-9A2B-C41944578EA0}" dt="2026-04-13T12:20:37.997" v="0" actId="790"/>
          <ac:spMkLst>
            <pc:docMk/>
            <pc:sldMk cId="3418868412" sldId="684"/>
            <ac:spMk id="25" creationId="{00000000-0000-0000-0000-000000000000}"/>
          </ac:spMkLst>
        </pc:spChg>
        <pc:spChg chg="mod">
          <ac:chgData name="Bradt Paul" userId="775cfd14-ae29-4fee-9e3b-b8845f820ef0" providerId="ADAL" clId="{A60CDD26-40ED-4610-9A2B-C41944578EA0}" dt="2026-04-13T12:20:37.997" v="0" actId="790"/>
          <ac:spMkLst>
            <pc:docMk/>
            <pc:sldMk cId="3418868412" sldId="684"/>
            <ac:spMk id="30" creationId="{516C9732-9085-4F81-9F85-261ADB859594}"/>
          </ac:spMkLst>
        </pc:spChg>
        <pc:spChg chg="mod">
          <ac:chgData name="Bradt Paul" userId="775cfd14-ae29-4fee-9e3b-b8845f820ef0" providerId="ADAL" clId="{A60CDD26-40ED-4610-9A2B-C41944578EA0}" dt="2026-04-13T12:20:37.997" v="0" actId="790"/>
          <ac:spMkLst>
            <pc:docMk/>
            <pc:sldMk cId="3418868412" sldId="684"/>
            <ac:spMk id="31" creationId="{A21C42B2-0229-4172-885A-306D27D8303E}"/>
          </ac:spMkLst>
        </pc:spChg>
      </pc:sldChg>
      <pc:sldChg chg="modSp mod">
        <pc:chgData name="Bradt Paul" userId="775cfd14-ae29-4fee-9e3b-b8845f820ef0" providerId="ADAL" clId="{A60CDD26-40ED-4610-9A2B-C41944578EA0}" dt="2026-04-13T12:20:37.997" v="0" actId="790"/>
        <pc:sldMkLst>
          <pc:docMk/>
          <pc:sldMk cId="3336210868" sldId="694"/>
        </pc:sldMkLst>
        <pc:spChg chg="mod">
          <ac:chgData name="Bradt Paul" userId="775cfd14-ae29-4fee-9e3b-b8845f820ef0" providerId="ADAL" clId="{A60CDD26-40ED-4610-9A2B-C41944578EA0}" dt="2026-04-13T12:20:37.997" v="0" actId="790"/>
          <ac:spMkLst>
            <pc:docMk/>
            <pc:sldMk cId="3336210868" sldId="694"/>
            <ac:spMk id="9" creationId="{00000000-0000-0000-0000-000000000000}"/>
          </ac:spMkLst>
        </pc:spChg>
        <pc:spChg chg="mod">
          <ac:chgData name="Bradt Paul" userId="775cfd14-ae29-4fee-9e3b-b8845f820ef0" providerId="ADAL" clId="{A60CDD26-40ED-4610-9A2B-C41944578EA0}" dt="2026-04-13T12:20:37.997" v="0" actId="790"/>
          <ac:spMkLst>
            <pc:docMk/>
            <pc:sldMk cId="3336210868" sldId="694"/>
            <ac:spMk id="11" creationId="{66456970-FE09-4F67-8FF9-610793954A76}"/>
          </ac:spMkLst>
        </pc:spChg>
        <pc:spChg chg="mod">
          <ac:chgData name="Bradt Paul" userId="775cfd14-ae29-4fee-9e3b-b8845f820ef0" providerId="ADAL" clId="{A60CDD26-40ED-4610-9A2B-C41944578EA0}" dt="2026-04-13T12:20:37.997" v="0" actId="790"/>
          <ac:spMkLst>
            <pc:docMk/>
            <pc:sldMk cId="3336210868" sldId="694"/>
            <ac:spMk id="12" creationId="{A48DDEDC-B3DC-467B-A544-82F4958D7EFA}"/>
          </ac:spMkLst>
        </pc:spChg>
        <pc:spChg chg="mod">
          <ac:chgData name="Bradt Paul" userId="775cfd14-ae29-4fee-9e3b-b8845f820ef0" providerId="ADAL" clId="{A60CDD26-40ED-4610-9A2B-C41944578EA0}" dt="2026-04-13T12:20:37.997" v="0" actId="790"/>
          <ac:spMkLst>
            <pc:docMk/>
            <pc:sldMk cId="3336210868" sldId="694"/>
            <ac:spMk id="13" creationId="{00000000-0000-0000-0000-000000000000}"/>
          </ac:spMkLst>
        </pc:spChg>
        <pc:spChg chg="mod">
          <ac:chgData name="Bradt Paul" userId="775cfd14-ae29-4fee-9e3b-b8845f820ef0" providerId="ADAL" clId="{A60CDD26-40ED-4610-9A2B-C41944578EA0}" dt="2026-04-13T12:20:37.997" v="0" actId="790"/>
          <ac:spMkLst>
            <pc:docMk/>
            <pc:sldMk cId="3336210868" sldId="694"/>
            <ac:spMk id="15" creationId="{00000000-0000-0000-0000-000000000000}"/>
          </ac:spMkLst>
        </pc:spChg>
      </pc:sldChg>
      <pc:sldChg chg="modSp mod">
        <pc:chgData name="Bradt Paul" userId="775cfd14-ae29-4fee-9e3b-b8845f820ef0" providerId="ADAL" clId="{A60CDD26-40ED-4610-9A2B-C41944578EA0}" dt="2026-04-13T12:20:37.997" v="0" actId="790"/>
        <pc:sldMkLst>
          <pc:docMk/>
          <pc:sldMk cId="103312585" sldId="697"/>
        </pc:sldMkLst>
        <pc:spChg chg="mod">
          <ac:chgData name="Bradt Paul" userId="775cfd14-ae29-4fee-9e3b-b8845f820ef0" providerId="ADAL" clId="{A60CDD26-40ED-4610-9A2B-C41944578EA0}" dt="2026-04-13T12:20:37.997" v="0" actId="790"/>
          <ac:spMkLst>
            <pc:docMk/>
            <pc:sldMk cId="103312585" sldId="697"/>
            <ac:spMk id="11" creationId="{C6A6EF11-5F89-49C3-A298-75D6636B8F23}"/>
          </ac:spMkLst>
        </pc:spChg>
        <pc:spChg chg="mod">
          <ac:chgData name="Bradt Paul" userId="775cfd14-ae29-4fee-9e3b-b8845f820ef0" providerId="ADAL" clId="{A60CDD26-40ED-4610-9A2B-C41944578EA0}" dt="2026-04-13T12:20:37.997" v="0" actId="790"/>
          <ac:spMkLst>
            <pc:docMk/>
            <pc:sldMk cId="103312585" sldId="697"/>
            <ac:spMk id="12" creationId="{C856EA1E-642C-48BE-A283-3303F1295EB6}"/>
          </ac:spMkLst>
        </pc:spChg>
        <pc:spChg chg="mod">
          <ac:chgData name="Bradt Paul" userId="775cfd14-ae29-4fee-9e3b-b8845f820ef0" providerId="ADAL" clId="{A60CDD26-40ED-4610-9A2B-C41944578EA0}" dt="2026-04-13T12:20:37.997" v="0" actId="790"/>
          <ac:spMkLst>
            <pc:docMk/>
            <pc:sldMk cId="103312585" sldId="697"/>
            <ac:spMk id="13" creationId="{56CF63CB-BEC3-4BB8-8A18-604AFB125899}"/>
          </ac:spMkLst>
        </pc:spChg>
        <pc:spChg chg="mod">
          <ac:chgData name="Bradt Paul" userId="775cfd14-ae29-4fee-9e3b-b8845f820ef0" providerId="ADAL" clId="{A60CDD26-40ED-4610-9A2B-C41944578EA0}" dt="2026-04-13T12:20:37.997" v="0" actId="790"/>
          <ac:spMkLst>
            <pc:docMk/>
            <pc:sldMk cId="103312585" sldId="697"/>
            <ac:spMk id="15" creationId="{AA42C219-BBEE-4E64-81B7-AAD6C6F48EFA}"/>
          </ac:spMkLst>
        </pc:spChg>
        <pc:spChg chg="mod">
          <ac:chgData name="Bradt Paul" userId="775cfd14-ae29-4fee-9e3b-b8845f820ef0" providerId="ADAL" clId="{A60CDD26-40ED-4610-9A2B-C41944578EA0}" dt="2026-04-13T12:20:37.997" v="0" actId="790"/>
          <ac:spMkLst>
            <pc:docMk/>
            <pc:sldMk cId="103312585" sldId="697"/>
            <ac:spMk id="17" creationId="{605C8AFC-154F-4096-B646-CD9ABDD162E9}"/>
          </ac:spMkLst>
        </pc:spChg>
        <pc:spChg chg="mod">
          <ac:chgData name="Bradt Paul" userId="775cfd14-ae29-4fee-9e3b-b8845f820ef0" providerId="ADAL" clId="{A60CDD26-40ED-4610-9A2B-C41944578EA0}" dt="2026-04-13T12:20:37.997" v="0" actId="790"/>
          <ac:spMkLst>
            <pc:docMk/>
            <pc:sldMk cId="103312585" sldId="697"/>
            <ac:spMk id="19" creationId="{37601466-23F0-4BB7-AE25-DFC9D288C8E2}"/>
          </ac:spMkLst>
        </pc:spChg>
        <pc:spChg chg="mod">
          <ac:chgData name="Bradt Paul" userId="775cfd14-ae29-4fee-9e3b-b8845f820ef0" providerId="ADAL" clId="{A60CDD26-40ED-4610-9A2B-C41944578EA0}" dt="2026-04-13T12:20:37.997" v="0" actId="790"/>
          <ac:spMkLst>
            <pc:docMk/>
            <pc:sldMk cId="103312585" sldId="697"/>
            <ac:spMk id="31" creationId="{00000000-0000-0000-0000-000000000000}"/>
          </ac:spMkLst>
        </pc:spChg>
        <pc:spChg chg="mod">
          <ac:chgData name="Bradt Paul" userId="775cfd14-ae29-4fee-9e3b-b8845f820ef0" providerId="ADAL" clId="{A60CDD26-40ED-4610-9A2B-C41944578EA0}" dt="2026-04-13T12:20:37.997" v="0" actId="790"/>
          <ac:spMkLst>
            <pc:docMk/>
            <pc:sldMk cId="103312585" sldId="697"/>
            <ac:spMk id="32" creationId="{00000000-0000-0000-0000-000000000000}"/>
          </ac:spMkLst>
        </pc:spChg>
        <pc:spChg chg="mod">
          <ac:chgData name="Bradt Paul" userId="775cfd14-ae29-4fee-9e3b-b8845f820ef0" providerId="ADAL" clId="{A60CDD26-40ED-4610-9A2B-C41944578EA0}" dt="2026-04-13T12:20:37.997" v="0" actId="790"/>
          <ac:spMkLst>
            <pc:docMk/>
            <pc:sldMk cId="103312585" sldId="697"/>
            <ac:spMk id="37" creationId="{00000000-0000-0000-0000-000000000000}"/>
          </ac:spMkLst>
        </pc:spChg>
      </pc:sldChg>
      <pc:sldChg chg="modSp mod">
        <pc:chgData name="Bradt Paul" userId="775cfd14-ae29-4fee-9e3b-b8845f820ef0" providerId="ADAL" clId="{A60CDD26-40ED-4610-9A2B-C41944578EA0}" dt="2026-04-13T12:26:40.844" v="40" actId="313"/>
        <pc:sldMkLst>
          <pc:docMk/>
          <pc:sldMk cId="2082304964" sldId="698"/>
        </pc:sldMkLst>
        <pc:spChg chg="mod">
          <ac:chgData name="Bradt Paul" userId="775cfd14-ae29-4fee-9e3b-b8845f820ef0" providerId="ADAL" clId="{A60CDD26-40ED-4610-9A2B-C41944578EA0}" dt="2026-04-13T12:20:37.997" v="0" actId="790"/>
          <ac:spMkLst>
            <pc:docMk/>
            <pc:sldMk cId="2082304964" sldId="698"/>
            <ac:spMk id="12" creationId="{00000000-0000-0000-0000-000000000000}"/>
          </ac:spMkLst>
        </pc:spChg>
        <pc:spChg chg="mod">
          <ac:chgData name="Bradt Paul" userId="775cfd14-ae29-4fee-9e3b-b8845f820ef0" providerId="ADAL" clId="{A60CDD26-40ED-4610-9A2B-C41944578EA0}" dt="2026-04-13T12:20:37.997" v="0" actId="790"/>
          <ac:spMkLst>
            <pc:docMk/>
            <pc:sldMk cId="2082304964" sldId="698"/>
            <ac:spMk id="20" creationId="{00000000-0000-0000-0000-000000000000}"/>
          </ac:spMkLst>
        </pc:spChg>
        <pc:spChg chg="mod">
          <ac:chgData name="Bradt Paul" userId="775cfd14-ae29-4fee-9e3b-b8845f820ef0" providerId="ADAL" clId="{A60CDD26-40ED-4610-9A2B-C41944578EA0}" dt="2026-04-13T12:20:37.997" v="0" actId="790"/>
          <ac:spMkLst>
            <pc:docMk/>
            <pc:sldMk cId="2082304964" sldId="698"/>
            <ac:spMk id="21" creationId="{00000000-0000-0000-0000-000000000000}"/>
          </ac:spMkLst>
        </pc:spChg>
        <pc:spChg chg="mod">
          <ac:chgData name="Bradt Paul" userId="775cfd14-ae29-4fee-9e3b-b8845f820ef0" providerId="ADAL" clId="{A60CDD26-40ED-4610-9A2B-C41944578EA0}" dt="2026-04-13T12:20:37.997" v="0" actId="790"/>
          <ac:spMkLst>
            <pc:docMk/>
            <pc:sldMk cId="2082304964" sldId="698"/>
            <ac:spMk id="32" creationId="{00000000-0000-0000-0000-000000000000}"/>
          </ac:spMkLst>
        </pc:spChg>
        <pc:spChg chg="mod">
          <ac:chgData name="Bradt Paul" userId="775cfd14-ae29-4fee-9e3b-b8845f820ef0" providerId="ADAL" clId="{A60CDD26-40ED-4610-9A2B-C41944578EA0}" dt="2026-04-13T12:20:37.997" v="0" actId="790"/>
          <ac:spMkLst>
            <pc:docMk/>
            <pc:sldMk cId="2082304964" sldId="698"/>
            <ac:spMk id="34" creationId="{00000000-0000-0000-0000-000000000000}"/>
          </ac:spMkLst>
        </pc:spChg>
        <pc:spChg chg="mod">
          <ac:chgData name="Bradt Paul" userId="775cfd14-ae29-4fee-9e3b-b8845f820ef0" providerId="ADAL" clId="{A60CDD26-40ED-4610-9A2B-C41944578EA0}" dt="2026-04-13T12:20:37.997" v="0" actId="790"/>
          <ac:spMkLst>
            <pc:docMk/>
            <pc:sldMk cId="2082304964" sldId="698"/>
            <ac:spMk id="36" creationId="{83C892A9-12C5-4138-B281-945196D1AE4C}"/>
          </ac:spMkLst>
        </pc:spChg>
        <pc:spChg chg="mod">
          <ac:chgData name="Bradt Paul" userId="775cfd14-ae29-4fee-9e3b-b8845f820ef0" providerId="ADAL" clId="{A60CDD26-40ED-4610-9A2B-C41944578EA0}" dt="2026-04-13T12:20:37.997" v="0" actId="790"/>
          <ac:spMkLst>
            <pc:docMk/>
            <pc:sldMk cId="2082304964" sldId="698"/>
            <ac:spMk id="46" creationId="{58B326E9-9068-40E3-9861-CDE41E1E10F6}"/>
          </ac:spMkLst>
        </pc:spChg>
        <pc:spChg chg="mod">
          <ac:chgData name="Bradt Paul" userId="775cfd14-ae29-4fee-9e3b-b8845f820ef0" providerId="ADAL" clId="{A60CDD26-40ED-4610-9A2B-C41944578EA0}" dt="2026-04-13T12:20:37.997" v="0" actId="790"/>
          <ac:spMkLst>
            <pc:docMk/>
            <pc:sldMk cId="2082304964" sldId="698"/>
            <ac:spMk id="64" creationId="{BAB9F4B7-6EF2-45BD-82CC-6D60D849EC56}"/>
          </ac:spMkLst>
        </pc:spChg>
        <pc:spChg chg="mod">
          <ac:chgData name="Bradt Paul" userId="775cfd14-ae29-4fee-9e3b-b8845f820ef0" providerId="ADAL" clId="{A60CDD26-40ED-4610-9A2B-C41944578EA0}" dt="2026-04-13T12:26:40.844" v="40" actId="313"/>
          <ac:spMkLst>
            <pc:docMk/>
            <pc:sldMk cId="2082304964" sldId="698"/>
            <ac:spMk id="65" creationId="{5CD99FF5-82CA-4042-BC1B-16659BEBD5E8}"/>
          </ac:spMkLst>
        </pc:spChg>
        <pc:spChg chg="mod">
          <ac:chgData name="Bradt Paul" userId="775cfd14-ae29-4fee-9e3b-b8845f820ef0" providerId="ADAL" clId="{A60CDD26-40ED-4610-9A2B-C41944578EA0}" dt="2026-04-13T12:20:37.997" v="0" actId="790"/>
          <ac:spMkLst>
            <pc:docMk/>
            <pc:sldMk cId="2082304964" sldId="698"/>
            <ac:spMk id="66" creationId="{50A29833-2CB6-4836-A18C-1D56D30EA320}"/>
          </ac:spMkLst>
        </pc:spChg>
      </pc:sldChg>
      <pc:sldChg chg="modSp mod">
        <pc:chgData name="Bradt Paul" userId="775cfd14-ae29-4fee-9e3b-b8845f820ef0" providerId="ADAL" clId="{A60CDD26-40ED-4610-9A2B-C41944578EA0}" dt="2026-04-13T12:26:44.115" v="42" actId="313"/>
        <pc:sldMkLst>
          <pc:docMk/>
          <pc:sldMk cId="326112944" sldId="701"/>
        </pc:sldMkLst>
        <pc:spChg chg="mod">
          <ac:chgData name="Bradt Paul" userId="775cfd14-ae29-4fee-9e3b-b8845f820ef0" providerId="ADAL" clId="{A60CDD26-40ED-4610-9A2B-C41944578EA0}" dt="2026-04-13T12:20:37.997" v="0" actId="790"/>
          <ac:spMkLst>
            <pc:docMk/>
            <pc:sldMk cId="326112944" sldId="701"/>
            <ac:spMk id="8"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12"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13"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15"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17"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19"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25"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28"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31" creationId="{00000000-0000-0000-0000-000000000000}"/>
          </ac:spMkLst>
        </pc:spChg>
        <pc:spChg chg="mod">
          <ac:chgData name="Bradt Paul" userId="775cfd14-ae29-4fee-9e3b-b8845f820ef0" providerId="ADAL" clId="{A60CDD26-40ED-4610-9A2B-C41944578EA0}" dt="2026-04-13T12:20:37.997" v="0" actId="790"/>
          <ac:spMkLst>
            <pc:docMk/>
            <pc:sldMk cId="326112944" sldId="701"/>
            <ac:spMk id="32" creationId="{00000000-0000-0000-0000-000000000000}"/>
          </ac:spMkLst>
        </pc:spChg>
        <pc:spChg chg="mod">
          <ac:chgData name="Bradt Paul" userId="775cfd14-ae29-4fee-9e3b-b8845f820ef0" providerId="ADAL" clId="{A60CDD26-40ED-4610-9A2B-C41944578EA0}" dt="2026-04-13T12:26:44.115" v="42" actId="313"/>
          <ac:spMkLst>
            <pc:docMk/>
            <pc:sldMk cId="326112944" sldId="701"/>
            <ac:spMk id="43" creationId="{00000000-0000-0000-0000-000000000000}"/>
          </ac:spMkLst>
        </pc:spChg>
      </pc:sldChg>
      <pc:sldChg chg="modSp mod">
        <pc:chgData name="Bradt Paul" userId="775cfd14-ae29-4fee-9e3b-b8845f820ef0" providerId="ADAL" clId="{A60CDD26-40ED-4610-9A2B-C41944578EA0}" dt="2026-04-13T12:20:37.997" v="0" actId="790"/>
        <pc:sldMkLst>
          <pc:docMk/>
          <pc:sldMk cId="354637995" sldId="707"/>
        </pc:sldMkLst>
        <pc:spChg chg="mod">
          <ac:chgData name="Bradt Paul" userId="775cfd14-ae29-4fee-9e3b-b8845f820ef0" providerId="ADAL" clId="{A60CDD26-40ED-4610-9A2B-C41944578EA0}" dt="2026-04-13T12:20:37.997" v="0" actId="790"/>
          <ac:spMkLst>
            <pc:docMk/>
            <pc:sldMk cId="354637995" sldId="707"/>
            <ac:spMk id="3" creationId="{00000000-0000-0000-0000-000000000000}"/>
          </ac:spMkLst>
        </pc:spChg>
        <pc:spChg chg="mod">
          <ac:chgData name="Bradt Paul" userId="775cfd14-ae29-4fee-9e3b-b8845f820ef0" providerId="ADAL" clId="{A60CDD26-40ED-4610-9A2B-C41944578EA0}" dt="2026-04-13T12:20:37.997" v="0" actId="790"/>
          <ac:spMkLst>
            <pc:docMk/>
            <pc:sldMk cId="354637995" sldId="707"/>
            <ac:spMk id="8" creationId="{A147D6D7-6018-4A86-A143-B5BD3E410E56}"/>
          </ac:spMkLst>
        </pc:spChg>
        <pc:spChg chg="mod">
          <ac:chgData name="Bradt Paul" userId="775cfd14-ae29-4fee-9e3b-b8845f820ef0" providerId="ADAL" clId="{A60CDD26-40ED-4610-9A2B-C41944578EA0}" dt="2026-04-13T12:20:37.997" v="0" actId="790"/>
          <ac:spMkLst>
            <pc:docMk/>
            <pc:sldMk cId="354637995" sldId="707"/>
            <ac:spMk id="12" creationId="{7202D2B7-372A-4626-AA37-6187A3DA0009}"/>
          </ac:spMkLst>
        </pc:spChg>
        <pc:spChg chg="mod">
          <ac:chgData name="Bradt Paul" userId="775cfd14-ae29-4fee-9e3b-b8845f820ef0" providerId="ADAL" clId="{A60CDD26-40ED-4610-9A2B-C41944578EA0}" dt="2026-04-13T12:20:37.997" v="0" actId="790"/>
          <ac:spMkLst>
            <pc:docMk/>
            <pc:sldMk cId="354637995" sldId="707"/>
            <ac:spMk id="14" creationId="{00000000-0000-0000-0000-000000000000}"/>
          </ac:spMkLst>
        </pc:spChg>
      </pc:sldChg>
      <pc:sldChg chg="modSp mod">
        <pc:chgData name="Bradt Paul" userId="775cfd14-ae29-4fee-9e3b-b8845f820ef0" providerId="ADAL" clId="{A60CDD26-40ED-4610-9A2B-C41944578EA0}" dt="2026-04-13T12:25:40.322" v="28" actId="313"/>
        <pc:sldMkLst>
          <pc:docMk/>
          <pc:sldMk cId="885154163" sldId="708"/>
        </pc:sldMkLst>
        <pc:spChg chg="mod">
          <ac:chgData name="Bradt Paul" userId="775cfd14-ae29-4fee-9e3b-b8845f820ef0" providerId="ADAL" clId="{A60CDD26-40ED-4610-9A2B-C41944578EA0}" dt="2026-04-13T12:20:37.997" v="0" actId="790"/>
          <ac:spMkLst>
            <pc:docMk/>
            <pc:sldMk cId="885154163" sldId="708"/>
            <ac:spMk id="12" creationId="{00000000-0000-0000-0000-000000000000}"/>
          </ac:spMkLst>
        </pc:spChg>
        <pc:spChg chg="mod">
          <ac:chgData name="Bradt Paul" userId="775cfd14-ae29-4fee-9e3b-b8845f820ef0" providerId="ADAL" clId="{A60CDD26-40ED-4610-9A2B-C41944578EA0}" dt="2026-04-13T12:20:37.997" v="0" actId="790"/>
          <ac:spMkLst>
            <pc:docMk/>
            <pc:sldMk cId="885154163" sldId="708"/>
            <ac:spMk id="13" creationId="{00000000-0000-0000-0000-000000000000}"/>
          </ac:spMkLst>
        </pc:spChg>
        <pc:spChg chg="mod">
          <ac:chgData name="Bradt Paul" userId="775cfd14-ae29-4fee-9e3b-b8845f820ef0" providerId="ADAL" clId="{A60CDD26-40ED-4610-9A2B-C41944578EA0}" dt="2026-04-13T12:20:37.997" v="0" actId="790"/>
          <ac:spMkLst>
            <pc:docMk/>
            <pc:sldMk cId="885154163" sldId="708"/>
            <ac:spMk id="16" creationId="{00000000-0000-0000-0000-000000000000}"/>
          </ac:spMkLst>
        </pc:spChg>
        <pc:spChg chg="mod">
          <ac:chgData name="Bradt Paul" userId="775cfd14-ae29-4fee-9e3b-b8845f820ef0" providerId="ADAL" clId="{A60CDD26-40ED-4610-9A2B-C41944578EA0}" dt="2026-04-13T12:20:37.997" v="0" actId="790"/>
          <ac:spMkLst>
            <pc:docMk/>
            <pc:sldMk cId="885154163" sldId="708"/>
            <ac:spMk id="34" creationId="{00000000-0000-0000-0000-000000000000}"/>
          </ac:spMkLst>
        </pc:spChg>
        <pc:spChg chg="mod">
          <ac:chgData name="Bradt Paul" userId="775cfd14-ae29-4fee-9e3b-b8845f820ef0" providerId="ADAL" clId="{A60CDD26-40ED-4610-9A2B-C41944578EA0}" dt="2026-04-13T12:20:37.997" v="0" actId="790"/>
          <ac:spMkLst>
            <pc:docMk/>
            <pc:sldMk cId="885154163" sldId="708"/>
            <ac:spMk id="38" creationId="{00000000-0000-0000-0000-000000000000}"/>
          </ac:spMkLst>
        </pc:spChg>
        <pc:spChg chg="mod">
          <ac:chgData name="Bradt Paul" userId="775cfd14-ae29-4fee-9e3b-b8845f820ef0" providerId="ADAL" clId="{A60CDD26-40ED-4610-9A2B-C41944578EA0}" dt="2026-04-13T12:20:37.997" v="0" actId="790"/>
          <ac:spMkLst>
            <pc:docMk/>
            <pc:sldMk cId="885154163" sldId="708"/>
            <ac:spMk id="50" creationId="{00000000-0000-0000-0000-000000000000}"/>
          </ac:spMkLst>
        </pc:spChg>
        <pc:spChg chg="mod">
          <ac:chgData name="Bradt Paul" userId="775cfd14-ae29-4fee-9e3b-b8845f820ef0" providerId="ADAL" clId="{A60CDD26-40ED-4610-9A2B-C41944578EA0}" dt="2026-04-13T12:25:40.322" v="28" actId="313"/>
          <ac:spMkLst>
            <pc:docMk/>
            <pc:sldMk cId="885154163" sldId="708"/>
            <ac:spMk id="78" creationId="{9B8E7D29-F54E-4B8F-BD42-85748D588555}"/>
          </ac:spMkLst>
        </pc:spChg>
      </pc:sldChg>
      <pc:sldChg chg="modSp mod">
        <pc:chgData name="Bradt Paul" userId="775cfd14-ae29-4fee-9e3b-b8845f820ef0" providerId="ADAL" clId="{A60CDD26-40ED-4610-9A2B-C41944578EA0}" dt="2026-04-13T12:26:37.091" v="39" actId="313"/>
        <pc:sldMkLst>
          <pc:docMk/>
          <pc:sldMk cId="4287231132" sldId="716"/>
        </pc:sldMkLst>
        <pc:spChg chg="mod">
          <ac:chgData name="Bradt Paul" userId="775cfd14-ae29-4fee-9e3b-b8845f820ef0" providerId="ADAL" clId="{A60CDD26-40ED-4610-9A2B-C41944578EA0}" dt="2026-04-13T12:20:37.997" v="0" actId="790"/>
          <ac:spMkLst>
            <pc:docMk/>
            <pc:sldMk cId="4287231132" sldId="716"/>
            <ac:spMk id="32"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38"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41"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42"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0"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1" creationId="{00000000-0000-0000-0000-000000000000}"/>
          </ac:spMkLst>
        </pc:spChg>
        <pc:spChg chg="mod">
          <ac:chgData name="Bradt Paul" userId="775cfd14-ae29-4fee-9e3b-b8845f820ef0" providerId="ADAL" clId="{A60CDD26-40ED-4610-9A2B-C41944578EA0}" dt="2026-04-13T12:26:37.091" v="39" actId="313"/>
          <ac:spMkLst>
            <pc:docMk/>
            <pc:sldMk cId="4287231132" sldId="716"/>
            <ac:spMk id="52"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4"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5"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6" creationId="{00000000-0000-0000-0000-000000000000}"/>
          </ac:spMkLst>
        </pc:spChg>
        <pc:spChg chg="mod">
          <ac:chgData name="Bradt Paul" userId="775cfd14-ae29-4fee-9e3b-b8845f820ef0" providerId="ADAL" clId="{A60CDD26-40ED-4610-9A2B-C41944578EA0}" dt="2026-04-13T12:20:37.997" v="0" actId="790"/>
          <ac:spMkLst>
            <pc:docMk/>
            <pc:sldMk cId="4287231132" sldId="716"/>
            <ac:spMk id="58" creationId="{00000000-0000-0000-0000-000000000000}"/>
          </ac:spMkLst>
        </pc:spChg>
      </pc:sldChg>
      <pc:sldChg chg="modSp mod">
        <pc:chgData name="Bradt Paul" userId="775cfd14-ae29-4fee-9e3b-b8845f820ef0" providerId="ADAL" clId="{A60CDD26-40ED-4610-9A2B-C41944578EA0}" dt="2026-04-13T12:25:42.994" v="29" actId="313"/>
        <pc:sldMkLst>
          <pc:docMk/>
          <pc:sldMk cId="90146201" sldId="723"/>
        </pc:sldMkLst>
        <pc:spChg chg="mod">
          <ac:chgData name="Bradt Paul" userId="775cfd14-ae29-4fee-9e3b-b8845f820ef0" providerId="ADAL" clId="{A60CDD26-40ED-4610-9A2B-C41944578EA0}" dt="2026-04-13T12:20:37.997" v="0" actId="790"/>
          <ac:spMkLst>
            <pc:docMk/>
            <pc:sldMk cId="90146201" sldId="723"/>
            <ac:spMk id="2" creationId="{00000000-0000-0000-0000-000000000000}"/>
          </ac:spMkLst>
        </pc:spChg>
        <pc:spChg chg="mod">
          <ac:chgData name="Bradt Paul" userId="775cfd14-ae29-4fee-9e3b-b8845f820ef0" providerId="ADAL" clId="{A60CDD26-40ED-4610-9A2B-C41944578EA0}" dt="2026-04-13T12:20:37.997" v="0" actId="790"/>
          <ac:spMkLst>
            <pc:docMk/>
            <pc:sldMk cId="90146201" sldId="723"/>
            <ac:spMk id="6" creationId="{FF64AC85-58CF-48C1-A290-8DB20D006B0B}"/>
          </ac:spMkLst>
        </pc:spChg>
        <pc:spChg chg="mod">
          <ac:chgData name="Bradt Paul" userId="775cfd14-ae29-4fee-9e3b-b8845f820ef0" providerId="ADAL" clId="{A60CDD26-40ED-4610-9A2B-C41944578EA0}" dt="2026-04-13T12:20:37.997" v="0" actId="790"/>
          <ac:spMkLst>
            <pc:docMk/>
            <pc:sldMk cId="90146201" sldId="723"/>
            <ac:spMk id="7" creationId="{F2DF99AC-52EB-4642-A3F8-6DA05EED9DBB}"/>
          </ac:spMkLst>
        </pc:spChg>
        <pc:spChg chg="mod">
          <ac:chgData name="Bradt Paul" userId="775cfd14-ae29-4fee-9e3b-b8845f820ef0" providerId="ADAL" clId="{A60CDD26-40ED-4610-9A2B-C41944578EA0}" dt="2026-04-13T12:25:42.994" v="29" actId="313"/>
          <ac:spMkLst>
            <pc:docMk/>
            <pc:sldMk cId="90146201" sldId="723"/>
            <ac:spMk id="8" creationId="{0A08E47D-E30C-4A3F-A73A-2F3D42F9C659}"/>
          </ac:spMkLst>
        </pc:spChg>
      </pc:sldChg>
      <pc:sldChg chg="modSp mod">
        <pc:chgData name="Bradt Paul" userId="775cfd14-ae29-4fee-9e3b-b8845f820ef0" providerId="ADAL" clId="{A60CDD26-40ED-4610-9A2B-C41944578EA0}" dt="2026-04-13T12:26:58.003" v="45" actId="313"/>
        <pc:sldMkLst>
          <pc:docMk/>
          <pc:sldMk cId="3921093519" sldId="724"/>
        </pc:sldMkLst>
        <pc:spChg chg="mod">
          <ac:chgData name="Bradt Paul" userId="775cfd14-ae29-4fee-9e3b-b8845f820ef0" providerId="ADAL" clId="{A60CDD26-40ED-4610-9A2B-C41944578EA0}" dt="2026-04-13T12:20:37.997" v="0" actId="790"/>
          <ac:spMkLst>
            <pc:docMk/>
            <pc:sldMk cId="3921093519" sldId="724"/>
            <ac:spMk id="9" creationId="{00000000-0000-0000-0000-000000000000}"/>
          </ac:spMkLst>
        </pc:spChg>
        <pc:spChg chg="mod">
          <ac:chgData name="Bradt Paul" userId="775cfd14-ae29-4fee-9e3b-b8845f820ef0" providerId="ADAL" clId="{A60CDD26-40ED-4610-9A2B-C41944578EA0}" dt="2026-04-13T12:26:58.003" v="45" actId="313"/>
          <ac:spMkLst>
            <pc:docMk/>
            <pc:sldMk cId="3921093519" sldId="724"/>
            <ac:spMk id="12" creationId="{7D5A08EC-90BF-4CDA-9DD2-4CD30A63CFF8}"/>
          </ac:spMkLst>
        </pc:spChg>
        <pc:spChg chg="mod">
          <ac:chgData name="Bradt Paul" userId="775cfd14-ae29-4fee-9e3b-b8845f820ef0" providerId="ADAL" clId="{A60CDD26-40ED-4610-9A2B-C41944578EA0}" dt="2026-04-13T12:20:37.997" v="0" actId="790"/>
          <ac:spMkLst>
            <pc:docMk/>
            <pc:sldMk cId="3921093519" sldId="724"/>
            <ac:spMk id="25" creationId="{00000000-0000-0000-0000-000000000000}"/>
          </ac:spMkLst>
        </pc:spChg>
        <pc:spChg chg="mod">
          <ac:chgData name="Bradt Paul" userId="775cfd14-ae29-4fee-9e3b-b8845f820ef0" providerId="ADAL" clId="{A60CDD26-40ED-4610-9A2B-C41944578EA0}" dt="2026-04-13T12:20:37.997" v="0" actId="790"/>
          <ac:spMkLst>
            <pc:docMk/>
            <pc:sldMk cId="3921093519" sldId="724"/>
            <ac:spMk id="26" creationId="{00000000-0000-0000-0000-000000000000}"/>
          </ac:spMkLst>
        </pc:spChg>
        <pc:spChg chg="mod">
          <ac:chgData name="Bradt Paul" userId="775cfd14-ae29-4fee-9e3b-b8845f820ef0" providerId="ADAL" clId="{A60CDD26-40ED-4610-9A2B-C41944578EA0}" dt="2026-04-13T12:20:37.997" v="0" actId="790"/>
          <ac:spMkLst>
            <pc:docMk/>
            <pc:sldMk cId="3921093519" sldId="724"/>
            <ac:spMk id="31" creationId="{00000000-0000-0000-0000-000000000000}"/>
          </ac:spMkLst>
        </pc:spChg>
      </pc:sldChg>
      <pc:sldChg chg="modSp mod">
        <pc:chgData name="Bradt Paul" userId="775cfd14-ae29-4fee-9e3b-b8845f820ef0" providerId="ADAL" clId="{A60CDD26-40ED-4610-9A2B-C41944578EA0}" dt="2026-04-13T12:21:05.427" v="1" actId="313"/>
        <pc:sldMkLst>
          <pc:docMk/>
          <pc:sldMk cId="636407353" sldId="727"/>
        </pc:sldMkLst>
        <pc:spChg chg="mod">
          <ac:chgData name="Bradt Paul" userId="775cfd14-ae29-4fee-9e3b-b8845f820ef0" providerId="ADAL" clId="{A60CDD26-40ED-4610-9A2B-C41944578EA0}" dt="2026-04-13T12:20:37.997" v="0" actId="790"/>
          <ac:spMkLst>
            <pc:docMk/>
            <pc:sldMk cId="636407353" sldId="727"/>
            <ac:spMk id="7" creationId="{00000000-0000-0000-0000-000000000000}"/>
          </ac:spMkLst>
        </pc:spChg>
        <pc:graphicFrameChg chg="modGraphic">
          <ac:chgData name="Bradt Paul" userId="775cfd14-ae29-4fee-9e3b-b8845f820ef0" providerId="ADAL" clId="{A60CDD26-40ED-4610-9A2B-C41944578EA0}" dt="2026-04-13T12:21:05.427" v="1" actId="313"/>
          <ac:graphicFrameMkLst>
            <pc:docMk/>
            <pc:sldMk cId="636407353" sldId="727"/>
            <ac:graphicFrameMk id="9" creationId="{00000000-0000-0000-0000-000000000000}"/>
          </ac:graphicFrameMkLst>
        </pc:graphicFrameChg>
      </pc:sldChg>
      <pc:sldChg chg="modSp mod">
        <pc:chgData name="Bradt Paul" userId="775cfd14-ae29-4fee-9e3b-b8845f820ef0" providerId="ADAL" clId="{A60CDD26-40ED-4610-9A2B-C41944578EA0}" dt="2026-04-13T12:20:37.997" v="0" actId="790"/>
        <pc:sldMkLst>
          <pc:docMk/>
          <pc:sldMk cId="2635130983" sldId="730"/>
        </pc:sldMkLst>
        <pc:spChg chg="mod">
          <ac:chgData name="Bradt Paul" userId="775cfd14-ae29-4fee-9e3b-b8845f820ef0" providerId="ADAL" clId="{A60CDD26-40ED-4610-9A2B-C41944578EA0}" dt="2026-04-13T12:20:37.997" v="0" actId="790"/>
          <ac:spMkLst>
            <pc:docMk/>
            <pc:sldMk cId="2635130983" sldId="730"/>
            <ac:spMk id="2" creationId="{00000000-0000-0000-0000-000000000000}"/>
          </ac:spMkLst>
        </pc:spChg>
        <pc:spChg chg="mod">
          <ac:chgData name="Bradt Paul" userId="775cfd14-ae29-4fee-9e3b-b8845f820ef0" providerId="ADAL" clId="{A60CDD26-40ED-4610-9A2B-C41944578EA0}" dt="2026-04-13T12:20:37.997" v="0" actId="790"/>
          <ac:spMkLst>
            <pc:docMk/>
            <pc:sldMk cId="2635130983" sldId="730"/>
            <ac:spMk id="6" creationId="{00000000-0000-0000-0000-000000000000}"/>
          </ac:spMkLst>
        </pc:spChg>
      </pc:sldChg>
      <pc:sldChg chg="modSp mod">
        <pc:chgData name="Bradt Paul" userId="775cfd14-ae29-4fee-9e3b-b8845f820ef0" providerId="ADAL" clId="{A60CDD26-40ED-4610-9A2B-C41944578EA0}" dt="2026-04-13T12:21:09.042" v="2" actId="313"/>
        <pc:sldMkLst>
          <pc:docMk/>
          <pc:sldMk cId="1337583335" sldId="732"/>
        </pc:sldMkLst>
        <pc:spChg chg="mod">
          <ac:chgData name="Bradt Paul" userId="775cfd14-ae29-4fee-9e3b-b8845f820ef0" providerId="ADAL" clId="{A60CDD26-40ED-4610-9A2B-C41944578EA0}" dt="2026-04-13T12:20:37.997" v="0" actId="790"/>
          <ac:spMkLst>
            <pc:docMk/>
            <pc:sldMk cId="1337583335" sldId="732"/>
            <ac:spMk id="11" creationId="{00000000-0000-0000-0000-000000000000}"/>
          </ac:spMkLst>
        </pc:spChg>
        <pc:graphicFrameChg chg="modGraphic">
          <ac:chgData name="Bradt Paul" userId="775cfd14-ae29-4fee-9e3b-b8845f820ef0" providerId="ADAL" clId="{A60CDD26-40ED-4610-9A2B-C41944578EA0}" dt="2026-04-13T12:20:37.997" v="0" actId="790"/>
          <ac:graphicFrameMkLst>
            <pc:docMk/>
            <pc:sldMk cId="1337583335" sldId="732"/>
            <ac:graphicFrameMk id="8" creationId="{00000000-0000-0000-0000-000000000000}"/>
          </ac:graphicFrameMkLst>
        </pc:graphicFrameChg>
        <pc:graphicFrameChg chg="modGraphic">
          <ac:chgData name="Bradt Paul" userId="775cfd14-ae29-4fee-9e3b-b8845f820ef0" providerId="ADAL" clId="{A60CDD26-40ED-4610-9A2B-C41944578EA0}" dt="2026-04-13T12:21:09.042" v="2" actId="313"/>
          <ac:graphicFrameMkLst>
            <pc:docMk/>
            <pc:sldMk cId="1337583335" sldId="732"/>
            <ac:graphicFrameMk id="9" creationId="{00000000-0000-0000-0000-000000000000}"/>
          </ac:graphicFrameMkLst>
        </pc:graphicFrameChg>
      </pc:sldChg>
      <pc:sldChg chg="modSp mod">
        <pc:chgData name="Bradt Paul" userId="775cfd14-ae29-4fee-9e3b-b8845f820ef0" providerId="ADAL" clId="{A60CDD26-40ED-4610-9A2B-C41944578EA0}" dt="2026-04-13T12:20:37.997" v="0" actId="790"/>
        <pc:sldMkLst>
          <pc:docMk/>
          <pc:sldMk cId="2941332957" sldId="733"/>
        </pc:sldMkLst>
        <pc:spChg chg="mod">
          <ac:chgData name="Bradt Paul" userId="775cfd14-ae29-4fee-9e3b-b8845f820ef0" providerId="ADAL" clId="{A60CDD26-40ED-4610-9A2B-C41944578EA0}" dt="2026-04-13T12:20:37.997" v="0" actId="790"/>
          <ac:spMkLst>
            <pc:docMk/>
            <pc:sldMk cId="2941332957" sldId="733"/>
            <ac:spMk id="5" creationId="{00000000-0000-0000-0000-000000000000}"/>
          </ac:spMkLst>
        </pc:spChg>
        <pc:spChg chg="mod">
          <ac:chgData name="Bradt Paul" userId="775cfd14-ae29-4fee-9e3b-b8845f820ef0" providerId="ADAL" clId="{A60CDD26-40ED-4610-9A2B-C41944578EA0}" dt="2026-04-13T12:20:37.997" v="0" actId="790"/>
          <ac:spMkLst>
            <pc:docMk/>
            <pc:sldMk cId="2941332957" sldId="733"/>
            <ac:spMk id="6" creationId="{00000000-0000-0000-0000-000000000000}"/>
          </ac:spMkLst>
        </pc:spChg>
      </pc:sldChg>
      <pc:sldChg chg="modSp mod">
        <pc:chgData name="Bradt Paul" userId="775cfd14-ae29-4fee-9e3b-b8845f820ef0" providerId="ADAL" clId="{A60CDD26-40ED-4610-9A2B-C41944578EA0}" dt="2026-04-13T12:20:37.997" v="0" actId="790"/>
        <pc:sldMkLst>
          <pc:docMk/>
          <pc:sldMk cId="587000390" sldId="738"/>
        </pc:sldMkLst>
        <pc:spChg chg="mod">
          <ac:chgData name="Bradt Paul" userId="775cfd14-ae29-4fee-9e3b-b8845f820ef0" providerId="ADAL" clId="{A60CDD26-40ED-4610-9A2B-C41944578EA0}" dt="2026-04-13T12:20:37.997" v="0" actId="790"/>
          <ac:spMkLst>
            <pc:docMk/>
            <pc:sldMk cId="587000390" sldId="738"/>
            <ac:spMk id="3" creationId="{00000000-0000-0000-0000-000000000000}"/>
          </ac:spMkLst>
        </pc:spChg>
        <pc:spChg chg="mod">
          <ac:chgData name="Bradt Paul" userId="775cfd14-ae29-4fee-9e3b-b8845f820ef0" providerId="ADAL" clId="{A60CDD26-40ED-4610-9A2B-C41944578EA0}" dt="2026-04-13T12:20:37.997" v="0" actId="790"/>
          <ac:spMkLst>
            <pc:docMk/>
            <pc:sldMk cId="587000390" sldId="738"/>
            <ac:spMk id="8" creationId="{00000000-0000-0000-0000-000000000000}"/>
          </ac:spMkLst>
        </pc:spChg>
        <pc:spChg chg="mod">
          <ac:chgData name="Bradt Paul" userId="775cfd14-ae29-4fee-9e3b-b8845f820ef0" providerId="ADAL" clId="{A60CDD26-40ED-4610-9A2B-C41944578EA0}" dt="2026-04-13T12:20:37.997" v="0" actId="790"/>
          <ac:spMkLst>
            <pc:docMk/>
            <pc:sldMk cId="587000390" sldId="738"/>
            <ac:spMk id="10" creationId="{00000000-0000-0000-0000-000000000000}"/>
          </ac:spMkLst>
        </pc:spChg>
        <pc:spChg chg="mod">
          <ac:chgData name="Bradt Paul" userId="775cfd14-ae29-4fee-9e3b-b8845f820ef0" providerId="ADAL" clId="{A60CDD26-40ED-4610-9A2B-C41944578EA0}" dt="2026-04-13T12:20:37.997" v="0" actId="790"/>
          <ac:spMkLst>
            <pc:docMk/>
            <pc:sldMk cId="587000390" sldId="738"/>
            <ac:spMk id="29" creationId="{00000000-0000-0000-0000-000000000000}"/>
          </ac:spMkLst>
        </pc:spChg>
        <pc:spChg chg="mod">
          <ac:chgData name="Bradt Paul" userId="775cfd14-ae29-4fee-9e3b-b8845f820ef0" providerId="ADAL" clId="{A60CDD26-40ED-4610-9A2B-C41944578EA0}" dt="2026-04-13T12:20:37.997" v="0" actId="790"/>
          <ac:spMkLst>
            <pc:docMk/>
            <pc:sldMk cId="587000390" sldId="738"/>
            <ac:spMk id="69" creationId="{00000000-0000-0000-0000-000000000000}"/>
          </ac:spMkLst>
        </pc:spChg>
      </pc:sldChg>
      <pc:sldChg chg="modSp mod">
        <pc:chgData name="Bradt Paul" userId="775cfd14-ae29-4fee-9e3b-b8845f820ef0" providerId="ADAL" clId="{A60CDD26-40ED-4610-9A2B-C41944578EA0}" dt="2026-04-13T12:20:37.997" v="0" actId="790"/>
        <pc:sldMkLst>
          <pc:docMk/>
          <pc:sldMk cId="569233158" sldId="771"/>
        </pc:sldMkLst>
        <pc:spChg chg="mod">
          <ac:chgData name="Bradt Paul" userId="775cfd14-ae29-4fee-9e3b-b8845f820ef0" providerId="ADAL" clId="{A60CDD26-40ED-4610-9A2B-C41944578EA0}" dt="2026-04-13T12:20:37.997" v="0" actId="790"/>
          <ac:spMkLst>
            <pc:docMk/>
            <pc:sldMk cId="569233158" sldId="771"/>
            <ac:spMk id="13" creationId="{00000000-0000-0000-0000-000000000000}"/>
          </ac:spMkLst>
        </pc:spChg>
        <pc:spChg chg="mod">
          <ac:chgData name="Bradt Paul" userId="775cfd14-ae29-4fee-9e3b-b8845f820ef0" providerId="ADAL" clId="{A60CDD26-40ED-4610-9A2B-C41944578EA0}" dt="2026-04-13T12:20:37.997" v="0" actId="790"/>
          <ac:spMkLst>
            <pc:docMk/>
            <pc:sldMk cId="569233158" sldId="771"/>
            <ac:spMk id="14" creationId="{8FD3F6EC-6AE3-B342-88AB-21D4D9DC9595}"/>
          </ac:spMkLst>
        </pc:spChg>
        <pc:spChg chg="mod">
          <ac:chgData name="Bradt Paul" userId="775cfd14-ae29-4fee-9e3b-b8845f820ef0" providerId="ADAL" clId="{A60CDD26-40ED-4610-9A2B-C41944578EA0}" dt="2026-04-13T12:20:37.997" v="0" actId="790"/>
          <ac:spMkLst>
            <pc:docMk/>
            <pc:sldMk cId="569233158" sldId="771"/>
            <ac:spMk id="18" creationId="{00000000-0000-0000-0000-000000000000}"/>
          </ac:spMkLst>
        </pc:spChg>
        <pc:spChg chg="mod">
          <ac:chgData name="Bradt Paul" userId="775cfd14-ae29-4fee-9e3b-b8845f820ef0" providerId="ADAL" clId="{A60CDD26-40ED-4610-9A2B-C41944578EA0}" dt="2026-04-13T12:20:37.997" v="0" actId="790"/>
          <ac:spMkLst>
            <pc:docMk/>
            <pc:sldMk cId="569233158" sldId="771"/>
            <ac:spMk id="19" creationId="{951DAB11-6FB3-3145-895D-C864AC7D8032}"/>
          </ac:spMkLst>
        </pc:spChg>
        <pc:spChg chg="mod">
          <ac:chgData name="Bradt Paul" userId="775cfd14-ae29-4fee-9e3b-b8845f820ef0" providerId="ADAL" clId="{A60CDD26-40ED-4610-9A2B-C41944578EA0}" dt="2026-04-13T12:20:37.997" v="0" actId="790"/>
          <ac:spMkLst>
            <pc:docMk/>
            <pc:sldMk cId="569233158" sldId="771"/>
            <ac:spMk id="27" creationId="{00000000-0000-0000-0000-000000000000}"/>
          </ac:spMkLst>
        </pc:spChg>
        <pc:spChg chg="mod">
          <ac:chgData name="Bradt Paul" userId="775cfd14-ae29-4fee-9e3b-b8845f820ef0" providerId="ADAL" clId="{A60CDD26-40ED-4610-9A2B-C41944578EA0}" dt="2026-04-13T12:20:37.997" v="0" actId="790"/>
          <ac:spMkLst>
            <pc:docMk/>
            <pc:sldMk cId="569233158" sldId="771"/>
            <ac:spMk id="28" creationId="{00000000-0000-0000-0000-000000000000}"/>
          </ac:spMkLst>
        </pc:spChg>
      </pc:sldChg>
      <pc:sldChg chg="modSp mod">
        <pc:chgData name="Bradt Paul" userId="775cfd14-ae29-4fee-9e3b-b8845f820ef0" providerId="ADAL" clId="{A60CDD26-40ED-4610-9A2B-C41944578EA0}" dt="2026-04-13T12:21:54.917" v="7" actId="313"/>
        <pc:sldMkLst>
          <pc:docMk/>
          <pc:sldMk cId="435907053" sldId="772"/>
        </pc:sldMkLst>
        <pc:spChg chg="mod">
          <ac:chgData name="Bradt Paul" userId="775cfd14-ae29-4fee-9e3b-b8845f820ef0" providerId="ADAL" clId="{A60CDD26-40ED-4610-9A2B-C41944578EA0}" dt="2026-04-13T12:20:37.997" v="0" actId="790"/>
          <ac:spMkLst>
            <pc:docMk/>
            <pc:sldMk cId="435907053" sldId="772"/>
            <ac:spMk id="9" creationId="{00000000-0000-0000-0000-000000000000}"/>
          </ac:spMkLst>
        </pc:spChg>
        <pc:spChg chg="mod">
          <ac:chgData name="Bradt Paul" userId="775cfd14-ae29-4fee-9e3b-b8845f820ef0" providerId="ADAL" clId="{A60CDD26-40ED-4610-9A2B-C41944578EA0}" dt="2026-04-13T12:20:37.997" v="0" actId="790"/>
          <ac:spMkLst>
            <pc:docMk/>
            <pc:sldMk cId="435907053" sldId="772"/>
            <ac:spMk id="10" creationId="{00000000-0000-0000-0000-000000000000}"/>
          </ac:spMkLst>
        </pc:spChg>
        <pc:spChg chg="mod">
          <ac:chgData name="Bradt Paul" userId="775cfd14-ae29-4fee-9e3b-b8845f820ef0" providerId="ADAL" clId="{A60CDD26-40ED-4610-9A2B-C41944578EA0}" dt="2026-04-13T12:21:32.701" v="4" actId="313"/>
          <ac:spMkLst>
            <pc:docMk/>
            <pc:sldMk cId="435907053" sldId="772"/>
            <ac:spMk id="12" creationId="{00000000-0000-0000-0000-000000000000}"/>
          </ac:spMkLst>
        </pc:spChg>
        <pc:spChg chg="mod">
          <ac:chgData name="Bradt Paul" userId="775cfd14-ae29-4fee-9e3b-b8845f820ef0" providerId="ADAL" clId="{A60CDD26-40ED-4610-9A2B-C41944578EA0}" dt="2026-04-13T12:21:47.836" v="5" actId="313"/>
          <ac:spMkLst>
            <pc:docMk/>
            <pc:sldMk cId="435907053" sldId="772"/>
            <ac:spMk id="14" creationId="{00000000-0000-0000-0000-000000000000}"/>
          </ac:spMkLst>
        </pc:spChg>
        <pc:spChg chg="mod">
          <ac:chgData name="Bradt Paul" userId="775cfd14-ae29-4fee-9e3b-b8845f820ef0" providerId="ADAL" clId="{A60CDD26-40ED-4610-9A2B-C41944578EA0}" dt="2026-04-13T12:20:37.997" v="0" actId="790"/>
          <ac:spMkLst>
            <pc:docMk/>
            <pc:sldMk cId="435907053" sldId="772"/>
            <ac:spMk id="15" creationId="{00000000-0000-0000-0000-000000000000}"/>
          </ac:spMkLst>
        </pc:spChg>
        <pc:spChg chg="mod">
          <ac:chgData name="Bradt Paul" userId="775cfd14-ae29-4fee-9e3b-b8845f820ef0" providerId="ADAL" clId="{A60CDD26-40ED-4610-9A2B-C41944578EA0}" dt="2026-04-13T12:21:54.917" v="7" actId="313"/>
          <ac:spMkLst>
            <pc:docMk/>
            <pc:sldMk cId="435907053" sldId="772"/>
            <ac:spMk id="19" creationId="{00000000-0000-0000-0000-000000000000}"/>
          </ac:spMkLst>
        </pc:spChg>
      </pc:sldChg>
      <pc:sldChg chg="modSp mod">
        <pc:chgData name="Bradt Paul" userId="775cfd14-ae29-4fee-9e3b-b8845f820ef0" providerId="ADAL" clId="{A60CDD26-40ED-4610-9A2B-C41944578EA0}" dt="2026-04-13T12:21:58.277" v="8" actId="313"/>
        <pc:sldMkLst>
          <pc:docMk/>
          <pc:sldMk cId="2259155733" sldId="773"/>
        </pc:sldMkLst>
        <pc:spChg chg="mod">
          <ac:chgData name="Bradt Paul" userId="775cfd14-ae29-4fee-9e3b-b8845f820ef0" providerId="ADAL" clId="{A60CDD26-40ED-4610-9A2B-C41944578EA0}" dt="2026-04-13T12:20:37.997" v="0" actId="790"/>
          <ac:spMkLst>
            <pc:docMk/>
            <pc:sldMk cId="2259155733" sldId="773"/>
            <ac:spMk id="9" creationId="{00000000-0000-0000-0000-000000000000}"/>
          </ac:spMkLst>
        </pc:spChg>
        <pc:spChg chg="mod">
          <ac:chgData name="Bradt Paul" userId="775cfd14-ae29-4fee-9e3b-b8845f820ef0" providerId="ADAL" clId="{A60CDD26-40ED-4610-9A2B-C41944578EA0}" dt="2026-04-13T12:20:37.997" v="0" actId="790"/>
          <ac:spMkLst>
            <pc:docMk/>
            <pc:sldMk cId="2259155733" sldId="773"/>
            <ac:spMk id="10" creationId="{00000000-0000-0000-0000-000000000000}"/>
          </ac:spMkLst>
        </pc:spChg>
        <pc:spChg chg="mod">
          <ac:chgData name="Bradt Paul" userId="775cfd14-ae29-4fee-9e3b-b8845f820ef0" providerId="ADAL" clId="{A60CDD26-40ED-4610-9A2B-C41944578EA0}" dt="2026-04-13T12:21:58.277" v="8" actId="313"/>
          <ac:spMkLst>
            <pc:docMk/>
            <pc:sldMk cId="2259155733" sldId="773"/>
            <ac:spMk id="12" creationId="{00000000-0000-0000-0000-000000000000}"/>
          </ac:spMkLst>
        </pc:spChg>
        <pc:spChg chg="mod">
          <ac:chgData name="Bradt Paul" userId="775cfd14-ae29-4fee-9e3b-b8845f820ef0" providerId="ADAL" clId="{A60CDD26-40ED-4610-9A2B-C41944578EA0}" dt="2026-04-13T12:20:37.997" v="0" actId="790"/>
          <ac:spMkLst>
            <pc:docMk/>
            <pc:sldMk cId="2259155733" sldId="773"/>
            <ac:spMk id="15" creationId="{AEF37A34-4CC7-49B0-8A3A-B11F02D89845}"/>
          </ac:spMkLst>
        </pc:spChg>
        <pc:spChg chg="mod">
          <ac:chgData name="Bradt Paul" userId="775cfd14-ae29-4fee-9e3b-b8845f820ef0" providerId="ADAL" clId="{A60CDD26-40ED-4610-9A2B-C41944578EA0}" dt="2026-04-13T12:20:37.997" v="0" actId="790"/>
          <ac:spMkLst>
            <pc:docMk/>
            <pc:sldMk cId="2259155733" sldId="773"/>
            <ac:spMk id="16" creationId="{CBF99859-2D55-4CF5-95A8-A6215F74AFE1}"/>
          </ac:spMkLst>
        </pc:spChg>
        <pc:spChg chg="mod">
          <ac:chgData name="Bradt Paul" userId="775cfd14-ae29-4fee-9e3b-b8845f820ef0" providerId="ADAL" clId="{A60CDD26-40ED-4610-9A2B-C41944578EA0}" dt="2026-04-13T12:20:37.997" v="0" actId="790"/>
          <ac:spMkLst>
            <pc:docMk/>
            <pc:sldMk cId="2259155733" sldId="773"/>
            <ac:spMk id="23" creationId="{139B6818-54B4-425E-B120-78A44B620D39}"/>
          </ac:spMkLst>
        </pc:spChg>
      </pc:sldChg>
      <pc:sldChg chg="modSp mod">
        <pc:chgData name="Bradt Paul" userId="775cfd14-ae29-4fee-9e3b-b8845f820ef0" providerId="ADAL" clId="{A60CDD26-40ED-4610-9A2B-C41944578EA0}" dt="2026-04-13T12:20:37.997" v="0" actId="790"/>
        <pc:sldMkLst>
          <pc:docMk/>
          <pc:sldMk cId="3195655813" sldId="774"/>
        </pc:sldMkLst>
        <pc:spChg chg="mod">
          <ac:chgData name="Bradt Paul" userId="775cfd14-ae29-4fee-9e3b-b8845f820ef0" providerId="ADAL" clId="{A60CDD26-40ED-4610-9A2B-C41944578EA0}" dt="2026-04-13T12:20:37.997" v="0" actId="790"/>
          <ac:spMkLst>
            <pc:docMk/>
            <pc:sldMk cId="3195655813" sldId="774"/>
            <ac:spMk id="9" creationId="{00000000-0000-0000-0000-000000000000}"/>
          </ac:spMkLst>
        </pc:spChg>
        <pc:spChg chg="mod">
          <ac:chgData name="Bradt Paul" userId="775cfd14-ae29-4fee-9e3b-b8845f820ef0" providerId="ADAL" clId="{A60CDD26-40ED-4610-9A2B-C41944578EA0}" dt="2026-04-13T12:20:37.997" v="0" actId="790"/>
          <ac:spMkLst>
            <pc:docMk/>
            <pc:sldMk cId="3195655813" sldId="774"/>
            <ac:spMk id="10" creationId="{00000000-0000-0000-0000-000000000000}"/>
          </ac:spMkLst>
        </pc:spChg>
        <pc:spChg chg="mod">
          <ac:chgData name="Bradt Paul" userId="775cfd14-ae29-4fee-9e3b-b8845f820ef0" providerId="ADAL" clId="{A60CDD26-40ED-4610-9A2B-C41944578EA0}" dt="2026-04-13T12:20:37.997" v="0" actId="790"/>
          <ac:spMkLst>
            <pc:docMk/>
            <pc:sldMk cId="3195655813" sldId="774"/>
            <ac:spMk id="12" creationId="{00000000-0000-0000-0000-000000000000}"/>
          </ac:spMkLst>
        </pc:spChg>
        <pc:spChg chg="mod">
          <ac:chgData name="Bradt Paul" userId="775cfd14-ae29-4fee-9e3b-b8845f820ef0" providerId="ADAL" clId="{A60CDD26-40ED-4610-9A2B-C41944578EA0}" dt="2026-04-13T12:20:37.997" v="0" actId="790"/>
          <ac:spMkLst>
            <pc:docMk/>
            <pc:sldMk cId="3195655813" sldId="774"/>
            <ac:spMk id="14" creationId="{1AED3762-B3A2-4F46-BEAE-A5D272A4A851}"/>
          </ac:spMkLst>
        </pc:spChg>
      </pc:sldChg>
      <pc:sldChg chg="modSp mod">
        <pc:chgData name="Bradt Paul" userId="775cfd14-ae29-4fee-9e3b-b8845f820ef0" providerId="ADAL" clId="{A60CDD26-40ED-4610-9A2B-C41944578EA0}" dt="2026-04-13T12:22:01.604" v="9" actId="313"/>
        <pc:sldMkLst>
          <pc:docMk/>
          <pc:sldMk cId="2392377482" sldId="783"/>
        </pc:sldMkLst>
        <pc:spChg chg="mod">
          <ac:chgData name="Bradt Paul" userId="775cfd14-ae29-4fee-9e3b-b8845f820ef0" providerId="ADAL" clId="{A60CDD26-40ED-4610-9A2B-C41944578EA0}" dt="2026-04-13T12:20:37.997" v="0" actId="790"/>
          <ac:spMkLst>
            <pc:docMk/>
            <pc:sldMk cId="2392377482" sldId="783"/>
            <ac:spMk id="7" creationId="{00000000-0000-0000-0000-000000000000}"/>
          </ac:spMkLst>
        </pc:spChg>
        <pc:spChg chg="mod">
          <ac:chgData name="Bradt Paul" userId="775cfd14-ae29-4fee-9e3b-b8845f820ef0" providerId="ADAL" clId="{A60CDD26-40ED-4610-9A2B-C41944578EA0}" dt="2026-04-13T12:20:37.997" v="0" actId="790"/>
          <ac:spMkLst>
            <pc:docMk/>
            <pc:sldMk cId="2392377482" sldId="783"/>
            <ac:spMk id="9" creationId="{00000000-0000-0000-0000-000000000000}"/>
          </ac:spMkLst>
        </pc:spChg>
        <pc:spChg chg="mod">
          <ac:chgData name="Bradt Paul" userId="775cfd14-ae29-4fee-9e3b-b8845f820ef0" providerId="ADAL" clId="{A60CDD26-40ED-4610-9A2B-C41944578EA0}" dt="2026-04-13T12:20:37.997" v="0" actId="790"/>
          <ac:spMkLst>
            <pc:docMk/>
            <pc:sldMk cId="2392377482" sldId="783"/>
            <ac:spMk id="10" creationId="{00000000-0000-0000-0000-000000000000}"/>
          </ac:spMkLst>
        </pc:spChg>
        <pc:spChg chg="mod">
          <ac:chgData name="Bradt Paul" userId="775cfd14-ae29-4fee-9e3b-b8845f820ef0" providerId="ADAL" clId="{A60CDD26-40ED-4610-9A2B-C41944578EA0}" dt="2026-04-13T12:22:01.604" v="9" actId="313"/>
          <ac:spMkLst>
            <pc:docMk/>
            <pc:sldMk cId="2392377482" sldId="783"/>
            <ac:spMk id="12" creationId="{00000000-0000-0000-0000-000000000000}"/>
          </ac:spMkLst>
        </pc:spChg>
      </pc:sldChg>
      <pc:sldChg chg="modSp mod">
        <pc:chgData name="Bradt Paul" userId="775cfd14-ae29-4fee-9e3b-b8845f820ef0" providerId="ADAL" clId="{A60CDD26-40ED-4610-9A2B-C41944578EA0}" dt="2026-04-13T12:20:37.997" v="0" actId="790"/>
        <pc:sldMkLst>
          <pc:docMk/>
          <pc:sldMk cId="2241288321" sldId="823"/>
        </pc:sldMkLst>
        <pc:spChg chg="mod">
          <ac:chgData name="Bradt Paul" userId="775cfd14-ae29-4fee-9e3b-b8845f820ef0" providerId="ADAL" clId="{A60CDD26-40ED-4610-9A2B-C41944578EA0}" dt="2026-04-13T12:20:37.997" v="0" actId="790"/>
          <ac:spMkLst>
            <pc:docMk/>
            <pc:sldMk cId="2241288321" sldId="823"/>
            <ac:spMk id="3" creationId="{00000000-0000-0000-0000-000000000000}"/>
          </ac:spMkLst>
        </pc:spChg>
        <pc:spChg chg="mod">
          <ac:chgData name="Bradt Paul" userId="775cfd14-ae29-4fee-9e3b-b8845f820ef0" providerId="ADAL" clId="{A60CDD26-40ED-4610-9A2B-C41944578EA0}" dt="2026-04-13T12:20:37.997" v="0" actId="790"/>
          <ac:spMkLst>
            <pc:docMk/>
            <pc:sldMk cId="2241288321" sldId="823"/>
            <ac:spMk id="8" creationId="{00000000-0000-0000-0000-000000000000}"/>
          </ac:spMkLst>
        </pc:spChg>
        <pc:spChg chg="mod">
          <ac:chgData name="Bradt Paul" userId="775cfd14-ae29-4fee-9e3b-b8845f820ef0" providerId="ADAL" clId="{A60CDD26-40ED-4610-9A2B-C41944578EA0}" dt="2026-04-13T12:20:37.997" v="0" actId="790"/>
          <ac:spMkLst>
            <pc:docMk/>
            <pc:sldMk cId="2241288321" sldId="823"/>
            <ac:spMk id="19" creationId="{00000000-0000-0000-0000-000000000000}"/>
          </ac:spMkLst>
        </pc:spChg>
        <pc:spChg chg="mod">
          <ac:chgData name="Bradt Paul" userId="775cfd14-ae29-4fee-9e3b-b8845f820ef0" providerId="ADAL" clId="{A60CDD26-40ED-4610-9A2B-C41944578EA0}" dt="2026-04-13T12:20:37.997" v="0" actId="790"/>
          <ac:spMkLst>
            <pc:docMk/>
            <pc:sldMk cId="2241288321" sldId="823"/>
            <ac:spMk id="20" creationId="{00000000-0000-0000-0000-000000000000}"/>
          </ac:spMkLst>
        </pc:spChg>
        <pc:spChg chg="mod">
          <ac:chgData name="Bradt Paul" userId="775cfd14-ae29-4fee-9e3b-b8845f820ef0" providerId="ADAL" clId="{A60CDD26-40ED-4610-9A2B-C41944578EA0}" dt="2026-04-13T12:20:37.997" v="0" actId="790"/>
          <ac:spMkLst>
            <pc:docMk/>
            <pc:sldMk cId="2241288321" sldId="823"/>
            <ac:spMk id="22" creationId="{00000000-0000-0000-0000-000000000000}"/>
          </ac:spMkLst>
        </pc:spChg>
      </pc:sldChg>
      <pc:sldChg chg="modSp mod">
        <pc:chgData name="Bradt Paul" userId="775cfd14-ae29-4fee-9e3b-b8845f820ef0" providerId="ADAL" clId="{A60CDD26-40ED-4610-9A2B-C41944578EA0}" dt="2026-04-13T12:23:38.182" v="10" actId="2"/>
        <pc:sldMkLst>
          <pc:docMk/>
          <pc:sldMk cId="41034916" sldId="825"/>
        </pc:sldMkLst>
        <pc:spChg chg="mod">
          <ac:chgData name="Bradt Paul" userId="775cfd14-ae29-4fee-9e3b-b8845f820ef0" providerId="ADAL" clId="{A60CDD26-40ED-4610-9A2B-C41944578EA0}" dt="2026-04-13T12:20:37.997" v="0" actId="790"/>
          <ac:spMkLst>
            <pc:docMk/>
            <pc:sldMk cId="41034916" sldId="825"/>
            <ac:spMk id="8" creationId="{00000000-0000-0000-0000-000000000000}"/>
          </ac:spMkLst>
        </pc:spChg>
        <pc:spChg chg="mod">
          <ac:chgData name="Bradt Paul" userId="775cfd14-ae29-4fee-9e3b-b8845f820ef0" providerId="ADAL" clId="{A60CDD26-40ED-4610-9A2B-C41944578EA0}" dt="2026-04-13T12:20:37.997" v="0" actId="790"/>
          <ac:spMkLst>
            <pc:docMk/>
            <pc:sldMk cId="41034916" sldId="825"/>
            <ac:spMk id="11" creationId="{00000000-0000-0000-0000-000000000000}"/>
          </ac:spMkLst>
        </pc:spChg>
        <pc:spChg chg="mod">
          <ac:chgData name="Bradt Paul" userId="775cfd14-ae29-4fee-9e3b-b8845f820ef0" providerId="ADAL" clId="{A60CDD26-40ED-4610-9A2B-C41944578EA0}" dt="2026-04-13T12:20:37.997" v="0" actId="790"/>
          <ac:spMkLst>
            <pc:docMk/>
            <pc:sldMk cId="41034916" sldId="825"/>
            <ac:spMk id="14" creationId="{00000000-0000-0000-0000-000000000000}"/>
          </ac:spMkLst>
        </pc:spChg>
        <pc:spChg chg="mod">
          <ac:chgData name="Bradt Paul" userId="775cfd14-ae29-4fee-9e3b-b8845f820ef0" providerId="ADAL" clId="{A60CDD26-40ED-4610-9A2B-C41944578EA0}" dt="2026-04-13T12:23:38.182" v="10" actId="2"/>
          <ac:spMkLst>
            <pc:docMk/>
            <pc:sldMk cId="41034916" sldId="825"/>
            <ac:spMk id="19" creationId="{00000000-0000-0000-0000-000000000000}"/>
          </ac:spMkLst>
        </pc:spChg>
        <pc:spChg chg="mod">
          <ac:chgData name="Bradt Paul" userId="775cfd14-ae29-4fee-9e3b-b8845f820ef0" providerId="ADAL" clId="{A60CDD26-40ED-4610-9A2B-C41944578EA0}" dt="2026-04-13T12:20:37.997" v="0" actId="790"/>
          <ac:spMkLst>
            <pc:docMk/>
            <pc:sldMk cId="41034916" sldId="825"/>
            <ac:spMk id="20" creationId="{00000000-0000-0000-0000-000000000000}"/>
          </ac:spMkLst>
        </pc:spChg>
        <pc:spChg chg="mod">
          <ac:chgData name="Bradt Paul" userId="775cfd14-ae29-4fee-9e3b-b8845f820ef0" providerId="ADAL" clId="{A60CDD26-40ED-4610-9A2B-C41944578EA0}" dt="2026-04-13T12:20:37.997" v="0" actId="790"/>
          <ac:spMkLst>
            <pc:docMk/>
            <pc:sldMk cId="41034916" sldId="825"/>
            <ac:spMk id="22" creationId="{00000000-0000-0000-0000-000000000000}"/>
          </ac:spMkLst>
        </pc:spChg>
      </pc:sldChg>
      <pc:sldChg chg="modSp mod">
        <pc:chgData name="Bradt Paul" userId="775cfd14-ae29-4fee-9e3b-b8845f820ef0" providerId="ADAL" clId="{A60CDD26-40ED-4610-9A2B-C41944578EA0}" dt="2026-04-13T12:23:58.743" v="16" actId="2"/>
        <pc:sldMkLst>
          <pc:docMk/>
          <pc:sldMk cId="2526804056" sldId="826"/>
        </pc:sldMkLst>
        <pc:spChg chg="mod">
          <ac:chgData name="Bradt Paul" userId="775cfd14-ae29-4fee-9e3b-b8845f820ef0" providerId="ADAL" clId="{A60CDD26-40ED-4610-9A2B-C41944578EA0}" dt="2026-04-13T12:20:37.997" v="0" actId="790"/>
          <ac:spMkLst>
            <pc:docMk/>
            <pc:sldMk cId="2526804056" sldId="826"/>
            <ac:spMk id="5" creationId="{4654ED16-E5CF-4B29-93C9-660BE20AC736}"/>
          </ac:spMkLst>
        </pc:spChg>
        <pc:spChg chg="mod">
          <ac:chgData name="Bradt Paul" userId="775cfd14-ae29-4fee-9e3b-b8845f820ef0" providerId="ADAL" clId="{A60CDD26-40ED-4610-9A2B-C41944578EA0}" dt="2026-04-13T12:23:55.032" v="15" actId="313"/>
          <ac:spMkLst>
            <pc:docMk/>
            <pc:sldMk cId="2526804056" sldId="826"/>
            <ac:spMk id="8" creationId="{00000000-0000-0000-0000-000000000000}"/>
          </ac:spMkLst>
        </pc:spChg>
        <pc:spChg chg="mod">
          <ac:chgData name="Bradt Paul" userId="775cfd14-ae29-4fee-9e3b-b8845f820ef0" providerId="ADAL" clId="{A60CDD26-40ED-4610-9A2B-C41944578EA0}" dt="2026-04-13T12:23:58.743" v="16" actId="2"/>
          <ac:spMkLst>
            <pc:docMk/>
            <pc:sldMk cId="2526804056" sldId="826"/>
            <ac:spMk id="22" creationId="{00000000-0000-0000-0000-000000000000}"/>
          </ac:spMkLst>
        </pc:spChg>
        <pc:spChg chg="mod">
          <ac:chgData name="Bradt Paul" userId="775cfd14-ae29-4fee-9e3b-b8845f820ef0" providerId="ADAL" clId="{A60CDD26-40ED-4610-9A2B-C41944578EA0}" dt="2026-04-13T12:20:37.997" v="0" actId="790"/>
          <ac:spMkLst>
            <pc:docMk/>
            <pc:sldMk cId="2526804056" sldId="826"/>
            <ac:spMk id="57" creationId="{AC08C271-3E57-45F4-ADE9-D686D72C4256}"/>
          </ac:spMkLst>
        </pc:spChg>
      </pc:sldChg>
      <pc:sldChg chg="modSp mod">
        <pc:chgData name="Bradt Paul" userId="775cfd14-ae29-4fee-9e3b-b8845f820ef0" providerId="ADAL" clId="{A60CDD26-40ED-4610-9A2B-C41944578EA0}" dt="2026-04-13T12:20:37.997" v="0" actId="790"/>
        <pc:sldMkLst>
          <pc:docMk/>
          <pc:sldMk cId="3002587618" sldId="829"/>
        </pc:sldMkLst>
        <pc:spChg chg="mod">
          <ac:chgData name="Bradt Paul" userId="775cfd14-ae29-4fee-9e3b-b8845f820ef0" providerId="ADAL" clId="{A60CDD26-40ED-4610-9A2B-C41944578EA0}" dt="2026-04-13T12:20:37.997" v="0" actId="790"/>
          <ac:spMkLst>
            <pc:docMk/>
            <pc:sldMk cId="3002587618" sldId="829"/>
            <ac:spMk id="5" creationId="{00000000-0000-0000-0000-000000000000}"/>
          </ac:spMkLst>
        </pc:spChg>
        <pc:spChg chg="mod">
          <ac:chgData name="Bradt Paul" userId="775cfd14-ae29-4fee-9e3b-b8845f820ef0" providerId="ADAL" clId="{A60CDD26-40ED-4610-9A2B-C41944578EA0}" dt="2026-04-13T12:20:37.997" v="0" actId="790"/>
          <ac:spMkLst>
            <pc:docMk/>
            <pc:sldMk cId="3002587618" sldId="829"/>
            <ac:spMk id="7" creationId="{00000000-0000-0000-0000-000000000000}"/>
          </ac:spMkLst>
        </pc:spChg>
        <pc:spChg chg="mod">
          <ac:chgData name="Bradt Paul" userId="775cfd14-ae29-4fee-9e3b-b8845f820ef0" providerId="ADAL" clId="{A60CDD26-40ED-4610-9A2B-C41944578EA0}" dt="2026-04-13T12:20:37.997" v="0" actId="790"/>
          <ac:spMkLst>
            <pc:docMk/>
            <pc:sldMk cId="3002587618" sldId="829"/>
            <ac:spMk id="8" creationId="{00000000-0000-0000-0000-000000000000}"/>
          </ac:spMkLst>
        </pc:spChg>
        <pc:spChg chg="mod">
          <ac:chgData name="Bradt Paul" userId="775cfd14-ae29-4fee-9e3b-b8845f820ef0" providerId="ADAL" clId="{A60CDD26-40ED-4610-9A2B-C41944578EA0}" dt="2026-04-13T12:20:37.997" v="0" actId="790"/>
          <ac:spMkLst>
            <pc:docMk/>
            <pc:sldMk cId="3002587618" sldId="829"/>
            <ac:spMk id="22" creationId="{00000000-0000-0000-0000-000000000000}"/>
          </ac:spMkLst>
        </pc:spChg>
      </pc:sldChg>
      <pc:sldChg chg="modSp mod">
        <pc:chgData name="Bradt Paul" userId="775cfd14-ae29-4fee-9e3b-b8845f820ef0" providerId="ADAL" clId="{A60CDD26-40ED-4610-9A2B-C41944578EA0}" dt="2026-04-13T12:20:37.997" v="0" actId="790"/>
        <pc:sldMkLst>
          <pc:docMk/>
          <pc:sldMk cId="1459907052" sldId="832"/>
        </pc:sldMkLst>
        <pc:spChg chg="mod">
          <ac:chgData name="Bradt Paul" userId="775cfd14-ae29-4fee-9e3b-b8845f820ef0" providerId="ADAL" clId="{A60CDD26-40ED-4610-9A2B-C41944578EA0}" dt="2026-04-13T12:20:37.997" v="0" actId="790"/>
          <ac:spMkLst>
            <pc:docMk/>
            <pc:sldMk cId="1459907052" sldId="832"/>
            <ac:spMk id="8" creationId="{00000000-0000-0000-0000-000000000000}"/>
          </ac:spMkLst>
        </pc:spChg>
        <pc:spChg chg="mod">
          <ac:chgData name="Bradt Paul" userId="775cfd14-ae29-4fee-9e3b-b8845f820ef0" providerId="ADAL" clId="{A60CDD26-40ED-4610-9A2B-C41944578EA0}" dt="2026-04-13T12:20:37.997" v="0" actId="790"/>
          <ac:spMkLst>
            <pc:docMk/>
            <pc:sldMk cId="1459907052" sldId="832"/>
            <ac:spMk id="11" creationId="{00000000-0000-0000-0000-000000000000}"/>
          </ac:spMkLst>
        </pc:spChg>
        <pc:spChg chg="mod">
          <ac:chgData name="Bradt Paul" userId="775cfd14-ae29-4fee-9e3b-b8845f820ef0" providerId="ADAL" clId="{A60CDD26-40ED-4610-9A2B-C41944578EA0}" dt="2026-04-13T12:20:37.997" v="0" actId="790"/>
          <ac:spMkLst>
            <pc:docMk/>
            <pc:sldMk cId="1459907052" sldId="832"/>
            <ac:spMk id="13" creationId="{00000000-0000-0000-0000-000000000000}"/>
          </ac:spMkLst>
        </pc:spChg>
        <pc:spChg chg="mod">
          <ac:chgData name="Bradt Paul" userId="775cfd14-ae29-4fee-9e3b-b8845f820ef0" providerId="ADAL" clId="{A60CDD26-40ED-4610-9A2B-C41944578EA0}" dt="2026-04-13T12:20:37.997" v="0" actId="790"/>
          <ac:spMkLst>
            <pc:docMk/>
            <pc:sldMk cId="1459907052" sldId="832"/>
            <ac:spMk id="18" creationId="{5EF423C8-5E51-42F5-83F7-4DB1145DAD2E}"/>
          </ac:spMkLst>
        </pc:spChg>
        <pc:spChg chg="mod">
          <ac:chgData name="Bradt Paul" userId="775cfd14-ae29-4fee-9e3b-b8845f820ef0" providerId="ADAL" clId="{A60CDD26-40ED-4610-9A2B-C41944578EA0}" dt="2026-04-13T12:20:37.997" v="0" actId="790"/>
          <ac:spMkLst>
            <pc:docMk/>
            <pc:sldMk cId="1459907052" sldId="832"/>
            <ac:spMk id="20" creationId="{7766106B-313C-4708-89A3-D60C3D464213}"/>
          </ac:spMkLst>
        </pc:spChg>
        <pc:spChg chg="mod">
          <ac:chgData name="Bradt Paul" userId="775cfd14-ae29-4fee-9e3b-b8845f820ef0" providerId="ADAL" clId="{A60CDD26-40ED-4610-9A2B-C41944578EA0}" dt="2026-04-13T12:20:37.997" v="0" actId="790"/>
          <ac:spMkLst>
            <pc:docMk/>
            <pc:sldMk cId="1459907052" sldId="832"/>
            <ac:spMk id="21" creationId="{18C0BBD9-2458-4E49-B548-E393914EC88A}"/>
          </ac:spMkLst>
        </pc:spChg>
        <pc:spChg chg="mod">
          <ac:chgData name="Bradt Paul" userId="775cfd14-ae29-4fee-9e3b-b8845f820ef0" providerId="ADAL" clId="{A60CDD26-40ED-4610-9A2B-C41944578EA0}" dt="2026-04-13T12:20:37.997" v="0" actId="790"/>
          <ac:spMkLst>
            <pc:docMk/>
            <pc:sldMk cId="1459907052" sldId="832"/>
            <ac:spMk id="22" creationId="{00000000-0000-0000-0000-000000000000}"/>
          </ac:spMkLst>
        </pc:spChg>
      </pc:sldChg>
      <pc:sldChg chg="modSp mod">
        <pc:chgData name="Bradt Paul" userId="775cfd14-ae29-4fee-9e3b-b8845f820ef0" providerId="ADAL" clId="{A60CDD26-40ED-4610-9A2B-C41944578EA0}" dt="2026-04-13T12:20:37.997" v="0" actId="790"/>
        <pc:sldMkLst>
          <pc:docMk/>
          <pc:sldMk cId="1504654643" sldId="837"/>
        </pc:sldMkLst>
        <pc:spChg chg="mod">
          <ac:chgData name="Bradt Paul" userId="775cfd14-ae29-4fee-9e3b-b8845f820ef0" providerId="ADAL" clId="{A60CDD26-40ED-4610-9A2B-C41944578EA0}" dt="2026-04-13T12:20:37.997" v="0" actId="790"/>
          <ac:spMkLst>
            <pc:docMk/>
            <pc:sldMk cId="1504654643" sldId="837"/>
            <ac:spMk id="5" creationId="{00000000-0000-0000-0000-000000000000}"/>
          </ac:spMkLst>
        </pc:spChg>
        <pc:spChg chg="mod">
          <ac:chgData name="Bradt Paul" userId="775cfd14-ae29-4fee-9e3b-b8845f820ef0" providerId="ADAL" clId="{A60CDD26-40ED-4610-9A2B-C41944578EA0}" dt="2026-04-13T12:20:37.997" v="0" actId="790"/>
          <ac:spMkLst>
            <pc:docMk/>
            <pc:sldMk cId="1504654643" sldId="837"/>
            <ac:spMk id="6" creationId="{00000000-0000-0000-0000-000000000000}"/>
          </ac:spMkLst>
        </pc:spChg>
      </pc:sldChg>
      <pc:sldChg chg="modSp mod">
        <pc:chgData name="Bradt Paul" userId="775cfd14-ae29-4fee-9e3b-b8845f820ef0" providerId="ADAL" clId="{A60CDD26-40ED-4610-9A2B-C41944578EA0}" dt="2026-04-13T12:20:37.997" v="0" actId="790"/>
        <pc:sldMkLst>
          <pc:docMk/>
          <pc:sldMk cId="3875243158" sldId="838"/>
        </pc:sldMkLst>
        <pc:spChg chg="mod">
          <ac:chgData name="Bradt Paul" userId="775cfd14-ae29-4fee-9e3b-b8845f820ef0" providerId="ADAL" clId="{A60CDD26-40ED-4610-9A2B-C41944578EA0}" dt="2026-04-13T12:20:37.997" v="0" actId="790"/>
          <ac:spMkLst>
            <pc:docMk/>
            <pc:sldMk cId="3875243158" sldId="838"/>
            <ac:spMk id="5" creationId="{00000000-0000-0000-0000-000000000000}"/>
          </ac:spMkLst>
        </pc:spChg>
        <pc:spChg chg="mod">
          <ac:chgData name="Bradt Paul" userId="775cfd14-ae29-4fee-9e3b-b8845f820ef0" providerId="ADAL" clId="{A60CDD26-40ED-4610-9A2B-C41944578EA0}" dt="2026-04-13T12:20:37.997" v="0" actId="790"/>
          <ac:spMkLst>
            <pc:docMk/>
            <pc:sldMk cId="3875243158" sldId="838"/>
            <ac:spMk id="6" creationId="{00000000-0000-0000-0000-000000000000}"/>
          </ac:spMkLst>
        </pc:spChg>
      </pc:sldChg>
      <pc:sldChg chg="modSp mod">
        <pc:chgData name="Bradt Paul" userId="775cfd14-ae29-4fee-9e3b-b8845f820ef0" providerId="ADAL" clId="{A60CDD26-40ED-4610-9A2B-C41944578EA0}" dt="2026-04-13T12:20:37.997" v="0" actId="790"/>
        <pc:sldMkLst>
          <pc:docMk/>
          <pc:sldMk cId="1485894734" sldId="840"/>
        </pc:sldMkLst>
        <pc:spChg chg="mod">
          <ac:chgData name="Bradt Paul" userId="775cfd14-ae29-4fee-9e3b-b8845f820ef0" providerId="ADAL" clId="{A60CDD26-40ED-4610-9A2B-C41944578EA0}" dt="2026-04-13T12:20:37.997" v="0" actId="790"/>
          <ac:spMkLst>
            <pc:docMk/>
            <pc:sldMk cId="1485894734" sldId="840"/>
            <ac:spMk id="5" creationId="{00000000-0000-0000-0000-000000000000}"/>
          </ac:spMkLst>
        </pc:spChg>
        <pc:spChg chg="mod">
          <ac:chgData name="Bradt Paul" userId="775cfd14-ae29-4fee-9e3b-b8845f820ef0" providerId="ADAL" clId="{A60CDD26-40ED-4610-9A2B-C41944578EA0}" dt="2026-04-13T12:20:37.997" v="0" actId="790"/>
          <ac:spMkLst>
            <pc:docMk/>
            <pc:sldMk cId="1485894734" sldId="840"/>
            <ac:spMk id="6" creationId="{00000000-0000-0000-0000-000000000000}"/>
          </ac:spMkLst>
        </pc:spChg>
      </pc:sldChg>
      <pc:sldChg chg="modSp mod">
        <pc:chgData name="Bradt Paul" userId="775cfd14-ae29-4fee-9e3b-b8845f820ef0" providerId="ADAL" clId="{A60CDD26-40ED-4610-9A2B-C41944578EA0}" dt="2026-04-13T12:20:37.997" v="0" actId="790"/>
        <pc:sldMkLst>
          <pc:docMk/>
          <pc:sldMk cId="2266891145" sldId="841"/>
        </pc:sldMkLst>
        <pc:spChg chg="mod">
          <ac:chgData name="Bradt Paul" userId="775cfd14-ae29-4fee-9e3b-b8845f820ef0" providerId="ADAL" clId="{A60CDD26-40ED-4610-9A2B-C41944578EA0}" dt="2026-04-13T12:20:37.997" v="0" actId="790"/>
          <ac:spMkLst>
            <pc:docMk/>
            <pc:sldMk cId="2266891145" sldId="841"/>
            <ac:spMk id="5" creationId="{00000000-0000-0000-0000-000000000000}"/>
          </ac:spMkLst>
        </pc:spChg>
        <pc:spChg chg="mod">
          <ac:chgData name="Bradt Paul" userId="775cfd14-ae29-4fee-9e3b-b8845f820ef0" providerId="ADAL" clId="{A60CDD26-40ED-4610-9A2B-C41944578EA0}" dt="2026-04-13T12:20:37.997" v="0" actId="790"/>
          <ac:spMkLst>
            <pc:docMk/>
            <pc:sldMk cId="2266891145" sldId="841"/>
            <ac:spMk id="6" creationId="{00000000-0000-0000-0000-000000000000}"/>
          </ac:spMkLst>
        </pc:spChg>
      </pc:sldChg>
      <pc:sldChg chg="modSp mod">
        <pc:chgData name="Bradt Paul" userId="775cfd14-ae29-4fee-9e3b-b8845f820ef0" providerId="ADAL" clId="{A60CDD26-40ED-4610-9A2B-C41944578EA0}" dt="2026-04-13T12:20:37.997" v="0" actId="790"/>
        <pc:sldMkLst>
          <pc:docMk/>
          <pc:sldMk cId="3124498640" sldId="844"/>
        </pc:sldMkLst>
        <pc:spChg chg="mod">
          <ac:chgData name="Bradt Paul" userId="775cfd14-ae29-4fee-9e3b-b8845f820ef0" providerId="ADAL" clId="{A60CDD26-40ED-4610-9A2B-C41944578EA0}" dt="2026-04-13T12:20:37.997" v="0" actId="790"/>
          <ac:spMkLst>
            <pc:docMk/>
            <pc:sldMk cId="3124498640" sldId="844"/>
            <ac:spMk id="19" creationId="{184D38AC-541D-4805-8B3D-FDDC618D8A5B}"/>
          </ac:spMkLst>
        </pc:spChg>
        <pc:spChg chg="mod">
          <ac:chgData name="Bradt Paul" userId="775cfd14-ae29-4fee-9e3b-b8845f820ef0" providerId="ADAL" clId="{A60CDD26-40ED-4610-9A2B-C41944578EA0}" dt="2026-04-13T12:20:37.997" v="0" actId="790"/>
          <ac:spMkLst>
            <pc:docMk/>
            <pc:sldMk cId="3124498640" sldId="844"/>
            <ac:spMk id="20" creationId="{30748B23-78D2-4361-841E-297A5ED510F9}"/>
          </ac:spMkLst>
        </pc:spChg>
        <pc:spChg chg="mod">
          <ac:chgData name="Bradt Paul" userId="775cfd14-ae29-4fee-9e3b-b8845f820ef0" providerId="ADAL" clId="{A60CDD26-40ED-4610-9A2B-C41944578EA0}" dt="2026-04-13T12:20:37.997" v="0" actId="790"/>
          <ac:spMkLst>
            <pc:docMk/>
            <pc:sldMk cId="3124498640" sldId="844"/>
            <ac:spMk id="21"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23"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25"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30"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32"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17412"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17415" creationId="{00000000-0000-0000-0000-000000000000}"/>
          </ac:spMkLst>
        </pc:spChg>
        <pc:spChg chg="mod">
          <ac:chgData name="Bradt Paul" userId="775cfd14-ae29-4fee-9e3b-b8845f820ef0" providerId="ADAL" clId="{A60CDD26-40ED-4610-9A2B-C41944578EA0}" dt="2026-04-13T12:20:37.997" v="0" actId="790"/>
          <ac:spMkLst>
            <pc:docMk/>
            <pc:sldMk cId="3124498640" sldId="844"/>
            <ac:spMk id="17421" creationId="{00000000-0000-0000-0000-000000000000}"/>
          </ac:spMkLst>
        </pc:spChg>
      </pc:sldChg>
      <pc:sldChg chg="modSp mod">
        <pc:chgData name="Bradt Paul" userId="775cfd14-ae29-4fee-9e3b-b8845f820ef0" providerId="ADAL" clId="{A60CDD26-40ED-4610-9A2B-C41944578EA0}" dt="2026-04-13T12:20:37.997" v="0" actId="790"/>
        <pc:sldMkLst>
          <pc:docMk/>
          <pc:sldMk cId="2961316432" sldId="845"/>
        </pc:sldMkLst>
        <pc:spChg chg="mod">
          <ac:chgData name="Bradt Paul" userId="775cfd14-ae29-4fee-9e3b-b8845f820ef0" providerId="ADAL" clId="{A60CDD26-40ED-4610-9A2B-C41944578EA0}" dt="2026-04-13T12:20:37.997" v="0" actId="790"/>
          <ac:spMkLst>
            <pc:docMk/>
            <pc:sldMk cId="2961316432" sldId="845"/>
            <ac:spMk id="19" creationId="{95C85008-560A-4BD3-ABFF-DE81DEB4E4D2}"/>
          </ac:spMkLst>
        </pc:spChg>
        <pc:spChg chg="mod">
          <ac:chgData name="Bradt Paul" userId="775cfd14-ae29-4fee-9e3b-b8845f820ef0" providerId="ADAL" clId="{A60CDD26-40ED-4610-9A2B-C41944578EA0}" dt="2026-04-13T12:20:37.997" v="0" actId="790"/>
          <ac:spMkLst>
            <pc:docMk/>
            <pc:sldMk cId="2961316432" sldId="845"/>
            <ac:spMk id="20" creationId="{C749590F-453D-4DFF-97CE-EE521C367E78}"/>
          </ac:spMkLst>
        </pc:spChg>
        <pc:spChg chg="mod">
          <ac:chgData name="Bradt Paul" userId="775cfd14-ae29-4fee-9e3b-b8845f820ef0" providerId="ADAL" clId="{A60CDD26-40ED-4610-9A2B-C41944578EA0}" dt="2026-04-13T12:20:37.997" v="0" actId="790"/>
          <ac:spMkLst>
            <pc:docMk/>
            <pc:sldMk cId="2961316432" sldId="845"/>
            <ac:spMk id="21"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23"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24"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25"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30"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32"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17412" creationId="{00000000-0000-0000-0000-000000000000}"/>
          </ac:spMkLst>
        </pc:spChg>
        <pc:spChg chg="mod">
          <ac:chgData name="Bradt Paul" userId="775cfd14-ae29-4fee-9e3b-b8845f820ef0" providerId="ADAL" clId="{A60CDD26-40ED-4610-9A2B-C41944578EA0}" dt="2026-04-13T12:20:37.997" v="0" actId="790"/>
          <ac:spMkLst>
            <pc:docMk/>
            <pc:sldMk cId="2961316432" sldId="845"/>
            <ac:spMk id="17421" creationId="{00000000-0000-0000-0000-000000000000}"/>
          </ac:spMkLst>
        </pc:spChg>
      </pc:sldChg>
      <pc:sldChg chg="modSp mod">
        <pc:chgData name="Bradt Paul" userId="775cfd14-ae29-4fee-9e3b-b8845f820ef0" providerId="ADAL" clId="{A60CDD26-40ED-4610-9A2B-C41944578EA0}" dt="2026-04-13T12:20:37.997" v="0" actId="790"/>
        <pc:sldMkLst>
          <pc:docMk/>
          <pc:sldMk cId="3236069859" sldId="846"/>
        </pc:sldMkLst>
        <pc:spChg chg="mod">
          <ac:chgData name="Bradt Paul" userId="775cfd14-ae29-4fee-9e3b-b8845f820ef0" providerId="ADAL" clId="{A60CDD26-40ED-4610-9A2B-C41944578EA0}" dt="2026-04-13T12:20:37.997" v="0" actId="790"/>
          <ac:spMkLst>
            <pc:docMk/>
            <pc:sldMk cId="3236069859" sldId="846"/>
            <ac:spMk id="3" creationId="{00000000-0000-0000-0000-000000000000}"/>
          </ac:spMkLst>
        </pc:spChg>
        <pc:spChg chg="mod">
          <ac:chgData name="Bradt Paul" userId="775cfd14-ae29-4fee-9e3b-b8845f820ef0" providerId="ADAL" clId="{A60CDD26-40ED-4610-9A2B-C41944578EA0}" dt="2026-04-13T12:20:37.997" v="0" actId="790"/>
          <ac:spMkLst>
            <pc:docMk/>
            <pc:sldMk cId="3236069859" sldId="846"/>
            <ac:spMk id="8" creationId="{00000000-0000-0000-0000-000000000000}"/>
          </ac:spMkLst>
        </pc:spChg>
        <pc:spChg chg="mod">
          <ac:chgData name="Bradt Paul" userId="775cfd14-ae29-4fee-9e3b-b8845f820ef0" providerId="ADAL" clId="{A60CDD26-40ED-4610-9A2B-C41944578EA0}" dt="2026-04-13T12:20:37.997" v="0" actId="790"/>
          <ac:spMkLst>
            <pc:docMk/>
            <pc:sldMk cId="3236069859" sldId="846"/>
            <ac:spMk id="14" creationId="{1A9012DB-F95C-4028-9B92-66F91F3A31C5}"/>
          </ac:spMkLst>
        </pc:spChg>
        <pc:spChg chg="mod">
          <ac:chgData name="Bradt Paul" userId="775cfd14-ae29-4fee-9e3b-b8845f820ef0" providerId="ADAL" clId="{A60CDD26-40ED-4610-9A2B-C41944578EA0}" dt="2026-04-13T12:20:37.997" v="0" actId="790"/>
          <ac:spMkLst>
            <pc:docMk/>
            <pc:sldMk cId="3236069859" sldId="846"/>
            <ac:spMk id="22" creationId="{00000000-0000-0000-0000-000000000000}"/>
          </ac:spMkLst>
        </pc:spChg>
      </pc:sldChg>
      <pc:sldChg chg="modSp mod">
        <pc:chgData name="Bradt Paul" userId="775cfd14-ae29-4fee-9e3b-b8845f820ef0" providerId="ADAL" clId="{A60CDD26-40ED-4610-9A2B-C41944578EA0}" dt="2026-04-13T12:20:37.997" v="0" actId="790"/>
        <pc:sldMkLst>
          <pc:docMk/>
          <pc:sldMk cId="3954141086" sldId="848"/>
        </pc:sldMkLst>
        <pc:spChg chg="mod">
          <ac:chgData name="Bradt Paul" userId="775cfd14-ae29-4fee-9e3b-b8845f820ef0" providerId="ADAL" clId="{A60CDD26-40ED-4610-9A2B-C41944578EA0}" dt="2026-04-13T12:20:37.997" v="0" actId="790"/>
          <ac:spMkLst>
            <pc:docMk/>
            <pc:sldMk cId="3954141086" sldId="848"/>
            <ac:spMk id="21" creationId="{CEBDEF4F-EE02-4945-B7D6-1BE8280586F7}"/>
          </ac:spMkLst>
        </pc:spChg>
        <pc:spChg chg="mod">
          <ac:chgData name="Bradt Paul" userId="775cfd14-ae29-4fee-9e3b-b8845f820ef0" providerId="ADAL" clId="{A60CDD26-40ED-4610-9A2B-C41944578EA0}" dt="2026-04-13T12:20:37.997" v="0" actId="790"/>
          <ac:spMkLst>
            <pc:docMk/>
            <pc:sldMk cId="3954141086" sldId="848"/>
            <ac:spMk id="24" creationId="{92B3E04E-9FA8-45BB-9E9D-34A638365AD1}"/>
          </ac:spMkLst>
        </pc:spChg>
        <pc:spChg chg="mod">
          <ac:chgData name="Bradt Paul" userId="775cfd14-ae29-4fee-9e3b-b8845f820ef0" providerId="ADAL" clId="{A60CDD26-40ED-4610-9A2B-C41944578EA0}" dt="2026-04-13T12:20:37.997" v="0" actId="790"/>
          <ac:spMkLst>
            <pc:docMk/>
            <pc:sldMk cId="3954141086" sldId="848"/>
            <ac:spMk id="25" creationId="{6000F2EC-B42D-4E13-B171-012FE653A93D}"/>
          </ac:spMkLst>
        </pc:spChg>
        <pc:spChg chg="mod">
          <ac:chgData name="Bradt Paul" userId="775cfd14-ae29-4fee-9e3b-b8845f820ef0" providerId="ADAL" clId="{A60CDD26-40ED-4610-9A2B-C41944578EA0}" dt="2026-04-13T12:20:37.997" v="0" actId="790"/>
          <ac:spMkLst>
            <pc:docMk/>
            <pc:sldMk cId="3954141086" sldId="848"/>
            <ac:spMk id="26" creationId="{F28F4F70-43BB-4278-956D-BBFBFF1DC1B3}"/>
          </ac:spMkLst>
        </pc:spChg>
        <pc:spChg chg="mod">
          <ac:chgData name="Bradt Paul" userId="775cfd14-ae29-4fee-9e3b-b8845f820ef0" providerId="ADAL" clId="{A60CDD26-40ED-4610-9A2B-C41944578EA0}" dt="2026-04-13T12:20:37.997" v="0" actId="790"/>
          <ac:spMkLst>
            <pc:docMk/>
            <pc:sldMk cId="3954141086" sldId="848"/>
            <ac:spMk id="27" creationId="{2DBE7A36-95F4-477A-BE5B-43DA086940C7}"/>
          </ac:spMkLst>
        </pc:spChg>
        <pc:spChg chg="mod">
          <ac:chgData name="Bradt Paul" userId="775cfd14-ae29-4fee-9e3b-b8845f820ef0" providerId="ADAL" clId="{A60CDD26-40ED-4610-9A2B-C41944578EA0}" dt="2026-04-13T12:20:37.997" v="0" actId="790"/>
          <ac:spMkLst>
            <pc:docMk/>
            <pc:sldMk cId="3954141086" sldId="848"/>
            <ac:spMk id="37" creationId="{52CDE477-A2DA-4F3F-B633-DCB2974C3F7A}"/>
          </ac:spMkLst>
        </pc:spChg>
        <pc:spChg chg="mod">
          <ac:chgData name="Bradt Paul" userId="775cfd14-ae29-4fee-9e3b-b8845f820ef0" providerId="ADAL" clId="{A60CDD26-40ED-4610-9A2B-C41944578EA0}" dt="2026-04-13T12:20:37.997" v="0" actId="790"/>
          <ac:spMkLst>
            <pc:docMk/>
            <pc:sldMk cId="3954141086" sldId="848"/>
            <ac:spMk id="41" creationId="{6478B63A-BF12-4664-90BE-E09C69024F22}"/>
          </ac:spMkLst>
        </pc:spChg>
        <pc:spChg chg="mod">
          <ac:chgData name="Bradt Paul" userId="775cfd14-ae29-4fee-9e3b-b8845f820ef0" providerId="ADAL" clId="{A60CDD26-40ED-4610-9A2B-C41944578EA0}" dt="2026-04-13T12:20:37.997" v="0" actId="790"/>
          <ac:spMkLst>
            <pc:docMk/>
            <pc:sldMk cId="3954141086" sldId="848"/>
            <ac:spMk id="48" creationId="{5FFF7578-C845-44F0-8A3D-F1869696CD76}"/>
          </ac:spMkLst>
        </pc:spChg>
        <pc:spChg chg="mod">
          <ac:chgData name="Bradt Paul" userId="775cfd14-ae29-4fee-9e3b-b8845f820ef0" providerId="ADAL" clId="{A60CDD26-40ED-4610-9A2B-C41944578EA0}" dt="2026-04-13T12:20:37.997" v="0" actId="790"/>
          <ac:spMkLst>
            <pc:docMk/>
            <pc:sldMk cId="3954141086" sldId="848"/>
            <ac:spMk id="52" creationId="{3C6B142C-D304-426B-AB7D-FD81A82D192D}"/>
          </ac:spMkLst>
        </pc:spChg>
        <pc:spChg chg="mod">
          <ac:chgData name="Bradt Paul" userId="775cfd14-ae29-4fee-9e3b-b8845f820ef0" providerId="ADAL" clId="{A60CDD26-40ED-4610-9A2B-C41944578EA0}" dt="2026-04-13T12:20:37.997" v="0" actId="790"/>
          <ac:spMkLst>
            <pc:docMk/>
            <pc:sldMk cId="3954141086" sldId="848"/>
            <ac:spMk id="72" creationId="{C47116D5-7298-4222-AD98-978F29A7960D}"/>
          </ac:spMkLst>
        </pc:spChg>
      </pc:sldChg>
      <pc:sldChg chg="modSp mod">
        <pc:chgData name="Bradt Paul" userId="775cfd14-ae29-4fee-9e3b-b8845f820ef0" providerId="ADAL" clId="{A60CDD26-40ED-4610-9A2B-C41944578EA0}" dt="2026-04-13T12:23:51.584" v="14" actId="313"/>
        <pc:sldMkLst>
          <pc:docMk/>
          <pc:sldMk cId="2102887878" sldId="850"/>
        </pc:sldMkLst>
        <pc:spChg chg="mod">
          <ac:chgData name="Bradt Paul" userId="775cfd14-ae29-4fee-9e3b-b8845f820ef0" providerId="ADAL" clId="{A60CDD26-40ED-4610-9A2B-C41944578EA0}" dt="2026-04-13T12:20:37.997" v="0" actId="790"/>
          <ac:spMkLst>
            <pc:docMk/>
            <pc:sldMk cId="2102887878" sldId="850"/>
            <ac:spMk id="11" creationId="{5BB31343-7387-45F4-ABEC-C18DB2FA20DD}"/>
          </ac:spMkLst>
        </pc:spChg>
        <pc:spChg chg="mod">
          <ac:chgData name="Bradt Paul" userId="775cfd14-ae29-4fee-9e3b-b8845f820ef0" providerId="ADAL" clId="{A60CDD26-40ED-4610-9A2B-C41944578EA0}" dt="2026-04-13T12:23:47.439" v="13" actId="313"/>
          <ac:spMkLst>
            <pc:docMk/>
            <pc:sldMk cId="2102887878" sldId="850"/>
            <ac:spMk id="21" creationId="{00000000-0000-0000-0000-000000000000}"/>
          </ac:spMkLst>
        </pc:spChg>
        <pc:spChg chg="mod">
          <ac:chgData name="Bradt Paul" userId="775cfd14-ae29-4fee-9e3b-b8845f820ef0" providerId="ADAL" clId="{A60CDD26-40ED-4610-9A2B-C41944578EA0}" dt="2026-04-13T12:20:37.997" v="0" actId="790"/>
          <ac:spMkLst>
            <pc:docMk/>
            <pc:sldMk cId="2102887878" sldId="850"/>
            <ac:spMk id="26" creationId="{00000000-0000-0000-0000-000000000000}"/>
          </ac:spMkLst>
        </pc:spChg>
        <pc:spChg chg="mod">
          <ac:chgData name="Bradt Paul" userId="775cfd14-ae29-4fee-9e3b-b8845f820ef0" providerId="ADAL" clId="{A60CDD26-40ED-4610-9A2B-C41944578EA0}" dt="2026-04-13T12:20:37.997" v="0" actId="790"/>
          <ac:spMkLst>
            <pc:docMk/>
            <pc:sldMk cId="2102887878" sldId="850"/>
            <ac:spMk id="29" creationId="{F9EEA01E-A4AF-4FA6-9420-356FE868D2A4}"/>
          </ac:spMkLst>
        </pc:spChg>
        <pc:spChg chg="mod">
          <ac:chgData name="Bradt Paul" userId="775cfd14-ae29-4fee-9e3b-b8845f820ef0" providerId="ADAL" clId="{A60CDD26-40ED-4610-9A2B-C41944578EA0}" dt="2026-04-13T12:20:37.997" v="0" actId="790"/>
          <ac:spMkLst>
            <pc:docMk/>
            <pc:sldMk cId="2102887878" sldId="850"/>
            <ac:spMk id="31" creationId="{95D6756B-2EA7-45A0-8133-64F526792297}"/>
          </ac:spMkLst>
        </pc:spChg>
        <pc:spChg chg="mod">
          <ac:chgData name="Bradt Paul" userId="775cfd14-ae29-4fee-9e3b-b8845f820ef0" providerId="ADAL" clId="{A60CDD26-40ED-4610-9A2B-C41944578EA0}" dt="2026-04-13T12:20:37.997" v="0" actId="790"/>
          <ac:spMkLst>
            <pc:docMk/>
            <pc:sldMk cId="2102887878" sldId="850"/>
            <ac:spMk id="34" creationId="{0CAE8697-EFAA-42A8-BD29-2C4D0E46BED7}"/>
          </ac:spMkLst>
        </pc:spChg>
        <pc:spChg chg="mod">
          <ac:chgData name="Bradt Paul" userId="775cfd14-ae29-4fee-9e3b-b8845f820ef0" providerId="ADAL" clId="{A60CDD26-40ED-4610-9A2B-C41944578EA0}" dt="2026-04-13T12:23:51.584" v="14" actId="313"/>
          <ac:spMkLst>
            <pc:docMk/>
            <pc:sldMk cId="2102887878" sldId="850"/>
            <ac:spMk id="35" creationId="{13D32DF1-11C3-49E9-85C2-A2E0141771A5}"/>
          </ac:spMkLst>
        </pc:spChg>
      </pc:sldChg>
      <pc:sldChg chg="modSp mod">
        <pc:chgData name="Bradt Paul" userId="775cfd14-ae29-4fee-9e3b-b8845f820ef0" providerId="ADAL" clId="{A60CDD26-40ED-4610-9A2B-C41944578EA0}" dt="2026-04-13T12:25:03.415" v="18" actId="313"/>
        <pc:sldMkLst>
          <pc:docMk/>
          <pc:sldMk cId="594995522" sldId="853"/>
        </pc:sldMkLst>
        <pc:spChg chg="mod">
          <ac:chgData name="Bradt Paul" userId="775cfd14-ae29-4fee-9e3b-b8845f820ef0" providerId="ADAL" clId="{A60CDD26-40ED-4610-9A2B-C41944578EA0}" dt="2026-04-13T12:20:37.997" v="0" actId="790"/>
          <ac:spMkLst>
            <pc:docMk/>
            <pc:sldMk cId="594995522" sldId="853"/>
            <ac:spMk id="5"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27"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30"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31"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33"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34" creationId="{00000000-0000-0000-0000-000000000000}"/>
          </ac:spMkLst>
        </pc:spChg>
        <pc:spChg chg="mod">
          <ac:chgData name="Bradt Paul" userId="775cfd14-ae29-4fee-9e3b-b8845f820ef0" providerId="ADAL" clId="{A60CDD26-40ED-4610-9A2B-C41944578EA0}" dt="2026-04-13T12:25:03.415" v="18" actId="313"/>
          <ac:spMkLst>
            <pc:docMk/>
            <pc:sldMk cId="594995522" sldId="853"/>
            <ac:spMk id="39"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44"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46"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48" creationId="{00000000-0000-0000-0000-000000000000}"/>
          </ac:spMkLst>
        </pc:spChg>
        <pc:spChg chg="mod">
          <ac:chgData name="Bradt Paul" userId="775cfd14-ae29-4fee-9e3b-b8845f820ef0" providerId="ADAL" clId="{A60CDD26-40ED-4610-9A2B-C41944578EA0}" dt="2026-04-13T12:20:37.997" v="0" actId="790"/>
          <ac:spMkLst>
            <pc:docMk/>
            <pc:sldMk cId="594995522" sldId="853"/>
            <ac:spMk id="51" creationId="{00000000-0000-0000-0000-000000000000}"/>
          </ac:spMkLst>
        </pc:spChg>
      </pc:sldChg>
      <pc:sldChg chg="modSp mod">
        <pc:chgData name="Bradt Paul" userId="775cfd14-ae29-4fee-9e3b-b8845f820ef0" providerId="ADAL" clId="{A60CDD26-40ED-4610-9A2B-C41944578EA0}" dt="2026-04-13T12:20:37.997" v="0" actId="790"/>
        <pc:sldMkLst>
          <pc:docMk/>
          <pc:sldMk cId="3776058731" sldId="854"/>
        </pc:sldMkLst>
        <pc:spChg chg="mod">
          <ac:chgData name="Bradt Paul" userId="775cfd14-ae29-4fee-9e3b-b8845f820ef0" providerId="ADAL" clId="{A60CDD26-40ED-4610-9A2B-C41944578EA0}" dt="2026-04-13T12:20:37.997" v="0" actId="790"/>
          <ac:spMkLst>
            <pc:docMk/>
            <pc:sldMk cId="3776058731" sldId="854"/>
            <ac:spMk id="3" creationId="{00000000-0000-0000-0000-000000000000}"/>
          </ac:spMkLst>
        </pc:spChg>
        <pc:spChg chg="mod">
          <ac:chgData name="Bradt Paul" userId="775cfd14-ae29-4fee-9e3b-b8845f820ef0" providerId="ADAL" clId="{A60CDD26-40ED-4610-9A2B-C41944578EA0}" dt="2026-04-13T12:20:37.997" v="0" actId="790"/>
          <ac:spMkLst>
            <pc:docMk/>
            <pc:sldMk cId="3776058731" sldId="854"/>
            <ac:spMk id="5" creationId="{F34368C1-D89C-4F5C-9A68-B40A56D7110C}"/>
          </ac:spMkLst>
        </pc:spChg>
        <pc:spChg chg="mod">
          <ac:chgData name="Bradt Paul" userId="775cfd14-ae29-4fee-9e3b-b8845f820ef0" providerId="ADAL" clId="{A60CDD26-40ED-4610-9A2B-C41944578EA0}" dt="2026-04-13T12:20:37.997" v="0" actId="790"/>
          <ac:spMkLst>
            <pc:docMk/>
            <pc:sldMk cId="3776058731" sldId="854"/>
            <ac:spMk id="17" creationId="{00000000-0000-0000-0000-000000000000}"/>
          </ac:spMkLst>
        </pc:spChg>
        <pc:spChg chg="mod">
          <ac:chgData name="Bradt Paul" userId="775cfd14-ae29-4fee-9e3b-b8845f820ef0" providerId="ADAL" clId="{A60CDD26-40ED-4610-9A2B-C41944578EA0}" dt="2026-04-13T12:20:37.997" v="0" actId="790"/>
          <ac:spMkLst>
            <pc:docMk/>
            <pc:sldMk cId="3776058731" sldId="854"/>
            <ac:spMk id="20" creationId="{5DCD6E8B-C95C-42A6-BC8B-63C5BCF8B145}"/>
          </ac:spMkLst>
        </pc:spChg>
        <pc:spChg chg="mod">
          <ac:chgData name="Bradt Paul" userId="775cfd14-ae29-4fee-9e3b-b8845f820ef0" providerId="ADAL" clId="{A60CDD26-40ED-4610-9A2B-C41944578EA0}" dt="2026-04-13T12:20:37.997" v="0" actId="790"/>
          <ac:spMkLst>
            <pc:docMk/>
            <pc:sldMk cId="3776058731" sldId="854"/>
            <ac:spMk id="23" creationId="{00000000-0000-0000-0000-000000000000}"/>
          </ac:spMkLst>
        </pc:spChg>
        <pc:spChg chg="mod">
          <ac:chgData name="Bradt Paul" userId="775cfd14-ae29-4fee-9e3b-b8845f820ef0" providerId="ADAL" clId="{A60CDD26-40ED-4610-9A2B-C41944578EA0}" dt="2026-04-13T12:20:37.997" v="0" actId="790"/>
          <ac:spMkLst>
            <pc:docMk/>
            <pc:sldMk cId="3776058731" sldId="854"/>
            <ac:spMk id="30" creationId="{00000000-0000-0000-0000-000000000000}"/>
          </ac:spMkLst>
        </pc:spChg>
        <pc:spChg chg="mod">
          <ac:chgData name="Bradt Paul" userId="775cfd14-ae29-4fee-9e3b-b8845f820ef0" providerId="ADAL" clId="{A60CDD26-40ED-4610-9A2B-C41944578EA0}" dt="2026-04-13T12:20:37.997" v="0" actId="790"/>
          <ac:spMkLst>
            <pc:docMk/>
            <pc:sldMk cId="3776058731" sldId="854"/>
            <ac:spMk id="35" creationId="{00000000-0000-0000-0000-000000000000}"/>
          </ac:spMkLst>
        </pc:spChg>
        <pc:spChg chg="mod">
          <ac:chgData name="Bradt Paul" userId="775cfd14-ae29-4fee-9e3b-b8845f820ef0" providerId="ADAL" clId="{A60CDD26-40ED-4610-9A2B-C41944578EA0}" dt="2026-04-13T12:20:37.997" v="0" actId="790"/>
          <ac:spMkLst>
            <pc:docMk/>
            <pc:sldMk cId="3776058731" sldId="854"/>
            <ac:spMk id="67" creationId="{0743EB1A-F10B-41CB-8C7F-52A94AFC27BC}"/>
          </ac:spMkLst>
        </pc:spChg>
        <pc:spChg chg="mod">
          <ac:chgData name="Bradt Paul" userId="775cfd14-ae29-4fee-9e3b-b8845f820ef0" providerId="ADAL" clId="{A60CDD26-40ED-4610-9A2B-C41944578EA0}" dt="2026-04-13T12:20:37.997" v="0" actId="790"/>
          <ac:spMkLst>
            <pc:docMk/>
            <pc:sldMk cId="3776058731" sldId="854"/>
            <ac:spMk id="68" creationId="{5F6713B3-05A5-45A3-9F70-14E2741F6FF7}"/>
          </ac:spMkLst>
        </pc:spChg>
        <pc:spChg chg="mod">
          <ac:chgData name="Bradt Paul" userId="775cfd14-ae29-4fee-9e3b-b8845f820ef0" providerId="ADAL" clId="{A60CDD26-40ED-4610-9A2B-C41944578EA0}" dt="2026-04-13T12:20:37.997" v="0" actId="790"/>
          <ac:spMkLst>
            <pc:docMk/>
            <pc:sldMk cId="3776058731" sldId="854"/>
            <ac:spMk id="70" creationId="{55D38E9B-F6CC-43C0-B38E-E786A5566F8D}"/>
          </ac:spMkLst>
        </pc:spChg>
      </pc:sldChg>
      <pc:sldChg chg="modSp mod">
        <pc:chgData name="Bradt Paul" userId="775cfd14-ae29-4fee-9e3b-b8845f820ef0" providerId="ADAL" clId="{A60CDD26-40ED-4610-9A2B-C41944578EA0}" dt="2026-04-13T12:25:20.536" v="22" actId="313"/>
        <pc:sldMkLst>
          <pc:docMk/>
          <pc:sldMk cId="3720380931" sldId="856"/>
        </pc:sldMkLst>
        <pc:spChg chg="mod">
          <ac:chgData name="Bradt Paul" userId="775cfd14-ae29-4fee-9e3b-b8845f820ef0" providerId="ADAL" clId="{A60CDD26-40ED-4610-9A2B-C41944578EA0}" dt="2026-04-13T12:20:37.997" v="0" actId="790"/>
          <ac:spMkLst>
            <pc:docMk/>
            <pc:sldMk cId="3720380931" sldId="856"/>
            <ac:spMk id="7"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8"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11"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18"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19"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22"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24"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30"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32" creationId="{00000000-0000-0000-0000-000000000000}"/>
          </ac:spMkLst>
        </pc:spChg>
        <pc:spChg chg="mod">
          <ac:chgData name="Bradt Paul" userId="775cfd14-ae29-4fee-9e3b-b8845f820ef0" providerId="ADAL" clId="{A60CDD26-40ED-4610-9A2B-C41944578EA0}" dt="2026-04-13T12:20:37.997" v="0" actId="790"/>
          <ac:spMkLst>
            <pc:docMk/>
            <pc:sldMk cId="3720380931" sldId="856"/>
            <ac:spMk id="34" creationId="{00000000-0000-0000-0000-000000000000}"/>
          </ac:spMkLst>
        </pc:spChg>
        <pc:spChg chg="mod">
          <ac:chgData name="Bradt Paul" userId="775cfd14-ae29-4fee-9e3b-b8845f820ef0" providerId="ADAL" clId="{A60CDD26-40ED-4610-9A2B-C41944578EA0}" dt="2026-04-13T12:25:20.536" v="22" actId="313"/>
          <ac:spMkLst>
            <pc:docMk/>
            <pc:sldMk cId="3720380931" sldId="856"/>
            <ac:spMk id="37" creationId="{00000000-0000-0000-0000-000000000000}"/>
          </ac:spMkLst>
        </pc:spChg>
      </pc:sldChg>
      <pc:sldChg chg="modSp mod">
        <pc:chgData name="Bradt Paul" userId="775cfd14-ae29-4fee-9e3b-b8845f820ef0" providerId="ADAL" clId="{A60CDD26-40ED-4610-9A2B-C41944578EA0}" dt="2026-04-13T12:25:37.810" v="27" actId="313"/>
        <pc:sldMkLst>
          <pc:docMk/>
          <pc:sldMk cId="48556358" sldId="858"/>
        </pc:sldMkLst>
        <pc:spChg chg="mod">
          <ac:chgData name="Bradt Paul" userId="775cfd14-ae29-4fee-9e3b-b8845f820ef0" providerId="ADAL" clId="{A60CDD26-40ED-4610-9A2B-C41944578EA0}" dt="2026-04-13T12:20:37.997" v="0" actId="790"/>
          <ac:spMkLst>
            <pc:docMk/>
            <pc:sldMk cId="48556358" sldId="858"/>
            <ac:spMk id="7" creationId="{00000000-0000-0000-0000-000000000000}"/>
          </ac:spMkLst>
        </pc:spChg>
        <pc:spChg chg="mod">
          <ac:chgData name="Bradt Paul" userId="775cfd14-ae29-4fee-9e3b-b8845f820ef0" providerId="ADAL" clId="{A60CDD26-40ED-4610-9A2B-C41944578EA0}" dt="2026-04-13T12:20:37.997" v="0" actId="790"/>
          <ac:spMkLst>
            <pc:docMk/>
            <pc:sldMk cId="48556358" sldId="858"/>
            <ac:spMk id="10" creationId="{74ED5C7E-60B5-4432-AD4F-9F360B4AFC65}"/>
          </ac:spMkLst>
        </pc:spChg>
        <pc:spChg chg="mod">
          <ac:chgData name="Bradt Paul" userId="775cfd14-ae29-4fee-9e3b-b8845f820ef0" providerId="ADAL" clId="{A60CDD26-40ED-4610-9A2B-C41944578EA0}" dt="2026-04-13T12:25:37.810" v="27" actId="313"/>
          <ac:spMkLst>
            <pc:docMk/>
            <pc:sldMk cId="48556358" sldId="858"/>
            <ac:spMk id="12" creationId="{E814FA73-1AA0-46D2-9DE9-4BAFCC0BD56E}"/>
          </ac:spMkLst>
        </pc:spChg>
        <pc:spChg chg="mod">
          <ac:chgData name="Bradt Paul" userId="775cfd14-ae29-4fee-9e3b-b8845f820ef0" providerId="ADAL" clId="{A60CDD26-40ED-4610-9A2B-C41944578EA0}" dt="2026-04-13T12:20:37.997" v="0" actId="790"/>
          <ac:spMkLst>
            <pc:docMk/>
            <pc:sldMk cId="48556358" sldId="858"/>
            <ac:spMk id="13" creationId="{00000000-0000-0000-0000-000000000000}"/>
          </ac:spMkLst>
        </pc:spChg>
        <pc:spChg chg="mod">
          <ac:chgData name="Bradt Paul" userId="775cfd14-ae29-4fee-9e3b-b8845f820ef0" providerId="ADAL" clId="{A60CDD26-40ED-4610-9A2B-C41944578EA0}" dt="2026-04-13T12:20:37.997" v="0" actId="790"/>
          <ac:spMkLst>
            <pc:docMk/>
            <pc:sldMk cId="48556358" sldId="858"/>
            <ac:spMk id="14" creationId="{00000000-0000-0000-0000-000000000000}"/>
          </ac:spMkLst>
        </pc:spChg>
      </pc:sldChg>
      <pc:sldChg chg="modSp mod">
        <pc:chgData name="Bradt Paul" userId="775cfd14-ae29-4fee-9e3b-b8845f820ef0" providerId="ADAL" clId="{A60CDD26-40ED-4610-9A2B-C41944578EA0}" dt="2026-04-13T12:25:26.056" v="23" actId="313"/>
        <pc:sldMkLst>
          <pc:docMk/>
          <pc:sldMk cId="2479629896" sldId="859"/>
        </pc:sldMkLst>
        <pc:spChg chg="mod">
          <ac:chgData name="Bradt Paul" userId="775cfd14-ae29-4fee-9e3b-b8845f820ef0" providerId="ADAL" clId="{A60CDD26-40ED-4610-9A2B-C41944578EA0}" dt="2026-04-13T12:20:37.997" v="0" actId="790"/>
          <ac:spMkLst>
            <pc:docMk/>
            <pc:sldMk cId="2479629896" sldId="859"/>
            <ac:spMk id="28"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29"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0"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1"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3"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4"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5"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36"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44" creationId="{00000000-0000-0000-0000-000000000000}"/>
          </ac:spMkLst>
        </pc:spChg>
        <pc:spChg chg="mod">
          <ac:chgData name="Bradt Paul" userId="775cfd14-ae29-4fee-9e3b-b8845f820ef0" providerId="ADAL" clId="{A60CDD26-40ED-4610-9A2B-C41944578EA0}" dt="2026-04-13T12:20:37.997" v="0" actId="790"/>
          <ac:spMkLst>
            <pc:docMk/>
            <pc:sldMk cId="2479629896" sldId="859"/>
            <ac:spMk id="48" creationId="{00000000-0000-0000-0000-000000000000}"/>
          </ac:spMkLst>
        </pc:spChg>
        <pc:spChg chg="mod">
          <ac:chgData name="Bradt Paul" userId="775cfd14-ae29-4fee-9e3b-b8845f820ef0" providerId="ADAL" clId="{A60CDD26-40ED-4610-9A2B-C41944578EA0}" dt="2026-04-13T12:25:26.056" v="23" actId="313"/>
          <ac:spMkLst>
            <pc:docMk/>
            <pc:sldMk cId="2479629896" sldId="859"/>
            <ac:spMk id="55" creationId="{00000000-0000-0000-0000-000000000000}"/>
          </ac:spMkLst>
        </pc:spChg>
      </pc:sldChg>
      <pc:sldChg chg="modSp mod">
        <pc:chgData name="Bradt Paul" userId="775cfd14-ae29-4fee-9e3b-b8845f820ef0" providerId="ADAL" clId="{A60CDD26-40ED-4610-9A2B-C41944578EA0}" dt="2026-04-13T12:25:17.282" v="21" actId="313"/>
        <pc:sldMkLst>
          <pc:docMk/>
          <pc:sldMk cId="2262352040" sldId="860"/>
        </pc:sldMkLst>
        <pc:spChg chg="mod">
          <ac:chgData name="Bradt Paul" userId="775cfd14-ae29-4fee-9e3b-b8845f820ef0" providerId="ADAL" clId="{A60CDD26-40ED-4610-9A2B-C41944578EA0}" dt="2026-04-13T12:20:37.997" v="0" actId="790"/>
          <ac:spMkLst>
            <pc:docMk/>
            <pc:sldMk cId="2262352040" sldId="860"/>
            <ac:spMk id="9" creationId="{A4FB786A-FF2A-4BD3-A9ED-D197F187C602}"/>
          </ac:spMkLst>
        </pc:spChg>
        <pc:spChg chg="mod">
          <ac:chgData name="Bradt Paul" userId="775cfd14-ae29-4fee-9e3b-b8845f820ef0" providerId="ADAL" clId="{A60CDD26-40ED-4610-9A2B-C41944578EA0}" dt="2026-04-13T12:20:37.997" v="0" actId="790"/>
          <ac:spMkLst>
            <pc:docMk/>
            <pc:sldMk cId="2262352040" sldId="860"/>
            <ac:spMk id="10" creationId="{ABED9EFF-F91F-49DC-9354-3D843BA29E46}"/>
          </ac:spMkLst>
        </pc:spChg>
        <pc:spChg chg="mod">
          <ac:chgData name="Bradt Paul" userId="775cfd14-ae29-4fee-9e3b-b8845f820ef0" providerId="ADAL" clId="{A60CDD26-40ED-4610-9A2B-C41944578EA0}" dt="2026-04-13T12:20:37.997" v="0" actId="790"/>
          <ac:spMkLst>
            <pc:docMk/>
            <pc:sldMk cId="2262352040" sldId="860"/>
            <ac:spMk id="21" creationId="{00000000-0000-0000-0000-000000000000}"/>
          </ac:spMkLst>
        </pc:spChg>
        <pc:spChg chg="mod">
          <ac:chgData name="Bradt Paul" userId="775cfd14-ae29-4fee-9e3b-b8845f820ef0" providerId="ADAL" clId="{A60CDD26-40ED-4610-9A2B-C41944578EA0}" dt="2026-04-13T12:20:37.997" v="0" actId="790"/>
          <ac:spMkLst>
            <pc:docMk/>
            <pc:sldMk cId="2262352040" sldId="860"/>
            <ac:spMk id="26" creationId="{00000000-0000-0000-0000-000000000000}"/>
          </ac:spMkLst>
        </pc:spChg>
        <pc:spChg chg="mod">
          <ac:chgData name="Bradt Paul" userId="775cfd14-ae29-4fee-9e3b-b8845f820ef0" providerId="ADAL" clId="{A60CDD26-40ED-4610-9A2B-C41944578EA0}" dt="2026-04-13T12:25:11.091" v="20" actId="313"/>
          <ac:spMkLst>
            <pc:docMk/>
            <pc:sldMk cId="2262352040" sldId="860"/>
            <ac:spMk id="29" creationId="{F9EEA01E-A4AF-4FA6-9420-356FE868D2A4}"/>
          </ac:spMkLst>
        </pc:spChg>
        <pc:spChg chg="mod">
          <ac:chgData name="Bradt Paul" userId="775cfd14-ae29-4fee-9e3b-b8845f820ef0" providerId="ADAL" clId="{A60CDD26-40ED-4610-9A2B-C41944578EA0}" dt="2026-04-13T12:25:17.282" v="21" actId="313"/>
          <ac:spMkLst>
            <pc:docMk/>
            <pc:sldMk cId="2262352040" sldId="860"/>
            <ac:spMk id="31" creationId="{95D6756B-2EA7-45A0-8133-64F526792297}"/>
          </ac:spMkLst>
        </pc:spChg>
      </pc:sldChg>
      <pc:sldChg chg="modSp mod">
        <pc:chgData name="Bradt Paul" userId="775cfd14-ae29-4fee-9e3b-b8845f820ef0" providerId="ADAL" clId="{A60CDD26-40ED-4610-9A2B-C41944578EA0}" dt="2026-04-13T12:25:47.802" v="31" actId="313"/>
        <pc:sldMkLst>
          <pc:docMk/>
          <pc:sldMk cId="1113734974" sldId="861"/>
        </pc:sldMkLst>
        <pc:spChg chg="mod">
          <ac:chgData name="Bradt Paul" userId="775cfd14-ae29-4fee-9e3b-b8845f820ef0" providerId="ADAL" clId="{A60CDD26-40ED-4610-9A2B-C41944578EA0}" dt="2026-04-13T12:20:37.997" v="0" actId="790"/>
          <ac:spMkLst>
            <pc:docMk/>
            <pc:sldMk cId="1113734974" sldId="861"/>
            <ac:spMk id="24"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25" creationId="{00000000-0000-0000-0000-000000000000}"/>
          </ac:spMkLst>
        </pc:spChg>
        <pc:spChg chg="mod">
          <ac:chgData name="Bradt Paul" userId="775cfd14-ae29-4fee-9e3b-b8845f820ef0" providerId="ADAL" clId="{A60CDD26-40ED-4610-9A2B-C41944578EA0}" dt="2026-04-13T12:25:47.802" v="31" actId="313"/>
          <ac:spMkLst>
            <pc:docMk/>
            <pc:sldMk cId="1113734974" sldId="861"/>
            <ac:spMk id="33"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40"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43"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45"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47"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50"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53"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55" creationId="{00000000-0000-0000-0000-000000000000}"/>
          </ac:spMkLst>
        </pc:spChg>
        <pc:spChg chg="mod">
          <ac:chgData name="Bradt Paul" userId="775cfd14-ae29-4fee-9e3b-b8845f820ef0" providerId="ADAL" clId="{A60CDD26-40ED-4610-9A2B-C41944578EA0}" dt="2026-04-13T12:20:37.997" v="0" actId="790"/>
          <ac:spMkLst>
            <pc:docMk/>
            <pc:sldMk cId="1113734974" sldId="861"/>
            <ac:spMk id="60" creationId="{00000000-0000-0000-0000-000000000000}"/>
          </ac:spMkLst>
        </pc:spChg>
      </pc:sldChg>
      <pc:sldChg chg="modSp mod">
        <pc:chgData name="Bradt Paul" userId="775cfd14-ae29-4fee-9e3b-b8845f820ef0" providerId="ADAL" clId="{A60CDD26-40ED-4610-9A2B-C41944578EA0}" dt="2026-04-13T12:20:37.997" v="0" actId="790"/>
        <pc:sldMkLst>
          <pc:docMk/>
          <pc:sldMk cId="3683765866" sldId="862"/>
        </pc:sldMkLst>
        <pc:spChg chg="mod">
          <ac:chgData name="Bradt Paul" userId="775cfd14-ae29-4fee-9e3b-b8845f820ef0" providerId="ADAL" clId="{A60CDD26-40ED-4610-9A2B-C41944578EA0}" dt="2026-04-13T12:20:37.997" v="0" actId="790"/>
          <ac:spMkLst>
            <pc:docMk/>
            <pc:sldMk cId="3683765866" sldId="862"/>
            <ac:spMk id="2" creationId="{00000000-0000-0000-0000-000000000000}"/>
          </ac:spMkLst>
        </pc:spChg>
        <pc:spChg chg="mod">
          <ac:chgData name="Bradt Paul" userId="775cfd14-ae29-4fee-9e3b-b8845f820ef0" providerId="ADAL" clId="{A60CDD26-40ED-4610-9A2B-C41944578EA0}" dt="2026-04-13T12:20:37.997" v="0" actId="790"/>
          <ac:spMkLst>
            <pc:docMk/>
            <pc:sldMk cId="3683765866" sldId="862"/>
            <ac:spMk id="9" creationId="{00000000-0000-0000-0000-000000000000}"/>
          </ac:spMkLst>
        </pc:spChg>
        <pc:spChg chg="mod">
          <ac:chgData name="Bradt Paul" userId="775cfd14-ae29-4fee-9e3b-b8845f820ef0" providerId="ADAL" clId="{A60CDD26-40ED-4610-9A2B-C41944578EA0}" dt="2026-04-13T12:20:37.997" v="0" actId="790"/>
          <ac:spMkLst>
            <pc:docMk/>
            <pc:sldMk cId="3683765866" sldId="862"/>
            <ac:spMk id="13" creationId="{00000000-0000-0000-0000-000000000000}"/>
          </ac:spMkLst>
        </pc:spChg>
        <pc:spChg chg="mod">
          <ac:chgData name="Bradt Paul" userId="775cfd14-ae29-4fee-9e3b-b8845f820ef0" providerId="ADAL" clId="{A60CDD26-40ED-4610-9A2B-C41944578EA0}" dt="2026-04-13T12:20:37.997" v="0" actId="790"/>
          <ac:spMkLst>
            <pc:docMk/>
            <pc:sldMk cId="3683765866" sldId="862"/>
            <ac:spMk id="15" creationId="{00000000-0000-0000-0000-000000000000}"/>
          </ac:spMkLst>
        </pc:spChg>
        <pc:spChg chg="mod">
          <ac:chgData name="Bradt Paul" userId="775cfd14-ae29-4fee-9e3b-b8845f820ef0" providerId="ADAL" clId="{A60CDD26-40ED-4610-9A2B-C41944578EA0}" dt="2026-04-13T12:20:37.997" v="0" actId="790"/>
          <ac:spMkLst>
            <pc:docMk/>
            <pc:sldMk cId="3683765866" sldId="862"/>
            <ac:spMk id="16" creationId="{3EA9D5AD-F8EE-4D1D-967E-D65305AE7E25}"/>
          </ac:spMkLst>
        </pc:spChg>
        <pc:spChg chg="mod">
          <ac:chgData name="Bradt Paul" userId="775cfd14-ae29-4fee-9e3b-b8845f820ef0" providerId="ADAL" clId="{A60CDD26-40ED-4610-9A2B-C41944578EA0}" dt="2026-04-13T12:20:37.997" v="0" actId="790"/>
          <ac:spMkLst>
            <pc:docMk/>
            <pc:sldMk cId="3683765866" sldId="862"/>
            <ac:spMk id="17" creationId="{231BED49-EC38-42BD-8722-DC51C60A8997}"/>
          </ac:spMkLst>
        </pc:spChg>
      </pc:sldChg>
      <pc:sldChg chg="modSp mod">
        <pc:chgData name="Bradt Paul" userId="775cfd14-ae29-4fee-9e3b-b8845f820ef0" providerId="ADAL" clId="{A60CDD26-40ED-4610-9A2B-C41944578EA0}" dt="2026-04-13T12:26:03.123" v="33" actId="313"/>
        <pc:sldMkLst>
          <pc:docMk/>
          <pc:sldMk cId="369314619" sldId="863"/>
        </pc:sldMkLst>
        <pc:spChg chg="mod">
          <ac:chgData name="Bradt Paul" userId="775cfd14-ae29-4fee-9e3b-b8845f820ef0" providerId="ADAL" clId="{A60CDD26-40ED-4610-9A2B-C41944578EA0}" dt="2026-04-13T12:20:37.997" v="0" actId="790"/>
          <ac:spMkLst>
            <pc:docMk/>
            <pc:sldMk cId="369314619" sldId="863"/>
            <ac:spMk id="28" creationId="{00000000-0000-0000-0000-000000000000}"/>
          </ac:spMkLst>
        </pc:spChg>
        <pc:spChg chg="mod">
          <ac:chgData name="Bradt Paul" userId="775cfd14-ae29-4fee-9e3b-b8845f820ef0" providerId="ADAL" clId="{A60CDD26-40ED-4610-9A2B-C41944578EA0}" dt="2026-04-13T12:26:03.123" v="33" actId="313"/>
          <ac:spMkLst>
            <pc:docMk/>
            <pc:sldMk cId="369314619" sldId="863"/>
            <ac:spMk id="34"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51"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52"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53"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58"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63"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64"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69"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71" creationId="{00000000-0000-0000-0000-000000000000}"/>
          </ac:spMkLst>
        </pc:spChg>
        <pc:spChg chg="mod">
          <ac:chgData name="Bradt Paul" userId="775cfd14-ae29-4fee-9e3b-b8845f820ef0" providerId="ADAL" clId="{A60CDD26-40ED-4610-9A2B-C41944578EA0}" dt="2026-04-13T12:20:37.997" v="0" actId="790"/>
          <ac:spMkLst>
            <pc:docMk/>
            <pc:sldMk cId="369314619" sldId="863"/>
            <ac:spMk id="73" creationId="{00000000-0000-0000-0000-000000000000}"/>
          </ac:spMkLst>
        </pc:spChg>
      </pc:sldChg>
      <pc:sldChg chg="modSp mod">
        <pc:chgData name="Bradt Paul" userId="775cfd14-ae29-4fee-9e3b-b8845f820ef0" providerId="ADAL" clId="{A60CDD26-40ED-4610-9A2B-C41944578EA0}" dt="2026-04-13T12:26:16.803" v="36" actId="313"/>
        <pc:sldMkLst>
          <pc:docMk/>
          <pc:sldMk cId="2533509060" sldId="865"/>
        </pc:sldMkLst>
        <pc:spChg chg="mod">
          <ac:chgData name="Bradt Paul" userId="775cfd14-ae29-4fee-9e3b-b8845f820ef0" providerId="ADAL" clId="{A60CDD26-40ED-4610-9A2B-C41944578EA0}" dt="2026-04-13T12:20:37.997" v="0" actId="790"/>
          <ac:spMkLst>
            <pc:docMk/>
            <pc:sldMk cId="2533509060" sldId="865"/>
            <ac:spMk id="7" creationId="{4716CAAC-D763-4499-A4CE-6312F7ADC344}"/>
          </ac:spMkLst>
        </pc:spChg>
        <pc:spChg chg="mod">
          <ac:chgData name="Bradt Paul" userId="775cfd14-ae29-4fee-9e3b-b8845f820ef0" providerId="ADAL" clId="{A60CDD26-40ED-4610-9A2B-C41944578EA0}" dt="2026-04-13T12:26:16.803" v="36" actId="313"/>
          <ac:spMkLst>
            <pc:docMk/>
            <pc:sldMk cId="2533509060" sldId="865"/>
            <ac:spMk id="10" creationId="{00000000-0000-0000-0000-000000000000}"/>
          </ac:spMkLst>
        </pc:spChg>
        <pc:spChg chg="mod">
          <ac:chgData name="Bradt Paul" userId="775cfd14-ae29-4fee-9e3b-b8845f820ef0" providerId="ADAL" clId="{A60CDD26-40ED-4610-9A2B-C41944578EA0}" dt="2026-04-13T12:20:37.997" v="0" actId="790"/>
          <ac:spMkLst>
            <pc:docMk/>
            <pc:sldMk cId="2533509060" sldId="865"/>
            <ac:spMk id="13" creationId="{00000000-0000-0000-0000-000000000000}"/>
          </ac:spMkLst>
        </pc:spChg>
      </pc:sldChg>
      <pc:sldChg chg="modSp mod">
        <pc:chgData name="Bradt Paul" userId="775cfd14-ae29-4fee-9e3b-b8845f820ef0" providerId="ADAL" clId="{A60CDD26-40ED-4610-9A2B-C41944578EA0}" dt="2026-04-13T12:26:32.914" v="37" actId="2"/>
        <pc:sldMkLst>
          <pc:docMk/>
          <pc:sldMk cId="2673708308" sldId="866"/>
        </pc:sldMkLst>
        <pc:spChg chg="mod">
          <ac:chgData name="Bradt Paul" userId="775cfd14-ae29-4fee-9e3b-b8845f820ef0" providerId="ADAL" clId="{A60CDD26-40ED-4610-9A2B-C41944578EA0}" dt="2026-04-13T12:20:37.997" v="0" actId="790"/>
          <ac:spMkLst>
            <pc:docMk/>
            <pc:sldMk cId="2673708308" sldId="866"/>
            <ac:spMk id="11" creationId="{00000000-0000-0000-0000-000000000000}"/>
          </ac:spMkLst>
        </pc:spChg>
        <pc:spChg chg="mod">
          <ac:chgData name="Bradt Paul" userId="775cfd14-ae29-4fee-9e3b-b8845f820ef0" providerId="ADAL" clId="{A60CDD26-40ED-4610-9A2B-C41944578EA0}" dt="2026-04-13T12:20:37.997" v="0" actId="790"/>
          <ac:spMkLst>
            <pc:docMk/>
            <pc:sldMk cId="2673708308" sldId="866"/>
            <ac:spMk id="13" creationId="{00000000-0000-0000-0000-000000000000}"/>
          </ac:spMkLst>
        </pc:spChg>
        <pc:spChg chg="mod">
          <ac:chgData name="Bradt Paul" userId="775cfd14-ae29-4fee-9e3b-b8845f820ef0" providerId="ADAL" clId="{A60CDD26-40ED-4610-9A2B-C41944578EA0}" dt="2026-04-13T12:20:37.997" v="0" actId="790"/>
          <ac:spMkLst>
            <pc:docMk/>
            <pc:sldMk cId="2673708308" sldId="866"/>
            <ac:spMk id="17" creationId="{675BA5B1-982C-4D62-947C-6CBD7F045F5E}"/>
          </ac:spMkLst>
        </pc:spChg>
        <pc:spChg chg="mod">
          <ac:chgData name="Bradt Paul" userId="775cfd14-ae29-4fee-9e3b-b8845f820ef0" providerId="ADAL" clId="{A60CDD26-40ED-4610-9A2B-C41944578EA0}" dt="2026-04-13T12:20:37.997" v="0" actId="790"/>
          <ac:spMkLst>
            <pc:docMk/>
            <pc:sldMk cId="2673708308" sldId="866"/>
            <ac:spMk id="18" creationId="{8A168B1E-9E73-4B54-8871-0CC86C9E6DD3}"/>
          </ac:spMkLst>
        </pc:spChg>
        <pc:spChg chg="mod">
          <ac:chgData name="Bradt Paul" userId="775cfd14-ae29-4fee-9e3b-b8845f820ef0" providerId="ADAL" clId="{A60CDD26-40ED-4610-9A2B-C41944578EA0}" dt="2026-04-13T12:20:37.997" v="0" actId="790"/>
          <ac:spMkLst>
            <pc:docMk/>
            <pc:sldMk cId="2673708308" sldId="866"/>
            <ac:spMk id="19" creationId="{00000000-0000-0000-0000-000000000000}"/>
          </ac:spMkLst>
        </pc:spChg>
        <pc:spChg chg="mod">
          <ac:chgData name="Bradt Paul" userId="775cfd14-ae29-4fee-9e3b-b8845f820ef0" providerId="ADAL" clId="{A60CDD26-40ED-4610-9A2B-C41944578EA0}" dt="2026-04-13T12:26:32.914" v="37" actId="2"/>
          <ac:spMkLst>
            <pc:docMk/>
            <pc:sldMk cId="2673708308" sldId="866"/>
            <ac:spMk id="32" creationId="{00000000-0000-0000-0000-000000000000}"/>
          </ac:spMkLst>
        </pc:spChg>
      </pc:sldChg>
      <pc:sldChg chg="modSp mod">
        <pc:chgData name="Bradt Paul" userId="775cfd14-ae29-4fee-9e3b-b8845f820ef0" providerId="ADAL" clId="{A60CDD26-40ED-4610-9A2B-C41944578EA0}" dt="2026-04-13T12:26:10.573" v="35" actId="313"/>
        <pc:sldMkLst>
          <pc:docMk/>
          <pc:sldMk cId="2962935065" sldId="867"/>
        </pc:sldMkLst>
        <pc:spChg chg="mod">
          <ac:chgData name="Bradt Paul" userId="775cfd14-ae29-4fee-9e3b-b8845f820ef0" providerId="ADAL" clId="{A60CDD26-40ED-4610-9A2B-C41944578EA0}" dt="2026-04-13T12:20:37.997" v="0" actId="790"/>
          <ac:spMkLst>
            <pc:docMk/>
            <pc:sldMk cId="2962935065" sldId="867"/>
            <ac:spMk id="9"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10"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23"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25"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26"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31"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32"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33"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34" creationId="{00000000-0000-0000-0000-000000000000}"/>
          </ac:spMkLst>
        </pc:spChg>
        <pc:spChg chg="mod">
          <ac:chgData name="Bradt Paul" userId="775cfd14-ae29-4fee-9e3b-b8845f820ef0" providerId="ADAL" clId="{A60CDD26-40ED-4610-9A2B-C41944578EA0}" dt="2026-04-13T12:20:37.997" v="0" actId="790"/>
          <ac:spMkLst>
            <pc:docMk/>
            <pc:sldMk cId="2962935065" sldId="867"/>
            <ac:spMk id="35" creationId="{00000000-0000-0000-0000-000000000000}"/>
          </ac:spMkLst>
        </pc:spChg>
        <pc:spChg chg="mod">
          <ac:chgData name="Bradt Paul" userId="775cfd14-ae29-4fee-9e3b-b8845f820ef0" providerId="ADAL" clId="{A60CDD26-40ED-4610-9A2B-C41944578EA0}" dt="2026-04-13T12:26:10.573" v="35" actId="313"/>
          <ac:spMkLst>
            <pc:docMk/>
            <pc:sldMk cId="2962935065" sldId="867"/>
            <ac:spMk id="42" creationId="{00000000-0000-0000-0000-000000000000}"/>
          </ac:spMkLst>
        </pc:spChg>
      </pc:sldChg>
      <pc:sldChg chg="modSp mod">
        <pc:chgData name="Bradt Paul" userId="775cfd14-ae29-4fee-9e3b-b8845f820ef0" providerId="ADAL" clId="{A60CDD26-40ED-4610-9A2B-C41944578EA0}" dt="2026-04-13T12:20:37.997" v="0" actId="790"/>
        <pc:sldMkLst>
          <pc:docMk/>
          <pc:sldMk cId="3958528071" sldId="868"/>
        </pc:sldMkLst>
        <pc:spChg chg="mod">
          <ac:chgData name="Bradt Paul" userId="775cfd14-ae29-4fee-9e3b-b8845f820ef0" providerId="ADAL" clId="{A60CDD26-40ED-4610-9A2B-C41944578EA0}" dt="2026-04-13T12:20:37.997" v="0" actId="790"/>
          <ac:spMkLst>
            <pc:docMk/>
            <pc:sldMk cId="3958528071" sldId="868"/>
            <ac:spMk id="8" creationId="{00000000-0000-0000-0000-000000000000}"/>
          </ac:spMkLst>
        </pc:spChg>
        <pc:spChg chg="mod">
          <ac:chgData name="Bradt Paul" userId="775cfd14-ae29-4fee-9e3b-b8845f820ef0" providerId="ADAL" clId="{A60CDD26-40ED-4610-9A2B-C41944578EA0}" dt="2026-04-13T12:20:37.997" v="0" actId="790"/>
          <ac:spMkLst>
            <pc:docMk/>
            <pc:sldMk cId="3958528071" sldId="868"/>
            <ac:spMk id="11" creationId="{00000000-0000-0000-0000-000000000000}"/>
          </ac:spMkLst>
        </pc:spChg>
        <pc:spChg chg="mod">
          <ac:chgData name="Bradt Paul" userId="775cfd14-ae29-4fee-9e3b-b8845f820ef0" providerId="ADAL" clId="{A60CDD26-40ED-4610-9A2B-C41944578EA0}" dt="2026-04-13T12:20:37.997" v="0" actId="790"/>
          <ac:spMkLst>
            <pc:docMk/>
            <pc:sldMk cId="3958528071" sldId="868"/>
            <ac:spMk id="13" creationId="{00000000-0000-0000-0000-000000000000}"/>
          </ac:spMkLst>
        </pc:spChg>
        <pc:spChg chg="mod">
          <ac:chgData name="Bradt Paul" userId="775cfd14-ae29-4fee-9e3b-b8845f820ef0" providerId="ADAL" clId="{A60CDD26-40ED-4610-9A2B-C41944578EA0}" dt="2026-04-13T12:20:37.997" v="0" actId="790"/>
          <ac:spMkLst>
            <pc:docMk/>
            <pc:sldMk cId="3958528071" sldId="868"/>
            <ac:spMk id="15" creationId="{10BF37D2-C486-4A71-BE8E-0814D059FCCC}"/>
          </ac:spMkLst>
        </pc:spChg>
        <pc:spChg chg="mod">
          <ac:chgData name="Bradt Paul" userId="775cfd14-ae29-4fee-9e3b-b8845f820ef0" providerId="ADAL" clId="{A60CDD26-40ED-4610-9A2B-C41944578EA0}" dt="2026-04-13T12:20:37.997" v="0" actId="790"/>
          <ac:spMkLst>
            <pc:docMk/>
            <pc:sldMk cId="3958528071" sldId="868"/>
            <ac:spMk id="18" creationId="{5EF423C8-5E51-42F5-83F7-4DB1145DAD2E}"/>
          </ac:spMkLst>
        </pc:spChg>
        <pc:spChg chg="mod">
          <ac:chgData name="Bradt Paul" userId="775cfd14-ae29-4fee-9e3b-b8845f820ef0" providerId="ADAL" clId="{A60CDD26-40ED-4610-9A2B-C41944578EA0}" dt="2026-04-13T12:20:37.997" v="0" actId="790"/>
          <ac:spMkLst>
            <pc:docMk/>
            <pc:sldMk cId="3958528071" sldId="868"/>
            <ac:spMk id="20" creationId="{7766106B-313C-4708-89A3-D60C3D464213}"/>
          </ac:spMkLst>
        </pc:spChg>
        <pc:spChg chg="mod">
          <ac:chgData name="Bradt Paul" userId="775cfd14-ae29-4fee-9e3b-b8845f820ef0" providerId="ADAL" clId="{A60CDD26-40ED-4610-9A2B-C41944578EA0}" dt="2026-04-13T12:20:37.997" v="0" actId="790"/>
          <ac:spMkLst>
            <pc:docMk/>
            <pc:sldMk cId="3958528071" sldId="868"/>
            <ac:spMk id="22" creationId="{00000000-0000-0000-0000-000000000000}"/>
          </ac:spMkLst>
        </pc:spChg>
      </pc:sldChg>
      <pc:sldChg chg="modSp mod">
        <pc:chgData name="Bradt Paul" userId="775cfd14-ae29-4fee-9e3b-b8845f820ef0" providerId="ADAL" clId="{A60CDD26-40ED-4610-9A2B-C41944578EA0}" dt="2026-04-13T12:20:37.997" v="0" actId="790"/>
        <pc:sldMkLst>
          <pc:docMk/>
          <pc:sldMk cId="521859553" sldId="869"/>
        </pc:sldMkLst>
        <pc:spChg chg="mod">
          <ac:chgData name="Bradt Paul" userId="775cfd14-ae29-4fee-9e3b-b8845f820ef0" providerId="ADAL" clId="{A60CDD26-40ED-4610-9A2B-C41944578EA0}" dt="2026-04-13T12:20:37.997" v="0" actId="790"/>
          <ac:spMkLst>
            <pc:docMk/>
            <pc:sldMk cId="521859553" sldId="869"/>
            <ac:spMk id="6" creationId="{00000000-0000-0000-0000-000000000000}"/>
          </ac:spMkLst>
        </pc:spChg>
        <pc:spChg chg="mod">
          <ac:chgData name="Bradt Paul" userId="775cfd14-ae29-4fee-9e3b-b8845f820ef0" providerId="ADAL" clId="{A60CDD26-40ED-4610-9A2B-C41944578EA0}" dt="2026-04-13T12:20:37.997" v="0" actId="790"/>
          <ac:spMkLst>
            <pc:docMk/>
            <pc:sldMk cId="521859553" sldId="869"/>
            <ac:spMk id="7" creationId="{00000000-0000-0000-0000-000000000000}"/>
          </ac:spMkLst>
        </pc:spChg>
        <pc:spChg chg="mod">
          <ac:chgData name="Bradt Paul" userId="775cfd14-ae29-4fee-9e3b-b8845f820ef0" providerId="ADAL" clId="{A60CDD26-40ED-4610-9A2B-C41944578EA0}" dt="2026-04-13T12:20:37.997" v="0" actId="790"/>
          <ac:spMkLst>
            <pc:docMk/>
            <pc:sldMk cId="521859553" sldId="869"/>
            <ac:spMk id="12" creationId="{C946B814-48FB-4A76-A746-C866E78120BD}"/>
          </ac:spMkLst>
        </pc:spChg>
        <pc:spChg chg="mod">
          <ac:chgData name="Bradt Paul" userId="775cfd14-ae29-4fee-9e3b-b8845f820ef0" providerId="ADAL" clId="{A60CDD26-40ED-4610-9A2B-C41944578EA0}" dt="2026-04-13T12:20:37.997" v="0" actId="790"/>
          <ac:spMkLst>
            <pc:docMk/>
            <pc:sldMk cId="521859553" sldId="869"/>
            <ac:spMk id="15" creationId="{F2D6DF0C-76FD-41FB-B2EF-D2B46A09D032}"/>
          </ac:spMkLst>
        </pc:spChg>
        <pc:spChg chg="mod">
          <ac:chgData name="Bradt Paul" userId="775cfd14-ae29-4fee-9e3b-b8845f820ef0" providerId="ADAL" clId="{A60CDD26-40ED-4610-9A2B-C41944578EA0}" dt="2026-04-13T12:20:37.997" v="0" actId="790"/>
          <ac:spMkLst>
            <pc:docMk/>
            <pc:sldMk cId="521859553" sldId="869"/>
            <ac:spMk id="16" creationId="{18C3D932-0496-4963-8313-E9875232C629}"/>
          </ac:spMkLst>
        </pc:spChg>
        <pc:spChg chg="mod">
          <ac:chgData name="Bradt Paul" userId="775cfd14-ae29-4fee-9e3b-b8845f820ef0" providerId="ADAL" clId="{A60CDD26-40ED-4610-9A2B-C41944578EA0}" dt="2026-04-13T12:20:37.997" v="0" actId="790"/>
          <ac:spMkLst>
            <pc:docMk/>
            <pc:sldMk cId="521859553" sldId="869"/>
            <ac:spMk id="17" creationId="{2FC77969-7756-4427-9A5D-6B73F80FEFB4}"/>
          </ac:spMkLst>
        </pc:spChg>
        <pc:spChg chg="mod">
          <ac:chgData name="Bradt Paul" userId="775cfd14-ae29-4fee-9e3b-b8845f820ef0" providerId="ADAL" clId="{A60CDD26-40ED-4610-9A2B-C41944578EA0}" dt="2026-04-13T12:20:37.997" v="0" actId="790"/>
          <ac:spMkLst>
            <pc:docMk/>
            <pc:sldMk cId="521859553" sldId="869"/>
            <ac:spMk id="18" creationId="{BB2F2056-DDC8-45DC-B471-74FD873E18EC}"/>
          </ac:spMkLst>
        </pc:spChg>
        <pc:spChg chg="mod">
          <ac:chgData name="Bradt Paul" userId="775cfd14-ae29-4fee-9e3b-b8845f820ef0" providerId="ADAL" clId="{A60CDD26-40ED-4610-9A2B-C41944578EA0}" dt="2026-04-13T12:20:37.997" v="0" actId="790"/>
          <ac:spMkLst>
            <pc:docMk/>
            <pc:sldMk cId="521859553" sldId="869"/>
            <ac:spMk id="29" creationId="{CC77A940-EC2B-4D4C-8086-D8B8679B0B95}"/>
          </ac:spMkLst>
        </pc:spChg>
        <pc:spChg chg="mod">
          <ac:chgData name="Bradt Paul" userId="775cfd14-ae29-4fee-9e3b-b8845f820ef0" providerId="ADAL" clId="{A60CDD26-40ED-4610-9A2B-C41944578EA0}" dt="2026-04-13T12:20:37.997" v="0" actId="790"/>
          <ac:spMkLst>
            <pc:docMk/>
            <pc:sldMk cId="521859553" sldId="869"/>
            <ac:spMk id="31" creationId="{00A4FF33-B2BB-4F78-963E-19F2788FBA91}"/>
          </ac:spMkLst>
        </pc:spChg>
        <pc:spChg chg="mod">
          <ac:chgData name="Bradt Paul" userId="775cfd14-ae29-4fee-9e3b-b8845f820ef0" providerId="ADAL" clId="{A60CDD26-40ED-4610-9A2B-C41944578EA0}" dt="2026-04-13T12:20:37.997" v="0" actId="790"/>
          <ac:spMkLst>
            <pc:docMk/>
            <pc:sldMk cId="521859553" sldId="869"/>
            <ac:spMk id="38" creationId="{BFCCDE13-0446-41F4-8332-792127D9BC9D}"/>
          </ac:spMkLst>
        </pc:spChg>
      </pc:sldChg>
      <pc:sldChg chg="modSp mod">
        <pc:chgData name="Bradt Paul" userId="775cfd14-ae29-4fee-9e3b-b8845f820ef0" providerId="ADAL" clId="{A60CDD26-40ED-4610-9A2B-C41944578EA0}" dt="2026-04-13T12:23:41.433" v="11" actId="313"/>
        <pc:sldMkLst>
          <pc:docMk/>
          <pc:sldMk cId="2401491509" sldId="870"/>
        </pc:sldMkLst>
        <pc:spChg chg="mod">
          <ac:chgData name="Bradt Paul" userId="775cfd14-ae29-4fee-9e3b-b8845f820ef0" providerId="ADAL" clId="{A60CDD26-40ED-4610-9A2B-C41944578EA0}" dt="2026-04-13T12:23:41.433" v="11" actId="313"/>
          <ac:spMkLst>
            <pc:docMk/>
            <pc:sldMk cId="2401491509" sldId="870"/>
            <ac:spMk id="28" creationId="{D1F89905-B72A-4A3C-AC2A-FDB298B7FD7E}"/>
          </ac:spMkLst>
        </pc:spChg>
        <pc:spChg chg="mod">
          <ac:chgData name="Bradt Paul" userId="775cfd14-ae29-4fee-9e3b-b8845f820ef0" providerId="ADAL" clId="{A60CDD26-40ED-4610-9A2B-C41944578EA0}" dt="2026-04-13T12:20:37.997" v="0" actId="790"/>
          <ac:spMkLst>
            <pc:docMk/>
            <pc:sldMk cId="2401491509" sldId="870"/>
            <ac:spMk id="52" creationId="{3C6B142C-D304-426B-AB7D-FD81A82D192D}"/>
          </ac:spMkLst>
        </pc:spChg>
        <pc:spChg chg="mod">
          <ac:chgData name="Bradt Paul" userId="775cfd14-ae29-4fee-9e3b-b8845f820ef0" providerId="ADAL" clId="{A60CDD26-40ED-4610-9A2B-C41944578EA0}" dt="2026-04-13T12:20:37.997" v="0" actId="790"/>
          <ac:spMkLst>
            <pc:docMk/>
            <pc:sldMk cId="2401491509" sldId="870"/>
            <ac:spMk id="72" creationId="{C47116D5-7298-4222-AD98-978F29A7960D}"/>
          </ac:spMkLst>
        </pc:spChg>
      </pc:sldChg>
      <pc:sldChg chg="modSp mod">
        <pc:chgData name="Bradt Paul" userId="775cfd14-ae29-4fee-9e3b-b8845f820ef0" providerId="ADAL" clId="{A60CDD26-40ED-4610-9A2B-C41944578EA0}" dt="2026-04-13T12:24:02.192" v="17" actId="313"/>
        <pc:sldMkLst>
          <pc:docMk/>
          <pc:sldMk cId="1658500898" sldId="873"/>
        </pc:sldMkLst>
        <pc:spChg chg="mod">
          <ac:chgData name="Bradt Paul" userId="775cfd14-ae29-4fee-9e3b-b8845f820ef0" providerId="ADAL" clId="{A60CDD26-40ED-4610-9A2B-C41944578EA0}" dt="2026-04-13T12:20:37.997" v="0" actId="790"/>
          <ac:spMkLst>
            <pc:docMk/>
            <pc:sldMk cId="1658500898" sldId="873"/>
            <ac:spMk id="3" creationId="{00000000-0000-0000-0000-000000000000}"/>
          </ac:spMkLst>
        </pc:spChg>
        <pc:spChg chg="mod">
          <ac:chgData name="Bradt Paul" userId="775cfd14-ae29-4fee-9e3b-b8845f820ef0" providerId="ADAL" clId="{A60CDD26-40ED-4610-9A2B-C41944578EA0}" dt="2026-04-13T12:20:37.997" v="0" actId="790"/>
          <ac:spMkLst>
            <pc:docMk/>
            <pc:sldMk cId="1658500898" sldId="873"/>
            <ac:spMk id="10" creationId="{09BF1EC3-709E-4961-9E1F-3529D3827F73}"/>
          </ac:spMkLst>
        </pc:spChg>
        <pc:spChg chg="mod">
          <ac:chgData name="Bradt Paul" userId="775cfd14-ae29-4fee-9e3b-b8845f820ef0" providerId="ADAL" clId="{A60CDD26-40ED-4610-9A2B-C41944578EA0}" dt="2026-04-13T12:24:02.192" v="17" actId="313"/>
          <ac:spMkLst>
            <pc:docMk/>
            <pc:sldMk cId="1658500898" sldId="873"/>
            <ac:spMk id="20" creationId="{A7C752C1-4527-4452-B04F-DE53B4E82CC7}"/>
          </ac:spMkLst>
        </pc:spChg>
        <pc:spChg chg="mod">
          <ac:chgData name="Bradt Paul" userId="775cfd14-ae29-4fee-9e3b-b8845f820ef0" providerId="ADAL" clId="{A60CDD26-40ED-4610-9A2B-C41944578EA0}" dt="2026-04-13T12:20:37.997" v="0" actId="790"/>
          <ac:spMkLst>
            <pc:docMk/>
            <pc:sldMk cId="1658500898" sldId="873"/>
            <ac:spMk id="21" creationId="{073A660F-E657-41D8-8446-CC32CB3D1F7C}"/>
          </ac:spMkLst>
        </pc:spChg>
        <pc:spChg chg="mod">
          <ac:chgData name="Bradt Paul" userId="775cfd14-ae29-4fee-9e3b-b8845f820ef0" providerId="ADAL" clId="{A60CDD26-40ED-4610-9A2B-C41944578EA0}" dt="2026-04-13T12:20:37.997" v="0" actId="790"/>
          <ac:spMkLst>
            <pc:docMk/>
            <pc:sldMk cId="1658500898" sldId="873"/>
            <ac:spMk id="72" creationId="{C47116D5-7298-4222-AD98-978F29A7960D}"/>
          </ac:spMkLst>
        </pc:spChg>
      </pc:sldChg>
      <pc:sldChg chg="modSp mod">
        <pc:chgData name="Bradt Paul" userId="775cfd14-ae29-4fee-9e3b-b8845f820ef0" providerId="ADAL" clId="{A60CDD26-40ED-4610-9A2B-C41944578EA0}" dt="2026-04-13T12:20:37.997" v="0" actId="790"/>
        <pc:sldMkLst>
          <pc:docMk/>
          <pc:sldMk cId="2591800496" sldId="874"/>
        </pc:sldMkLst>
        <pc:spChg chg="mod">
          <ac:chgData name="Bradt Paul" userId="775cfd14-ae29-4fee-9e3b-b8845f820ef0" providerId="ADAL" clId="{A60CDD26-40ED-4610-9A2B-C41944578EA0}" dt="2026-04-13T12:20:37.997" v="0" actId="790"/>
          <ac:spMkLst>
            <pc:docMk/>
            <pc:sldMk cId="2591800496" sldId="874"/>
            <ac:spMk id="8" creationId="{00000000-0000-0000-0000-000000000000}"/>
          </ac:spMkLst>
        </pc:spChg>
        <pc:spChg chg="mod">
          <ac:chgData name="Bradt Paul" userId="775cfd14-ae29-4fee-9e3b-b8845f820ef0" providerId="ADAL" clId="{A60CDD26-40ED-4610-9A2B-C41944578EA0}" dt="2026-04-13T12:20:37.997" v="0" actId="790"/>
          <ac:spMkLst>
            <pc:docMk/>
            <pc:sldMk cId="2591800496" sldId="874"/>
            <ac:spMk id="11" creationId="{00000000-0000-0000-0000-000000000000}"/>
          </ac:spMkLst>
        </pc:spChg>
        <pc:spChg chg="mod">
          <ac:chgData name="Bradt Paul" userId="775cfd14-ae29-4fee-9e3b-b8845f820ef0" providerId="ADAL" clId="{A60CDD26-40ED-4610-9A2B-C41944578EA0}" dt="2026-04-13T12:20:37.997" v="0" actId="790"/>
          <ac:spMkLst>
            <pc:docMk/>
            <pc:sldMk cId="2591800496" sldId="874"/>
            <ac:spMk id="22" creationId="{00000000-0000-0000-0000-000000000000}"/>
          </ac:spMkLst>
        </pc:spChg>
      </pc:sldChg>
      <pc:sldChg chg="modSp mod">
        <pc:chgData name="Bradt Paul" userId="775cfd14-ae29-4fee-9e3b-b8845f820ef0" providerId="ADAL" clId="{A60CDD26-40ED-4610-9A2B-C41944578EA0}" dt="2026-04-13T12:20:37.997" v="0" actId="790"/>
        <pc:sldMkLst>
          <pc:docMk/>
          <pc:sldMk cId="3108550718" sldId="876"/>
        </pc:sldMkLst>
        <pc:spChg chg="mod">
          <ac:chgData name="Bradt Paul" userId="775cfd14-ae29-4fee-9e3b-b8845f820ef0" providerId="ADAL" clId="{A60CDD26-40ED-4610-9A2B-C41944578EA0}" dt="2026-04-13T12:20:37.997" v="0" actId="790"/>
          <ac:spMkLst>
            <pc:docMk/>
            <pc:sldMk cId="3108550718" sldId="876"/>
            <ac:spMk id="21" creationId="{CEBDEF4F-EE02-4945-B7D6-1BE8280586F7}"/>
          </ac:spMkLst>
        </pc:spChg>
        <pc:spChg chg="mod">
          <ac:chgData name="Bradt Paul" userId="775cfd14-ae29-4fee-9e3b-b8845f820ef0" providerId="ADAL" clId="{A60CDD26-40ED-4610-9A2B-C41944578EA0}" dt="2026-04-13T12:20:37.997" v="0" actId="790"/>
          <ac:spMkLst>
            <pc:docMk/>
            <pc:sldMk cId="3108550718" sldId="876"/>
            <ac:spMk id="24" creationId="{92B3E04E-9FA8-45BB-9E9D-34A638365AD1}"/>
          </ac:spMkLst>
        </pc:spChg>
        <pc:spChg chg="mod">
          <ac:chgData name="Bradt Paul" userId="775cfd14-ae29-4fee-9e3b-b8845f820ef0" providerId="ADAL" clId="{A60CDD26-40ED-4610-9A2B-C41944578EA0}" dt="2026-04-13T12:20:37.997" v="0" actId="790"/>
          <ac:spMkLst>
            <pc:docMk/>
            <pc:sldMk cId="3108550718" sldId="876"/>
            <ac:spMk id="25" creationId="{6000F2EC-B42D-4E13-B171-012FE653A93D}"/>
          </ac:spMkLst>
        </pc:spChg>
        <pc:spChg chg="mod">
          <ac:chgData name="Bradt Paul" userId="775cfd14-ae29-4fee-9e3b-b8845f820ef0" providerId="ADAL" clId="{A60CDD26-40ED-4610-9A2B-C41944578EA0}" dt="2026-04-13T12:20:37.997" v="0" actId="790"/>
          <ac:spMkLst>
            <pc:docMk/>
            <pc:sldMk cId="3108550718" sldId="876"/>
            <ac:spMk id="26" creationId="{F28F4F70-43BB-4278-956D-BBFBFF1DC1B3}"/>
          </ac:spMkLst>
        </pc:spChg>
        <pc:spChg chg="mod">
          <ac:chgData name="Bradt Paul" userId="775cfd14-ae29-4fee-9e3b-b8845f820ef0" providerId="ADAL" clId="{A60CDD26-40ED-4610-9A2B-C41944578EA0}" dt="2026-04-13T12:20:37.997" v="0" actId="790"/>
          <ac:spMkLst>
            <pc:docMk/>
            <pc:sldMk cId="3108550718" sldId="876"/>
            <ac:spMk id="28" creationId="{6363A72A-4B56-4109-9AFB-935DFC17707C}"/>
          </ac:spMkLst>
        </pc:spChg>
        <pc:spChg chg="mod">
          <ac:chgData name="Bradt Paul" userId="775cfd14-ae29-4fee-9e3b-b8845f820ef0" providerId="ADAL" clId="{A60CDD26-40ED-4610-9A2B-C41944578EA0}" dt="2026-04-13T12:20:37.997" v="0" actId="790"/>
          <ac:spMkLst>
            <pc:docMk/>
            <pc:sldMk cId="3108550718" sldId="876"/>
            <ac:spMk id="37" creationId="{52CDE477-A2DA-4F3F-B633-DCB2974C3F7A}"/>
          </ac:spMkLst>
        </pc:spChg>
        <pc:spChg chg="mod">
          <ac:chgData name="Bradt Paul" userId="775cfd14-ae29-4fee-9e3b-b8845f820ef0" providerId="ADAL" clId="{A60CDD26-40ED-4610-9A2B-C41944578EA0}" dt="2026-04-13T12:20:37.997" v="0" actId="790"/>
          <ac:spMkLst>
            <pc:docMk/>
            <pc:sldMk cId="3108550718" sldId="876"/>
            <ac:spMk id="41" creationId="{6478B63A-BF12-4664-90BE-E09C69024F22}"/>
          </ac:spMkLst>
        </pc:spChg>
        <pc:spChg chg="mod">
          <ac:chgData name="Bradt Paul" userId="775cfd14-ae29-4fee-9e3b-b8845f820ef0" providerId="ADAL" clId="{A60CDD26-40ED-4610-9A2B-C41944578EA0}" dt="2026-04-13T12:20:37.997" v="0" actId="790"/>
          <ac:spMkLst>
            <pc:docMk/>
            <pc:sldMk cId="3108550718" sldId="876"/>
            <ac:spMk id="48" creationId="{5FFF7578-C845-44F0-8A3D-F1869696CD76}"/>
          </ac:spMkLst>
        </pc:spChg>
        <pc:spChg chg="mod">
          <ac:chgData name="Bradt Paul" userId="775cfd14-ae29-4fee-9e3b-b8845f820ef0" providerId="ADAL" clId="{A60CDD26-40ED-4610-9A2B-C41944578EA0}" dt="2026-04-13T12:20:37.997" v="0" actId="790"/>
          <ac:spMkLst>
            <pc:docMk/>
            <pc:sldMk cId="3108550718" sldId="876"/>
            <ac:spMk id="52" creationId="{3C6B142C-D304-426B-AB7D-FD81A82D192D}"/>
          </ac:spMkLst>
        </pc:spChg>
        <pc:spChg chg="mod">
          <ac:chgData name="Bradt Paul" userId="775cfd14-ae29-4fee-9e3b-b8845f820ef0" providerId="ADAL" clId="{A60CDD26-40ED-4610-9A2B-C41944578EA0}" dt="2026-04-13T12:20:37.997" v="0" actId="790"/>
          <ac:spMkLst>
            <pc:docMk/>
            <pc:sldMk cId="3108550718" sldId="876"/>
            <ac:spMk id="72" creationId="{C47116D5-7298-4222-AD98-978F29A7960D}"/>
          </ac:spMkLst>
        </pc:spChg>
      </pc:sldChg>
      <pc:sldChg chg="modSp mod">
        <pc:chgData name="Bradt Paul" userId="775cfd14-ae29-4fee-9e3b-b8845f820ef0" providerId="ADAL" clId="{A60CDD26-40ED-4610-9A2B-C41944578EA0}" dt="2026-04-13T12:20:37.997" v="0" actId="790"/>
        <pc:sldMkLst>
          <pc:docMk/>
          <pc:sldMk cId="780216603" sldId="877"/>
        </pc:sldMkLst>
        <pc:spChg chg="mod">
          <ac:chgData name="Bradt Paul" userId="775cfd14-ae29-4fee-9e3b-b8845f820ef0" providerId="ADAL" clId="{A60CDD26-40ED-4610-9A2B-C41944578EA0}" dt="2026-04-13T12:20:37.997" v="0" actId="790"/>
          <ac:spMkLst>
            <pc:docMk/>
            <pc:sldMk cId="780216603" sldId="877"/>
            <ac:spMk id="28" creationId="{D1F89905-B72A-4A3C-AC2A-FDB298B7FD7E}"/>
          </ac:spMkLst>
        </pc:spChg>
        <pc:spChg chg="mod">
          <ac:chgData name="Bradt Paul" userId="775cfd14-ae29-4fee-9e3b-b8845f820ef0" providerId="ADAL" clId="{A60CDD26-40ED-4610-9A2B-C41944578EA0}" dt="2026-04-13T12:20:37.997" v="0" actId="790"/>
          <ac:spMkLst>
            <pc:docMk/>
            <pc:sldMk cId="780216603" sldId="877"/>
            <ac:spMk id="52" creationId="{3C6B142C-D304-426B-AB7D-FD81A82D192D}"/>
          </ac:spMkLst>
        </pc:spChg>
        <pc:spChg chg="mod">
          <ac:chgData name="Bradt Paul" userId="775cfd14-ae29-4fee-9e3b-b8845f820ef0" providerId="ADAL" clId="{A60CDD26-40ED-4610-9A2B-C41944578EA0}" dt="2026-04-13T12:20:37.997" v="0" actId="790"/>
          <ac:spMkLst>
            <pc:docMk/>
            <pc:sldMk cId="780216603" sldId="877"/>
            <ac:spMk id="72" creationId="{C47116D5-7298-4222-AD98-978F29A7960D}"/>
          </ac:spMkLst>
        </pc:spChg>
      </pc:sldChg>
      <pc:sldChg chg="modSp mod">
        <pc:chgData name="Bradt Paul" userId="775cfd14-ae29-4fee-9e3b-b8845f820ef0" providerId="ADAL" clId="{A60CDD26-40ED-4610-9A2B-C41944578EA0}" dt="2026-04-13T12:25:34.752" v="26" actId="313"/>
        <pc:sldMkLst>
          <pc:docMk/>
          <pc:sldMk cId="3867270316" sldId="880"/>
        </pc:sldMkLst>
        <pc:spChg chg="mod">
          <ac:chgData name="Bradt Paul" userId="775cfd14-ae29-4fee-9e3b-b8845f820ef0" providerId="ADAL" clId="{A60CDD26-40ED-4610-9A2B-C41944578EA0}" dt="2026-04-13T12:25:30.018" v="24" actId="313"/>
          <ac:spMkLst>
            <pc:docMk/>
            <pc:sldMk cId="3867270316" sldId="880"/>
            <ac:spMk id="3" creationId="{00000000-0000-0000-0000-000000000000}"/>
          </ac:spMkLst>
        </pc:spChg>
        <pc:spChg chg="mod">
          <ac:chgData name="Bradt Paul" userId="775cfd14-ae29-4fee-9e3b-b8845f820ef0" providerId="ADAL" clId="{A60CDD26-40ED-4610-9A2B-C41944578EA0}" dt="2026-04-13T12:20:37.997" v="0" actId="790"/>
          <ac:spMkLst>
            <pc:docMk/>
            <pc:sldMk cId="3867270316" sldId="880"/>
            <ac:spMk id="8" creationId="{5E4E26C5-6FB9-4195-9CC7-CE857155FB45}"/>
          </ac:spMkLst>
        </pc:spChg>
        <pc:spChg chg="mod">
          <ac:chgData name="Bradt Paul" userId="775cfd14-ae29-4fee-9e3b-b8845f820ef0" providerId="ADAL" clId="{A60CDD26-40ED-4610-9A2B-C41944578EA0}" dt="2026-04-13T12:20:37.997" v="0" actId="790"/>
          <ac:spMkLst>
            <pc:docMk/>
            <pc:sldMk cId="3867270316" sldId="880"/>
            <ac:spMk id="9" creationId="{3951BAD9-C4AC-42E8-83CA-0449DA3581D4}"/>
          </ac:spMkLst>
        </pc:spChg>
        <pc:spChg chg="mod">
          <ac:chgData name="Bradt Paul" userId="775cfd14-ae29-4fee-9e3b-b8845f820ef0" providerId="ADAL" clId="{A60CDD26-40ED-4610-9A2B-C41944578EA0}" dt="2026-04-13T12:25:32.482" v="25" actId="313"/>
          <ac:spMkLst>
            <pc:docMk/>
            <pc:sldMk cId="3867270316" sldId="880"/>
            <ac:spMk id="10" creationId="{3B1192E2-EB96-49F6-8808-672009FA3A37}"/>
          </ac:spMkLst>
        </pc:spChg>
        <pc:spChg chg="mod">
          <ac:chgData name="Bradt Paul" userId="775cfd14-ae29-4fee-9e3b-b8845f820ef0" providerId="ADAL" clId="{A60CDD26-40ED-4610-9A2B-C41944578EA0}" dt="2026-04-13T12:20:37.997" v="0" actId="790"/>
          <ac:spMkLst>
            <pc:docMk/>
            <pc:sldMk cId="3867270316" sldId="880"/>
            <ac:spMk id="14" creationId="{D8CF6422-3E73-4FB4-BAD3-4E8D98C55712}"/>
          </ac:spMkLst>
        </pc:spChg>
        <pc:spChg chg="mod">
          <ac:chgData name="Bradt Paul" userId="775cfd14-ae29-4fee-9e3b-b8845f820ef0" providerId="ADAL" clId="{A60CDD26-40ED-4610-9A2B-C41944578EA0}" dt="2026-04-13T12:20:37.997" v="0" actId="790"/>
          <ac:spMkLst>
            <pc:docMk/>
            <pc:sldMk cId="3867270316" sldId="880"/>
            <ac:spMk id="15" creationId="{12295AC6-A810-4094-9F3C-9BB51FBF22C8}"/>
          </ac:spMkLst>
        </pc:spChg>
        <pc:spChg chg="mod">
          <ac:chgData name="Bradt Paul" userId="775cfd14-ae29-4fee-9e3b-b8845f820ef0" providerId="ADAL" clId="{A60CDD26-40ED-4610-9A2B-C41944578EA0}" dt="2026-04-13T12:20:37.997" v="0" actId="790"/>
          <ac:spMkLst>
            <pc:docMk/>
            <pc:sldMk cId="3867270316" sldId="880"/>
            <ac:spMk id="16" creationId="{F99AACC9-C657-4DE7-8C37-1236DBFB8430}"/>
          </ac:spMkLst>
        </pc:spChg>
        <pc:spChg chg="mod">
          <ac:chgData name="Bradt Paul" userId="775cfd14-ae29-4fee-9e3b-b8845f820ef0" providerId="ADAL" clId="{A60CDD26-40ED-4610-9A2B-C41944578EA0}" dt="2026-04-13T12:20:37.997" v="0" actId="790"/>
          <ac:spMkLst>
            <pc:docMk/>
            <pc:sldMk cId="3867270316" sldId="880"/>
            <ac:spMk id="17" creationId="{A80D9147-9108-4541-B6DA-FBC702CB1289}"/>
          </ac:spMkLst>
        </pc:spChg>
        <pc:spChg chg="mod">
          <ac:chgData name="Bradt Paul" userId="775cfd14-ae29-4fee-9e3b-b8845f820ef0" providerId="ADAL" clId="{A60CDD26-40ED-4610-9A2B-C41944578EA0}" dt="2026-04-13T12:20:37.997" v="0" actId="790"/>
          <ac:spMkLst>
            <pc:docMk/>
            <pc:sldMk cId="3867270316" sldId="880"/>
            <ac:spMk id="18" creationId="{659B80F9-BAA1-450F-B521-5CAA997A2F48}"/>
          </ac:spMkLst>
        </pc:spChg>
        <pc:spChg chg="mod">
          <ac:chgData name="Bradt Paul" userId="775cfd14-ae29-4fee-9e3b-b8845f820ef0" providerId="ADAL" clId="{A60CDD26-40ED-4610-9A2B-C41944578EA0}" dt="2026-04-13T12:20:37.997" v="0" actId="790"/>
          <ac:spMkLst>
            <pc:docMk/>
            <pc:sldMk cId="3867270316" sldId="880"/>
            <ac:spMk id="19" creationId="{FA3EF7E3-D899-422C-B703-822E928C2EF8}"/>
          </ac:spMkLst>
        </pc:spChg>
        <pc:spChg chg="mod">
          <ac:chgData name="Bradt Paul" userId="775cfd14-ae29-4fee-9e3b-b8845f820ef0" providerId="ADAL" clId="{A60CDD26-40ED-4610-9A2B-C41944578EA0}" dt="2026-04-13T12:20:37.997" v="0" actId="790"/>
          <ac:spMkLst>
            <pc:docMk/>
            <pc:sldMk cId="3867270316" sldId="880"/>
            <ac:spMk id="23" creationId="{E5A9F325-D5F3-423D-9481-706205BDAC02}"/>
          </ac:spMkLst>
        </pc:spChg>
        <pc:spChg chg="mod">
          <ac:chgData name="Bradt Paul" userId="775cfd14-ae29-4fee-9e3b-b8845f820ef0" providerId="ADAL" clId="{A60CDD26-40ED-4610-9A2B-C41944578EA0}" dt="2026-04-13T12:25:34.752" v="26" actId="313"/>
          <ac:spMkLst>
            <pc:docMk/>
            <pc:sldMk cId="3867270316" sldId="880"/>
            <ac:spMk id="26" creationId="{3D684678-C117-4744-977E-F21B32333B0E}"/>
          </ac:spMkLst>
        </pc:spChg>
      </pc:sldChg>
      <pc:sldChg chg="modSp mod">
        <pc:chgData name="Bradt Paul" userId="775cfd14-ae29-4fee-9e3b-b8845f820ef0" providerId="ADAL" clId="{A60CDD26-40ED-4610-9A2B-C41944578EA0}" dt="2026-04-13T12:25:45.410" v="30" actId="313"/>
        <pc:sldMkLst>
          <pc:docMk/>
          <pc:sldMk cId="3004018848" sldId="883"/>
        </pc:sldMkLst>
        <pc:spChg chg="mod">
          <ac:chgData name="Bradt Paul" userId="775cfd14-ae29-4fee-9e3b-b8845f820ef0" providerId="ADAL" clId="{A60CDD26-40ED-4610-9A2B-C41944578EA0}" dt="2026-04-13T12:20:37.997" v="0" actId="790"/>
          <ac:spMkLst>
            <pc:docMk/>
            <pc:sldMk cId="3004018848" sldId="883"/>
            <ac:spMk id="25"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26"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29"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35"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42"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44"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45"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50" creationId="{00000000-0000-0000-0000-000000000000}"/>
          </ac:spMkLst>
        </pc:spChg>
        <pc:spChg chg="mod">
          <ac:chgData name="Bradt Paul" userId="775cfd14-ae29-4fee-9e3b-b8845f820ef0" providerId="ADAL" clId="{A60CDD26-40ED-4610-9A2B-C41944578EA0}" dt="2026-04-13T12:20:37.997" v="0" actId="790"/>
          <ac:spMkLst>
            <pc:docMk/>
            <pc:sldMk cId="3004018848" sldId="883"/>
            <ac:spMk id="51" creationId="{00000000-0000-0000-0000-000000000000}"/>
          </ac:spMkLst>
        </pc:spChg>
        <pc:spChg chg="mod">
          <ac:chgData name="Bradt Paul" userId="775cfd14-ae29-4fee-9e3b-b8845f820ef0" providerId="ADAL" clId="{A60CDD26-40ED-4610-9A2B-C41944578EA0}" dt="2026-04-13T12:25:45.410" v="30" actId="313"/>
          <ac:spMkLst>
            <pc:docMk/>
            <pc:sldMk cId="3004018848" sldId="883"/>
            <ac:spMk id="55" creationId="{00000000-0000-0000-0000-000000000000}"/>
          </ac:spMkLst>
        </pc:spChg>
      </pc:sldChg>
      <pc:sldChg chg="modSp mod">
        <pc:chgData name="Bradt Paul" userId="775cfd14-ae29-4fee-9e3b-b8845f820ef0" providerId="ADAL" clId="{A60CDD26-40ED-4610-9A2B-C41944578EA0}" dt="2026-04-13T12:25:50.690" v="32" actId="313"/>
        <pc:sldMkLst>
          <pc:docMk/>
          <pc:sldMk cId="913845825" sldId="884"/>
        </pc:sldMkLst>
        <pc:spChg chg="mod">
          <ac:chgData name="Bradt Paul" userId="775cfd14-ae29-4fee-9e3b-b8845f820ef0" providerId="ADAL" clId="{A60CDD26-40ED-4610-9A2B-C41944578EA0}" dt="2026-04-13T12:20:37.997" v="0" actId="790"/>
          <ac:spMkLst>
            <pc:docMk/>
            <pc:sldMk cId="913845825" sldId="884"/>
            <ac:spMk id="24" creationId="{00000000-0000-0000-0000-000000000000}"/>
          </ac:spMkLst>
        </pc:spChg>
        <pc:spChg chg="mod">
          <ac:chgData name="Bradt Paul" userId="775cfd14-ae29-4fee-9e3b-b8845f820ef0" providerId="ADAL" clId="{A60CDD26-40ED-4610-9A2B-C41944578EA0}" dt="2026-04-13T12:25:50.690" v="32" actId="313"/>
          <ac:spMkLst>
            <pc:docMk/>
            <pc:sldMk cId="913845825" sldId="884"/>
            <ac:spMk id="33"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39"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40"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43"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45"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47"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49"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53"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58" creationId="{00000000-0000-0000-0000-000000000000}"/>
          </ac:spMkLst>
        </pc:spChg>
        <pc:spChg chg="mod">
          <ac:chgData name="Bradt Paul" userId="775cfd14-ae29-4fee-9e3b-b8845f820ef0" providerId="ADAL" clId="{A60CDD26-40ED-4610-9A2B-C41944578EA0}" dt="2026-04-13T12:20:37.997" v="0" actId="790"/>
          <ac:spMkLst>
            <pc:docMk/>
            <pc:sldMk cId="913845825" sldId="884"/>
            <ac:spMk id="59" creationId="{00000000-0000-0000-0000-000000000000}"/>
          </ac:spMkLst>
        </pc:spChg>
      </pc:sldChg>
      <pc:sldChg chg="modSp mod">
        <pc:chgData name="Bradt Paul" userId="775cfd14-ae29-4fee-9e3b-b8845f820ef0" providerId="ADAL" clId="{A60CDD26-40ED-4610-9A2B-C41944578EA0}" dt="2026-04-13T12:20:37.997" v="0" actId="790"/>
        <pc:sldMkLst>
          <pc:docMk/>
          <pc:sldMk cId="83849960" sldId="885"/>
        </pc:sldMkLst>
        <pc:spChg chg="mod">
          <ac:chgData name="Bradt Paul" userId="775cfd14-ae29-4fee-9e3b-b8845f820ef0" providerId="ADAL" clId="{A60CDD26-40ED-4610-9A2B-C41944578EA0}" dt="2026-04-13T12:20:37.997" v="0" actId="790"/>
          <ac:spMkLst>
            <pc:docMk/>
            <pc:sldMk cId="83849960" sldId="885"/>
            <ac:spMk id="2" creationId="{00000000-0000-0000-0000-000000000000}"/>
          </ac:spMkLst>
        </pc:spChg>
        <pc:spChg chg="mod">
          <ac:chgData name="Bradt Paul" userId="775cfd14-ae29-4fee-9e3b-b8845f820ef0" providerId="ADAL" clId="{A60CDD26-40ED-4610-9A2B-C41944578EA0}" dt="2026-04-13T12:20:37.997" v="0" actId="790"/>
          <ac:spMkLst>
            <pc:docMk/>
            <pc:sldMk cId="83849960" sldId="885"/>
            <ac:spMk id="6" creationId="{FF64AC85-58CF-48C1-A290-8DB20D006B0B}"/>
          </ac:spMkLst>
        </pc:spChg>
        <pc:spChg chg="mod">
          <ac:chgData name="Bradt Paul" userId="775cfd14-ae29-4fee-9e3b-b8845f820ef0" providerId="ADAL" clId="{A60CDD26-40ED-4610-9A2B-C41944578EA0}" dt="2026-04-13T12:20:37.997" v="0" actId="790"/>
          <ac:spMkLst>
            <pc:docMk/>
            <pc:sldMk cId="83849960" sldId="885"/>
            <ac:spMk id="7" creationId="{F2DF99AC-52EB-4642-A3F8-6DA05EED9DBB}"/>
          </ac:spMkLst>
        </pc:spChg>
        <pc:spChg chg="mod">
          <ac:chgData name="Bradt Paul" userId="775cfd14-ae29-4fee-9e3b-b8845f820ef0" providerId="ADAL" clId="{A60CDD26-40ED-4610-9A2B-C41944578EA0}" dt="2026-04-13T12:20:37.997" v="0" actId="790"/>
          <ac:spMkLst>
            <pc:docMk/>
            <pc:sldMk cId="83849960" sldId="885"/>
            <ac:spMk id="8" creationId="{0A08E47D-E30C-4A3F-A73A-2F3D42F9C659}"/>
          </ac:spMkLst>
        </pc:spChg>
      </pc:sldChg>
      <pc:sldChg chg="modSp mod">
        <pc:chgData name="Bradt Paul" userId="775cfd14-ae29-4fee-9e3b-b8845f820ef0" providerId="ADAL" clId="{A60CDD26-40ED-4610-9A2B-C41944578EA0}" dt="2026-04-13T12:26:09.538" v="34" actId="313"/>
        <pc:sldMkLst>
          <pc:docMk/>
          <pc:sldMk cId="2008684693" sldId="886"/>
        </pc:sldMkLst>
        <pc:spChg chg="mod">
          <ac:chgData name="Bradt Paul" userId="775cfd14-ae29-4fee-9e3b-b8845f820ef0" providerId="ADAL" clId="{A60CDD26-40ED-4610-9A2B-C41944578EA0}" dt="2026-04-13T12:20:37.997" v="0" actId="790"/>
          <ac:spMkLst>
            <pc:docMk/>
            <pc:sldMk cId="2008684693" sldId="886"/>
            <ac:spMk id="29"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30" creationId="{00000000-0000-0000-0000-000000000000}"/>
          </ac:spMkLst>
        </pc:spChg>
        <pc:spChg chg="mod">
          <ac:chgData name="Bradt Paul" userId="775cfd14-ae29-4fee-9e3b-b8845f820ef0" providerId="ADAL" clId="{A60CDD26-40ED-4610-9A2B-C41944578EA0}" dt="2026-04-13T12:26:09.538" v="34" actId="313"/>
          <ac:spMkLst>
            <pc:docMk/>
            <pc:sldMk cId="2008684693" sldId="886"/>
            <ac:spMk id="34"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43"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51"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54"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61"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65"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66"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71" creationId="{00000000-0000-0000-0000-000000000000}"/>
          </ac:spMkLst>
        </pc:spChg>
        <pc:spChg chg="mod">
          <ac:chgData name="Bradt Paul" userId="775cfd14-ae29-4fee-9e3b-b8845f820ef0" providerId="ADAL" clId="{A60CDD26-40ED-4610-9A2B-C41944578EA0}" dt="2026-04-13T12:20:37.997" v="0" actId="790"/>
          <ac:spMkLst>
            <pc:docMk/>
            <pc:sldMk cId="2008684693" sldId="886"/>
            <ac:spMk id="73" creationId="{00000000-0000-0000-0000-000000000000}"/>
          </ac:spMkLst>
        </pc:spChg>
      </pc:sldChg>
      <pc:sldChg chg="modSp mod">
        <pc:chgData name="Bradt Paul" userId="775cfd14-ae29-4fee-9e3b-b8845f820ef0" providerId="ADAL" clId="{A60CDD26-40ED-4610-9A2B-C41944578EA0}" dt="2026-04-13T12:26:36.138" v="38" actId="313"/>
        <pc:sldMkLst>
          <pc:docMk/>
          <pc:sldMk cId="3509423000" sldId="887"/>
        </pc:sldMkLst>
        <pc:spChg chg="mod">
          <ac:chgData name="Bradt Paul" userId="775cfd14-ae29-4fee-9e3b-b8845f820ef0" providerId="ADAL" clId="{A60CDD26-40ED-4610-9A2B-C41944578EA0}" dt="2026-04-13T12:20:37.997" v="0" actId="790"/>
          <ac:spMkLst>
            <pc:docMk/>
            <pc:sldMk cId="3509423000" sldId="887"/>
            <ac:spMk id="10"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11"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15"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17"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23"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26"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28"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31" creationId="{00000000-0000-0000-0000-000000000000}"/>
          </ac:spMkLst>
        </pc:spChg>
        <pc:spChg chg="mod">
          <ac:chgData name="Bradt Paul" userId="775cfd14-ae29-4fee-9e3b-b8845f820ef0" providerId="ADAL" clId="{A60CDD26-40ED-4610-9A2B-C41944578EA0}" dt="2026-04-13T12:20:37.997" v="0" actId="790"/>
          <ac:spMkLst>
            <pc:docMk/>
            <pc:sldMk cId="3509423000" sldId="887"/>
            <ac:spMk id="32" creationId="{00000000-0000-0000-0000-000000000000}"/>
          </ac:spMkLst>
        </pc:spChg>
        <pc:spChg chg="mod">
          <ac:chgData name="Bradt Paul" userId="775cfd14-ae29-4fee-9e3b-b8845f820ef0" providerId="ADAL" clId="{A60CDD26-40ED-4610-9A2B-C41944578EA0}" dt="2026-04-13T12:26:36.138" v="38" actId="313"/>
          <ac:spMkLst>
            <pc:docMk/>
            <pc:sldMk cId="3509423000" sldId="887"/>
            <ac:spMk id="42" creationId="{00000000-0000-0000-0000-000000000000}"/>
          </ac:spMkLst>
        </pc:spChg>
      </pc:sldChg>
      <pc:sldChg chg="modSp mod">
        <pc:chgData name="Bradt Paul" userId="775cfd14-ae29-4fee-9e3b-b8845f820ef0" providerId="ADAL" clId="{A60CDD26-40ED-4610-9A2B-C41944578EA0}" dt="2026-04-13T12:26:42.771" v="41" actId="313"/>
        <pc:sldMkLst>
          <pc:docMk/>
          <pc:sldMk cId="849734652" sldId="888"/>
        </pc:sldMkLst>
        <pc:spChg chg="mod">
          <ac:chgData name="Bradt Paul" userId="775cfd14-ae29-4fee-9e3b-b8845f820ef0" providerId="ADAL" clId="{A60CDD26-40ED-4610-9A2B-C41944578EA0}" dt="2026-04-13T12:20:37.997" v="0" actId="790"/>
          <ac:spMkLst>
            <pc:docMk/>
            <pc:sldMk cId="849734652" sldId="888"/>
            <ac:spMk id="31"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34"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36"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39"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40"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41"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49"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50" creationId="{00000000-0000-0000-0000-000000000000}"/>
          </ac:spMkLst>
        </pc:spChg>
        <pc:spChg chg="mod">
          <ac:chgData name="Bradt Paul" userId="775cfd14-ae29-4fee-9e3b-b8845f820ef0" providerId="ADAL" clId="{A60CDD26-40ED-4610-9A2B-C41944578EA0}" dt="2026-04-13T12:26:42.771" v="41" actId="313"/>
          <ac:spMkLst>
            <pc:docMk/>
            <pc:sldMk cId="849734652" sldId="888"/>
            <ac:spMk id="52" creationId="{00000000-0000-0000-0000-000000000000}"/>
          </ac:spMkLst>
        </pc:spChg>
        <pc:spChg chg="mod">
          <ac:chgData name="Bradt Paul" userId="775cfd14-ae29-4fee-9e3b-b8845f820ef0" providerId="ADAL" clId="{A60CDD26-40ED-4610-9A2B-C41944578EA0}" dt="2026-04-13T12:20:37.997" v="0" actId="790"/>
          <ac:spMkLst>
            <pc:docMk/>
            <pc:sldMk cId="849734652" sldId="888"/>
            <ac:spMk id="54" creationId="{00000000-0000-0000-0000-000000000000}"/>
          </ac:spMkLst>
        </pc:spChg>
      </pc:sldChg>
      <pc:sldChg chg="modSp mod">
        <pc:chgData name="Bradt Paul" userId="775cfd14-ae29-4fee-9e3b-b8845f820ef0" providerId="ADAL" clId="{A60CDD26-40ED-4610-9A2B-C41944578EA0}" dt="2026-04-13T12:26:46.474" v="43" actId="313"/>
        <pc:sldMkLst>
          <pc:docMk/>
          <pc:sldMk cId="2805942563" sldId="889"/>
        </pc:sldMkLst>
        <pc:spChg chg="mod">
          <ac:chgData name="Bradt Paul" userId="775cfd14-ae29-4fee-9e3b-b8845f820ef0" providerId="ADAL" clId="{A60CDD26-40ED-4610-9A2B-C41944578EA0}" dt="2026-04-13T12:20:37.997" v="0" actId="790"/>
          <ac:spMkLst>
            <pc:docMk/>
            <pc:sldMk cId="2805942563" sldId="889"/>
            <ac:spMk id="12"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14"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15"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16"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23"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25"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26"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27"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31" creationId="{00000000-0000-0000-0000-000000000000}"/>
          </ac:spMkLst>
        </pc:spChg>
        <pc:spChg chg="mod">
          <ac:chgData name="Bradt Paul" userId="775cfd14-ae29-4fee-9e3b-b8845f820ef0" providerId="ADAL" clId="{A60CDD26-40ED-4610-9A2B-C41944578EA0}" dt="2026-04-13T12:20:37.997" v="0" actId="790"/>
          <ac:spMkLst>
            <pc:docMk/>
            <pc:sldMk cId="2805942563" sldId="889"/>
            <ac:spMk id="33" creationId="{00000000-0000-0000-0000-000000000000}"/>
          </ac:spMkLst>
        </pc:spChg>
        <pc:spChg chg="mod">
          <ac:chgData name="Bradt Paul" userId="775cfd14-ae29-4fee-9e3b-b8845f820ef0" providerId="ADAL" clId="{A60CDD26-40ED-4610-9A2B-C41944578EA0}" dt="2026-04-13T12:26:46.474" v="43" actId="313"/>
          <ac:spMkLst>
            <pc:docMk/>
            <pc:sldMk cId="2805942563" sldId="889"/>
            <ac:spMk id="4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txBody>
          <a:bodyPr/>
          <a:lstStyle/>
          <a:p>
            <a:endParaRPr lang="nl-BE"/>
          </a:p>
        </p:txBody>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txBody>
          <a:bodyPr/>
          <a:lstStyle/>
          <a:p>
            <a:endParaRPr lang="nl-BE" dirty="0"/>
          </a:p>
        </p:txBody>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24147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18787"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19811"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197001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85324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26468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61780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1878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103867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19811"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txBody>
          <a:bodyPr/>
          <a:lstStyle/>
          <a:p>
            <a:endParaRPr lang="nl-BE"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081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txBody>
          <a:bodyPr/>
          <a:lstStyle/>
          <a:p>
            <a:endParaRPr lang="nl-BE" dirty="0"/>
          </a:p>
        </p:txBody>
      </p:sp>
      <p:sp>
        <p:nvSpPr>
          <p:cNvPr id="137219"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txBody>
          <a:bodyPr/>
          <a:lstStyle/>
          <a:p>
            <a:endParaRPr lang="nl-BE"/>
          </a:p>
        </p:txBody>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B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101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txBody>
          <a:bodyPr/>
          <a:lstStyle/>
          <a:p>
            <a:endParaRPr lang="nl-BE" dirty="0"/>
          </a:p>
        </p:txBody>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txBody>
          <a:bodyPr/>
          <a:lstStyle/>
          <a:p>
            <a:endParaRPr lang="nl-BE" dirty="0"/>
          </a:p>
        </p:txBody>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56480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txBody>
          <a:bodyPr/>
          <a:lstStyle/>
          <a:p>
            <a:endParaRPr lang="nl-BE" dirty="0"/>
          </a:p>
        </p:txBody>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44554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txBody>
          <a:bodyPr/>
          <a:lstStyle/>
          <a:p>
            <a:endParaRPr lang="nl-BE" dirty="0"/>
          </a:p>
        </p:txBody>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txBody>
          <a:bodyPr/>
          <a:lstStyle/>
          <a:p>
            <a:endParaRPr lang="nl-BE" dirty="0"/>
          </a:p>
        </p:txBody>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txBody>
          <a:bodyPr/>
          <a:lstStyle/>
          <a:p>
            <a:endParaRPr lang="nl-BE" dirty="0"/>
          </a:p>
        </p:txBody>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97068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6" descr="infrabel_logo_color_POS_RGB_1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985" y="298451"/>
            <a:ext cx="3704167" cy="741363"/>
          </a:xfrm>
          <a:prstGeom prst="rect">
            <a:avLst/>
          </a:prstGeom>
          <a:noFill/>
          <a:ln w="9525">
            <a:noFill/>
            <a:miter lim="800000"/>
            <a:headEnd/>
            <a:tailEnd/>
          </a:ln>
        </p:spPr>
      </p:pic>
      <p:pic>
        <p:nvPicPr>
          <p:cNvPr id="7" name="Picture 26" descr="infrabel_logo_color_POS_RGB_15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285" y="298451"/>
            <a:ext cx="3704167" cy="741363"/>
          </a:xfrm>
          <a:prstGeom prst="rect">
            <a:avLst/>
          </a:prstGeom>
          <a:noFill/>
          <a:ln w="9525">
            <a:noFill/>
            <a:miter lim="800000"/>
            <a:headEnd/>
            <a:tailEnd/>
          </a:ln>
        </p:spPr>
      </p:pic>
      <p:sp>
        <p:nvSpPr>
          <p:cNvPr id="3074" name="Rectangle 2"/>
          <p:cNvSpPr>
            <a:spLocks noGrp="1" noChangeArrowheads="1"/>
          </p:cNvSpPr>
          <p:nvPr>
            <p:ph type="ctrTitle"/>
          </p:nvPr>
        </p:nvSpPr>
        <p:spPr>
          <a:xfrm>
            <a:off x="719403" y="1916113"/>
            <a:ext cx="5689600" cy="1441450"/>
          </a:xfrm>
        </p:spPr>
        <p:txBody>
          <a:bodyPr anchor="b"/>
          <a:lstStyle>
            <a:lvl1pPr>
              <a:defRPr sz="3200"/>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723637" y="3382964"/>
            <a:ext cx="5448300" cy="503237"/>
          </a:xfrm>
        </p:spPr>
        <p:txBody>
          <a:bodyPr anchor="ctr"/>
          <a:lstStyle>
            <a:lvl1pPr marL="0" indent="0">
              <a:buFontTx/>
              <a:buNone/>
              <a:defRPr b="1">
                <a:solidFill>
                  <a:srgbClr val="0070C0"/>
                </a:solidFill>
              </a:defRPr>
            </a:lvl1pPr>
          </a:lstStyle>
          <a:p>
            <a:r>
              <a:rPr lang="en-US" dirty="0"/>
              <a:t>Click to edit Master subtitle style</a:t>
            </a:r>
            <a:endParaRPr lang="en-GB" dirty="0"/>
          </a:p>
        </p:txBody>
      </p:sp>
      <p:pic>
        <p:nvPicPr>
          <p:cNvPr id="8" name="Picture 2" descr="D:\Documents And Settings\CPK7900\Desktop\kijkuit 3.jpg"/>
          <p:cNvPicPr>
            <a:picLocks noChangeAspect="1" noChangeArrowheads="1"/>
          </p:cNvPicPr>
          <p:nvPr userDrawn="1"/>
        </p:nvPicPr>
        <p:blipFill>
          <a:blip r:embed="rId3" cstate="print"/>
          <a:srcRect/>
          <a:stretch>
            <a:fillRect/>
          </a:stretch>
        </p:blipFill>
        <p:spPr bwMode="auto">
          <a:xfrm>
            <a:off x="6192012" y="-217476"/>
            <a:ext cx="7104789" cy="71028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4047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29973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60115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550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5711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5"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dirty="0"/>
            </a:lvl1pPr>
          </a:lstStyle>
          <a:p>
            <a:pPr>
              <a:defRPr/>
            </a:pPr>
            <a:r>
              <a:rPr lang="nl-BE" dirty="0"/>
              <a:t>I-AM.11 / EV E04 / V1.02</a:t>
            </a:r>
            <a:endParaRPr lang="en-GB" dirty="0"/>
          </a:p>
        </p:txBody>
      </p:sp>
      <p:sp>
        <p:nvSpPr>
          <p:cNvPr id="3" name="Footer Placeholder 2"/>
          <p:cNvSpPr>
            <a:spLocks noGrp="1"/>
          </p:cNvSpPr>
          <p:nvPr>
            <p:ph type="ftr" sz="quarter" idx="11"/>
          </p:nvPr>
        </p:nvSpPr>
        <p:spPr>
          <a:xfrm>
            <a:off x="3791744" y="6308726"/>
            <a:ext cx="5856651" cy="288925"/>
          </a:xfrm>
        </p:spPr>
        <p:txBody>
          <a:bodyPr/>
          <a:lstStyle>
            <a:lvl1pPr>
              <a:defRPr b="1"/>
            </a:lvl1pPr>
          </a:lstStyle>
          <a:p>
            <a:pPr>
              <a:defRPr/>
            </a:pPr>
            <a:r>
              <a:rPr lang="nl-NL"/>
              <a:t>Gebruik van ZKL-staaf ter ondersteuning van de procedure S 460</a:t>
            </a:r>
            <a:endParaRPr lang="en-GB" dirty="0"/>
          </a:p>
        </p:txBody>
      </p:sp>
      <p:sp>
        <p:nvSpPr>
          <p:cNvPr id="4" name="Slide Number Placeholder 3"/>
          <p:cNvSpPr>
            <a:spLocks noGrp="1"/>
          </p:cNvSpPr>
          <p:nvPr>
            <p:ph type="sldNum" sz="quarter" idx="12"/>
          </p:nvPr>
        </p:nvSpPr>
        <p:spPr/>
        <p:txBody>
          <a:bodyPr/>
          <a:lstStyle>
            <a:lvl1pPr>
              <a:defRPr b="1"/>
            </a:lvl1pPr>
          </a:lstStyle>
          <a:p>
            <a:pPr>
              <a:defRPr/>
            </a:pPr>
            <a:fld id="{F589B018-ED39-4873-ADDC-36FB9B32DE69}" type="slidenum">
              <a:rPr lang="en-GB" smtClean="0"/>
              <a:pPr>
                <a:defRPr/>
              </a:pPr>
              <a:t>‹#›</a:t>
            </a:fld>
            <a:r>
              <a:rPr lang="en-GB" dirty="0"/>
              <a:t>/62</a:t>
            </a:r>
          </a:p>
        </p:txBody>
      </p:sp>
    </p:spTree>
    <p:extLst>
      <p:ext uri="{BB962C8B-B14F-4D97-AF65-F5344CB8AC3E}">
        <p14:creationId xmlns:p14="http://schemas.microsoft.com/office/powerpoint/2010/main" val="378079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A70E97-EB3B-45FD-9EFF-E2137CE37B33}"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32386-5C11-4A5F-85CC-BF0DD90B8B02}" type="slidenum">
              <a:rPr lang="en-GB" smtClean="0"/>
              <a:t>‹#›</a:t>
            </a:fld>
            <a:endParaRPr lang="en-GB"/>
          </a:p>
        </p:txBody>
      </p:sp>
    </p:spTree>
    <p:extLst>
      <p:ext uri="{BB962C8B-B14F-4D97-AF65-F5344CB8AC3E}">
        <p14:creationId xmlns:p14="http://schemas.microsoft.com/office/powerpoint/2010/main" val="3209258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20" descr="foto-ppt-title-master"/>
          <p:cNvPicPr>
            <a:picLocks noChangeAspect="1" noChangeArrowheads="1"/>
          </p:cNvPicPr>
          <p:nvPr userDrawn="1"/>
        </p:nvPicPr>
        <p:blipFill>
          <a:blip r:embed="rId2" cstate="print"/>
          <a:srcRect/>
          <a:stretch>
            <a:fillRect/>
          </a:stretch>
        </p:blipFill>
        <p:spPr bwMode="auto">
          <a:xfrm>
            <a:off x="4942418" y="0"/>
            <a:ext cx="7249583" cy="6872288"/>
          </a:xfrm>
          <a:prstGeom prst="rect">
            <a:avLst/>
          </a:prstGeom>
          <a:noFill/>
          <a:ln w="9525">
            <a:noFill/>
            <a:miter lim="800000"/>
            <a:headEnd/>
            <a:tailEnd/>
          </a:ln>
        </p:spPr>
      </p:pic>
      <p:sp>
        <p:nvSpPr>
          <p:cNvPr id="5" name="Freeform 24"/>
          <p:cNvSpPr>
            <a:spLocks/>
          </p:cNvSpPr>
          <p:nvPr userDrawn="1"/>
        </p:nvSpPr>
        <p:spPr bwMode="auto">
          <a:xfrm>
            <a:off x="1" y="-1588"/>
            <a:ext cx="7719484"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pPr algn="ctr">
              <a:defRPr/>
            </a:pPr>
            <a:endParaRPr lang="nl-BE"/>
          </a:p>
        </p:txBody>
      </p:sp>
      <p:sp>
        <p:nvSpPr>
          <p:cNvPr id="6" name="AutoShape 8"/>
          <p:cNvSpPr>
            <a:spLocks noChangeArrowheads="1"/>
          </p:cNvSpPr>
          <p:nvPr userDrawn="1"/>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a:p>
        </p:txBody>
      </p:sp>
      <p:pic>
        <p:nvPicPr>
          <p:cNvPr id="7" name="Picture 17" descr="infrabel_logo_color_POS_RGB_9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Title 1"/>
          <p:cNvSpPr>
            <a:spLocks noGrp="1"/>
          </p:cNvSpPr>
          <p:nvPr>
            <p:ph type="title"/>
          </p:nvPr>
        </p:nvSpPr>
        <p:spPr>
          <a:xfrm>
            <a:off x="719667" y="981075"/>
            <a:ext cx="6233589" cy="865188"/>
          </a:xfrm>
        </p:spPr>
        <p:txBody>
          <a:bodyPr/>
          <a:lstStyle/>
          <a:p>
            <a:r>
              <a:rPr lang="en-US" dirty="0"/>
              <a:t>Click to edit Master title style</a:t>
            </a:r>
          </a:p>
        </p:txBody>
      </p:sp>
      <p:sp>
        <p:nvSpPr>
          <p:cNvPr id="10" name="Content Placeholder 2"/>
          <p:cNvSpPr>
            <a:spLocks noGrp="1"/>
          </p:cNvSpPr>
          <p:nvPr>
            <p:ph idx="1"/>
          </p:nvPr>
        </p:nvSpPr>
        <p:spPr>
          <a:xfrm>
            <a:off x="719667" y="1916113"/>
            <a:ext cx="4614328" cy="4151312"/>
          </a:xfrm>
        </p:spPr>
        <p:txBody>
          <a:bodyPr/>
          <a:lstStyle/>
          <a:p>
            <a:pPr lvl="0"/>
            <a:r>
              <a:rPr lang="en-US"/>
              <a:t>Click to edit Master text styles</a:t>
            </a:r>
          </a:p>
        </p:txBody>
      </p:sp>
      <p:sp>
        <p:nvSpPr>
          <p:cNvPr id="11" name="Rectangle 5"/>
          <p:cNvSpPr>
            <a:spLocks noGrp="1" noChangeArrowheads="1"/>
          </p:cNvSpPr>
          <p:nvPr>
            <p:ph type="ftr" sz="quarter" idx="11"/>
          </p:nvPr>
        </p:nvSpPr>
        <p:spPr/>
        <p:txBody>
          <a:bodyPr/>
          <a:lstStyle>
            <a:lvl1pPr>
              <a:defRPr sz="1000" b="1"/>
            </a:lvl1pPr>
          </a:lstStyle>
          <a:p>
            <a:pPr>
              <a:defRPr/>
            </a:pPr>
            <a:r>
              <a:rPr lang="nl-NL"/>
              <a:t>VA_Leider van het werk VV_Indringing Type I</a:t>
            </a:r>
            <a:endParaRPr lang="en-GB"/>
          </a:p>
        </p:txBody>
      </p:sp>
      <p:sp>
        <p:nvSpPr>
          <p:cNvPr id="12" name="Rectangle 6"/>
          <p:cNvSpPr>
            <a:spLocks noGrp="1" noChangeArrowheads="1"/>
          </p:cNvSpPr>
          <p:nvPr>
            <p:ph type="sldNum" sz="quarter" idx="12"/>
          </p:nvPr>
        </p:nvSpPr>
        <p:spPr/>
        <p:txBody>
          <a:bodyPr/>
          <a:lstStyle>
            <a:lvl1pPr algn="r">
              <a:defRPr sz="1000" b="1"/>
            </a:lvl1pPr>
          </a:lstStyle>
          <a:p>
            <a:pPr>
              <a:defRPr/>
            </a:pPr>
            <a:fld id="{D7588929-A269-4E2D-9DF9-A2CF51C84516}" type="slidenum">
              <a:rPr lang="en-GB" smtClean="0"/>
              <a:pPr>
                <a:defRPr/>
              </a:pPr>
              <a:t>‹#›</a:t>
            </a:fld>
            <a:r>
              <a:rPr lang="en-GB" dirty="0"/>
              <a:t>/78</a:t>
            </a:r>
          </a:p>
        </p:txBody>
      </p:sp>
      <p:sp>
        <p:nvSpPr>
          <p:cNvPr id="13"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Content Placeholder 2"/>
          <p:cNvSpPr>
            <a:spLocks noGrp="1"/>
          </p:cNvSpPr>
          <p:nvPr>
            <p:ph sz="half" idx="1"/>
          </p:nvPr>
        </p:nvSpPr>
        <p:spPr>
          <a:xfrm>
            <a:off x="719667" y="1900239"/>
            <a:ext cx="5291667"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214533" y="1900239"/>
            <a:ext cx="525780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B05F8-DDF3-401A-B51F-2D60D43E759A}" type="slidenum">
              <a:rPr lang="en-GB" smtClean="0"/>
              <a:pPr>
                <a:defRPr/>
              </a:pPr>
              <a:t>‹#›</a:t>
            </a:fld>
            <a:r>
              <a:rPr lang="en-GB" dirty="0"/>
              <a:t>/78</a:t>
            </a:r>
          </a:p>
        </p:txBody>
      </p:sp>
      <p:sp>
        <p:nvSpPr>
          <p:cNvPr id="8" name="Rectangle 4"/>
          <p:cNvSpPr>
            <a:spLocks noGrp="1" noChangeArrowheads="1"/>
          </p:cNvSpPr>
          <p:nvPr>
            <p:ph type="dt" sz="half" idx="13"/>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3D8617-6532-4FB7-81A8-923E2D20F10C}" type="slidenum">
              <a:rPr lang="en-GB" smtClean="0"/>
              <a:pPr>
                <a:defRPr/>
              </a:pPr>
              <a:t>‹#›</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Klik om de stijl te bewerken</a:t>
            </a:r>
            <a:endParaRPr lang="nl-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DFBF0F-5AA5-433D-8FE3-74A4EA47EEC2}" type="slidenum">
              <a:rPr lang="en-GB" smtClean="0"/>
              <a:pPr>
                <a:defRPr/>
              </a:pPr>
              <a:t>‹#›</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00083D-A4CF-4E8A-B05F-BC0F2007C783}" type="slidenum">
              <a:rPr lang="en-GB" smtClean="0"/>
              <a:pPr>
                <a:defRPr/>
              </a:pPr>
              <a:t>‹#›</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19"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2" y="2052840"/>
            <a:ext cx="5268913" cy="2343711"/>
          </a:xfrm>
          <a:prstGeom prst="rect">
            <a:avLst/>
          </a:prstGeom>
        </p:spPr>
        <p:txBody>
          <a:bodyPr anchor="t">
            <a:normAutofit/>
          </a:bodyPr>
          <a:lstStyle>
            <a:lvl1pPr>
              <a:defRPr sz="3094"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2" y="4594550"/>
            <a:ext cx="5268913" cy="354013"/>
          </a:xfrm>
          <a:prstGeom prst="rect">
            <a:avLst/>
          </a:prstGeom>
        </p:spPr>
        <p:txBody>
          <a:bodyPr>
            <a:noAutofit/>
          </a:bodyPr>
          <a:lstStyle>
            <a:lvl1pPr marL="0" indent="0">
              <a:buNone/>
              <a:defRPr sz="1406"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2" y="5551204"/>
            <a:ext cx="44064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2"/>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9"/>
            <a:ext cx="25227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3" y="681743"/>
            <a:ext cx="743489" cy="338378"/>
          </a:xfrm>
          <a:prstGeom prst="rect">
            <a:avLst/>
          </a:prstGeom>
        </p:spPr>
      </p:pic>
    </p:spTree>
    <p:extLst>
      <p:ext uri="{BB962C8B-B14F-4D97-AF65-F5344CB8AC3E}">
        <p14:creationId xmlns:p14="http://schemas.microsoft.com/office/powerpoint/2010/main" val="11732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39939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b="1" dirty="0"/>
          </a:p>
        </p:txBody>
      </p:sp>
      <p:sp>
        <p:nvSpPr>
          <p:cNvPr id="1027" name="Rectangle 2"/>
          <p:cNvSpPr>
            <a:spLocks noGrp="1" noChangeArrowheads="1"/>
          </p:cNvSpPr>
          <p:nvPr>
            <p:ph type="title"/>
          </p:nvPr>
        </p:nvSpPr>
        <p:spPr bwMode="auto">
          <a:xfrm>
            <a:off x="719667" y="981076"/>
            <a:ext cx="10752667"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719667" y="1916113"/>
            <a:ext cx="10752667" cy="4151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88318" y="6321426"/>
            <a:ext cx="4991100" cy="2762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a:lvl1pPr>
          </a:lstStyle>
          <a:p>
            <a:pPr>
              <a:defRPr/>
            </a:pPr>
            <a:r>
              <a:rPr lang="nl-NL" dirty="0" err="1"/>
              <a:t>VA_Leider</a:t>
            </a:r>
            <a:r>
              <a:rPr lang="nl-NL" dirty="0"/>
              <a:t> van het werk </a:t>
            </a:r>
            <a:r>
              <a:rPr lang="nl-NL" dirty="0" err="1"/>
              <a:t>VV_Indringing</a:t>
            </a:r>
            <a:r>
              <a:rPr lang="nl-NL" dirty="0"/>
              <a:t> Type I</a:t>
            </a:r>
            <a:endParaRPr lang="en-GB" dirty="0"/>
          </a:p>
        </p:txBody>
      </p:sp>
      <p:sp>
        <p:nvSpPr>
          <p:cNvPr id="1030" name="Rectangle 6"/>
          <p:cNvSpPr>
            <a:spLocks noGrp="1" noChangeArrowheads="1"/>
          </p:cNvSpPr>
          <p:nvPr>
            <p:ph type="sldNum" sz="quarter" idx="4"/>
          </p:nvPr>
        </p:nvSpPr>
        <p:spPr bwMode="auto">
          <a:xfrm>
            <a:off x="10703984" y="6321426"/>
            <a:ext cx="590549"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pPr>
              <a:defRPr/>
            </a:pPr>
            <a:fld id="{46E1D794-068F-4324-8FA1-91A8FD8623D5}" type="slidenum">
              <a:rPr lang="en-GB" smtClean="0"/>
              <a:pPr>
                <a:defRPr/>
              </a:pPr>
              <a:t>‹#›</a:t>
            </a:fld>
            <a:r>
              <a:rPr lang="en-GB" dirty="0"/>
              <a:t>/78</a:t>
            </a:r>
          </a:p>
        </p:txBody>
      </p:sp>
      <p:pic>
        <p:nvPicPr>
          <p:cNvPr id="3" name="Picture 17" descr="infrabel_logo_color_POS_RGB_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16" r:id="rId5"/>
    <p:sldLayoutId id="2147483717" r:id="rId6"/>
    <p:sldLayoutId id="2147483718" r:id="rId7"/>
    <p:sldLayoutId id="2147483734" r:id="rId8"/>
  </p:sldLayoutIdLst>
  <p:hf hdr="0"/>
  <p:txStyles>
    <p:title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699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5" r:id="rId11"/>
    <p:sldLayoutId id="2147483743" r:id="rId1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22.png"/><Relationship Id="rId2" Type="http://schemas.openxmlformats.org/officeDocument/2006/relationships/image" Target="../media/image63.png"/><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6.jpeg"/><Relationship Id="rId10" Type="http://schemas.openxmlformats.org/officeDocument/2006/relationships/image" Target="../media/image70.png"/><Relationship Id="rId4" Type="http://schemas.openxmlformats.org/officeDocument/2006/relationships/image" Target="../media/image65.jpeg"/><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76.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77.png"/><Relationship Id="rId5" Type="http://schemas.openxmlformats.org/officeDocument/2006/relationships/image" Target="../media/image53.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79.png"/><Relationship Id="rId5" Type="http://schemas.openxmlformats.org/officeDocument/2006/relationships/image" Target="../media/image22.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9.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jpeg"/><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107.png"/><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6.png"/><Relationship Id="rId1" Type="http://schemas.openxmlformats.org/officeDocument/2006/relationships/slideLayout" Target="../slideLayouts/slideLayout15.xml"/><Relationship Id="rId5" Type="http://schemas.openxmlformats.org/officeDocument/2006/relationships/image" Target="../media/image108.png"/><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6.png"/><Relationship Id="rId1" Type="http://schemas.openxmlformats.org/officeDocument/2006/relationships/slideLayout" Target="../slideLayouts/slideLayout1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98.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5.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4.jpeg"/><Relationship Id="rId3" Type="http://schemas.openxmlformats.org/officeDocument/2006/relationships/image" Target="../media/image118.png"/><Relationship Id="rId7" Type="http://schemas.openxmlformats.org/officeDocument/2006/relationships/image" Target="../media/image121.png"/><Relationship Id="rId12" Type="http://schemas.openxmlformats.org/officeDocument/2006/relationships/image" Target="../media/image123.png"/><Relationship Id="rId2" Type="http://schemas.openxmlformats.org/officeDocument/2006/relationships/image" Target="../media/image117.jpeg"/><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100.png"/><Relationship Id="rId5" Type="http://schemas.openxmlformats.org/officeDocument/2006/relationships/image" Target="../media/image120.jpeg"/><Relationship Id="rId10" Type="http://schemas.openxmlformats.org/officeDocument/2006/relationships/image" Target="../media/image103.png"/><Relationship Id="rId4" Type="http://schemas.openxmlformats.org/officeDocument/2006/relationships/image" Target="../media/image119.jpeg"/><Relationship Id="rId9"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27.png"/><Relationship Id="rId4" Type="http://schemas.openxmlformats.org/officeDocument/2006/relationships/image" Target="../media/image126.png"/></Relationships>
</file>

<file path=ppt/slides/_rels/slide7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2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27.png"/></Relationships>
</file>

<file path=ppt/slides/_rels/slide7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33.png"/><Relationship Id="rId7"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00.png"/><Relationship Id="rId5" Type="http://schemas.openxmlformats.org/officeDocument/2006/relationships/image" Target="../media/image121.png"/><Relationship Id="rId4" Type="http://schemas.openxmlformats.org/officeDocument/2006/relationships/image" Target="../media/image47.png"/><Relationship Id="rId9" Type="http://schemas.openxmlformats.org/officeDocument/2006/relationships/image" Target="../media/image103.png"/></Relationships>
</file>

<file path=ppt/slides/_rels/slide7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38.png"/><Relationship Id="rId3" Type="http://schemas.openxmlformats.org/officeDocument/2006/relationships/image" Target="../media/image47.png"/><Relationship Id="rId7" Type="http://schemas.openxmlformats.org/officeDocument/2006/relationships/image" Target="../media/image102.png"/><Relationship Id="rId12" Type="http://schemas.openxmlformats.org/officeDocument/2006/relationships/image" Target="../media/image13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22.png"/><Relationship Id="rId11" Type="http://schemas.openxmlformats.org/officeDocument/2006/relationships/image" Target="../media/image136.png"/><Relationship Id="rId5" Type="http://schemas.openxmlformats.org/officeDocument/2006/relationships/image" Target="../media/image100.png"/><Relationship Id="rId10" Type="http://schemas.openxmlformats.org/officeDocument/2006/relationships/image" Target="../media/image135.png"/><Relationship Id="rId4" Type="http://schemas.openxmlformats.org/officeDocument/2006/relationships/image" Target="../media/image121.png"/><Relationship Id="rId9" Type="http://schemas.openxmlformats.org/officeDocument/2006/relationships/image" Target="../media/image134.png"/></Relationships>
</file>

<file path=ppt/slides/_rels/slide7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47.png"/><Relationship Id="rId7" Type="http://schemas.openxmlformats.org/officeDocument/2006/relationships/image" Target="../media/image103.png"/><Relationship Id="rId12" Type="http://schemas.openxmlformats.org/officeDocument/2006/relationships/image" Target="../media/image139.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02.png"/><Relationship Id="rId11" Type="http://schemas.openxmlformats.org/officeDocument/2006/relationships/image" Target="../media/image137.png"/><Relationship Id="rId5" Type="http://schemas.openxmlformats.org/officeDocument/2006/relationships/image" Target="../media/image122.png"/><Relationship Id="rId10" Type="http://schemas.openxmlformats.org/officeDocument/2006/relationships/image" Target="../media/image136.png"/><Relationship Id="rId4" Type="http://schemas.openxmlformats.org/officeDocument/2006/relationships/image" Target="../media/image100.png"/><Relationship Id="rId9" Type="http://schemas.openxmlformats.org/officeDocument/2006/relationships/image" Target="../media/image135.png"/></Relationships>
</file>

<file path=ppt/slides/_rels/slide7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27.png"/><Relationship Id="rId4" Type="http://schemas.openxmlformats.org/officeDocument/2006/relationships/image" Target="../media/image126.png"/></Relationships>
</file>

<file path=ppt/slides/_rels/slide7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2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27.png"/></Relationships>
</file>

<file path=ppt/slides/_rels/slide7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47.png"/><Relationship Id="rId7"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02.png"/><Relationship Id="rId11" Type="http://schemas.openxmlformats.org/officeDocument/2006/relationships/image" Target="../media/image139.png"/><Relationship Id="rId5" Type="http://schemas.openxmlformats.org/officeDocument/2006/relationships/image" Target="../media/image122.png"/><Relationship Id="rId10" Type="http://schemas.openxmlformats.org/officeDocument/2006/relationships/image" Target="../media/image137.png"/><Relationship Id="rId4" Type="http://schemas.openxmlformats.org/officeDocument/2006/relationships/image" Target="../media/image100.png"/><Relationship Id="rId9" Type="http://schemas.openxmlformats.org/officeDocument/2006/relationships/image" Target="../media/image13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526" y="1706588"/>
            <a:ext cx="4324136" cy="2448075"/>
          </a:xfrm>
        </p:spPr>
        <p:txBody>
          <a:bodyPr>
            <a:noAutofit/>
          </a:bodyPr>
          <a:lstStyle/>
          <a:p>
            <a:br>
              <a:rPr lang="nl-BE" sz="1800" noProof="0" dirty="0"/>
            </a:br>
            <a:br>
              <a:rPr lang="nl-BE" sz="1800" noProof="0" dirty="0"/>
            </a:br>
            <a:r>
              <a:rPr lang="nl-BE" sz="1800" noProof="0" dirty="0"/>
              <a:t>Directie Asset Management</a:t>
            </a:r>
            <a:br>
              <a:rPr lang="nl-BE" sz="1800" noProof="0" dirty="0"/>
            </a:br>
            <a:br>
              <a:rPr lang="nl-BE" sz="1800" noProof="0" dirty="0"/>
            </a:br>
            <a:r>
              <a:rPr lang="nl-BE" sz="1800" noProof="0" dirty="0">
                <a:solidFill>
                  <a:srgbClr val="FF0000"/>
                </a:solidFill>
              </a:rPr>
              <a:t>Eenheid 67 (versie aannemer)</a:t>
            </a:r>
            <a:br>
              <a:rPr lang="nl-BE" sz="1800" noProof="0" dirty="0">
                <a:solidFill>
                  <a:srgbClr val="FF0000"/>
                </a:solidFill>
              </a:rPr>
            </a:br>
            <a:br>
              <a:rPr lang="nl-BE" sz="1800" noProof="0" dirty="0">
                <a:solidFill>
                  <a:srgbClr val="FF0000"/>
                </a:solidFill>
              </a:rPr>
            </a:br>
            <a:br>
              <a:rPr lang="nl-BE" sz="1800" noProof="0" dirty="0">
                <a:solidFill>
                  <a:srgbClr val="FF0000"/>
                </a:solidFill>
              </a:rPr>
            </a:br>
            <a:r>
              <a:rPr lang="nl-BE" sz="1800" noProof="0" dirty="0">
                <a:solidFill>
                  <a:srgbClr val="FF0000"/>
                </a:solidFill>
              </a:rPr>
              <a:t>Leider van het werk – Verantwoordelijke voor de Veiligheid</a:t>
            </a:r>
            <a:br>
              <a:rPr lang="nl-BE" sz="1800" noProof="0" dirty="0">
                <a:solidFill>
                  <a:srgbClr val="FF0000"/>
                </a:solidFill>
              </a:rPr>
            </a:br>
            <a:br>
              <a:rPr lang="nl-BE" sz="1800" noProof="0" dirty="0">
                <a:solidFill>
                  <a:srgbClr val="FF0000"/>
                </a:solidFill>
              </a:rPr>
            </a:br>
            <a:r>
              <a:rPr lang="nl-BE" sz="1800" noProof="0" dirty="0">
                <a:solidFill>
                  <a:srgbClr val="FF0000"/>
                </a:solidFill>
              </a:rPr>
              <a:t>Beveiligingssysteem door afbakening werfzone - Grenswachter</a:t>
            </a:r>
            <a:br>
              <a:rPr lang="nl-BE" sz="1800" noProof="0" dirty="0">
                <a:solidFill>
                  <a:srgbClr val="FF0000"/>
                </a:solidFill>
              </a:rPr>
            </a:br>
            <a:r>
              <a:rPr lang="nl-BE" sz="1800" noProof="0" dirty="0">
                <a:solidFill>
                  <a:srgbClr val="FF0000"/>
                </a:solidFill>
              </a:rPr>
              <a:t>Indringing type I en II</a:t>
            </a:r>
            <a:br>
              <a:rPr lang="nl-BE" sz="1800" noProof="0" dirty="0"/>
            </a:br>
            <a:br>
              <a:rPr lang="nl-BE" sz="1800" noProof="0" dirty="0"/>
            </a:br>
            <a:endParaRPr lang="nl-BE" sz="1800" noProof="0" dirty="0"/>
          </a:p>
        </p:txBody>
      </p:sp>
      <p:sp>
        <p:nvSpPr>
          <p:cNvPr id="6" name="TextBox 4"/>
          <p:cNvSpPr txBox="1"/>
          <p:nvPr/>
        </p:nvSpPr>
        <p:spPr>
          <a:xfrm>
            <a:off x="6384032" y="5805264"/>
            <a:ext cx="3585802" cy="230832"/>
          </a:xfrm>
          <a:prstGeom prst="rect">
            <a:avLst/>
          </a:prstGeom>
          <a:solidFill>
            <a:schemeClr val="bg1">
              <a:lumMod val="85000"/>
            </a:schemeClr>
          </a:solidFill>
          <a:ln>
            <a:noFill/>
          </a:ln>
        </p:spPr>
        <p:txBody>
          <a:bodyPr wrap="square">
            <a:spAutoFit/>
          </a:bodyPr>
          <a:lstStyle/>
          <a:p>
            <a:pPr>
              <a:defRPr/>
            </a:pPr>
            <a:r>
              <a:rPr lang="nl-BE" sz="900" b="1" noProof="0" dirty="0"/>
              <a:t>Dit document vervangt niet de geldende reglementering!</a:t>
            </a:r>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06156" y="551660"/>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Ter herinnering – Hiërarchie van de veiligheidsmaatregelen</a:t>
            </a:r>
          </a:p>
        </p:txBody>
      </p:sp>
      <p:sp>
        <p:nvSpPr>
          <p:cNvPr id="3" name="Text Placeholder 2"/>
          <p:cNvSpPr>
            <a:spLocks noGrp="1"/>
          </p:cNvSpPr>
          <p:nvPr>
            <p:ph type="body" sz="quarter" idx="18"/>
          </p:nvPr>
        </p:nvSpPr>
        <p:spPr>
          <a:xfrm>
            <a:off x="9840416" y="139086"/>
            <a:ext cx="2237175" cy="360363"/>
          </a:xfrm>
        </p:spPr>
        <p:txBody>
          <a:bodyPr/>
          <a:lstStyle/>
          <a:p>
            <a:r>
              <a:rPr lang="nl-BE" noProof="0" dirty="0"/>
              <a:t>0. Inleiding</a:t>
            </a:r>
          </a:p>
        </p:txBody>
      </p:sp>
      <p:sp>
        <p:nvSpPr>
          <p:cNvPr id="69" name="Rounded Rectangle 12"/>
          <p:cNvSpPr/>
          <p:nvPr/>
        </p:nvSpPr>
        <p:spPr bwMode="auto">
          <a:xfrm>
            <a:off x="3143672" y="3161358"/>
            <a:ext cx="5040560" cy="105975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600" b="1" noProof="0" dirty="0">
                <a:latin typeface="+mn-lt"/>
              </a:rPr>
              <a:t>Systeem voor afbakening van een werfzone</a:t>
            </a:r>
          </a:p>
          <a:p>
            <a:pPr lvl="0" algn="just">
              <a:defRPr/>
            </a:pPr>
            <a:r>
              <a:rPr lang="nl-BE" sz="1600" noProof="0" dirty="0">
                <a:latin typeface="+mn-lt"/>
              </a:rPr>
              <a:t>is een systeem dat de aandacht van het personeel vestigt op de locatie van de grens van de werfzone.</a:t>
            </a:r>
          </a:p>
        </p:txBody>
      </p:sp>
      <p:pic>
        <p:nvPicPr>
          <p:cNvPr id="7" name="Picture 6"/>
          <p:cNvPicPr>
            <a:picLocks noChangeAspect="1"/>
          </p:cNvPicPr>
          <p:nvPr/>
        </p:nvPicPr>
        <p:blipFill>
          <a:blip r:embed="rId2"/>
          <a:stretch>
            <a:fillRect/>
          </a:stretch>
        </p:blipFill>
        <p:spPr>
          <a:xfrm>
            <a:off x="1962967" y="1202230"/>
            <a:ext cx="6744860" cy="976021"/>
          </a:xfrm>
          <a:prstGeom prst="rect">
            <a:avLst/>
          </a:prstGeom>
        </p:spPr>
      </p:pic>
      <p:sp>
        <p:nvSpPr>
          <p:cNvPr id="10" name="Bent Arrow 9"/>
          <p:cNvSpPr/>
          <p:nvPr/>
        </p:nvSpPr>
        <p:spPr>
          <a:xfrm rot="10800000" flipH="1">
            <a:off x="2663031" y="2178251"/>
            <a:ext cx="432048" cy="13681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tx1"/>
              </a:solidFill>
            </a:endParaRPr>
          </a:p>
        </p:txBody>
      </p:sp>
      <p:sp>
        <p:nvSpPr>
          <p:cNvPr id="29" name="Rounded Rectangle 12"/>
          <p:cNvSpPr/>
          <p:nvPr/>
        </p:nvSpPr>
        <p:spPr bwMode="auto">
          <a:xfrm>
            <a:off x="6072975" y="5204224"/>
            <a:ext cx="4012909" cy="81706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600" b="1" noProof="0" dirty="0">
                <a:latin typeface="+mn-lt"/>
              </a:rPr>
              <a:t>Doel</a:t>
            </a:r>
          </a:p>
          <a:p>
            <a:pPr lvl="0" algn="just">
              <a:defRPr/>
            </a:pPr>
            <a:r>
              <a:rPr lang="nl-BE" sz="1600" noProof="0" dirty="0">
                <a:latin typeface="+mn-lt"/>
              </a:rPr>
              <a:t>de grens van de werfzone niet overschrijden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79" y="4365104"/>
            <a:ext cx="5714200" cy="2180949"/>
          </a:xfrm>
          <a:prstGeom prst="rect">
            <a:avLst/>
          </a:prstGeom>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66466" y="209655"/>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Ter herinnering – Hiërarchie van de veiligheidsmaatregelen</a:t>
            </a:r>
          </a:p>
        </p:txBody>
      </p:sp>
      <p:sp>
        <p:nvSpPr>
          <p:cNvPr id="3" name="Text Placeholder 2"/>
          <p:cNvSpPr>
            <a:spLocks noGrp="1"/>
          </p:cNvSpPr>
          <p:nvPr>
            <p:ph type="body" sz="quarter" idx="18"/>
          </p:nvPr>
        </p:nvSpPr>
        <p:spPr>
          <a:xfrm>
            <a:off x="9840416" y="139086"/>
            <a:ext cx="2237175" cy="360363"/>
          </a:xfrm>
        </p:spPr>
        <p:txBody>
          <a:bodyPr/>
          <a:lstStyle/>
          <a:p>
            <a:r>
              <a:rPr lang="nl-BE" noProof="0" dirty="0"/>
              <a:t>0. Inleiding</a:t>
            </a:r>
          </a:p>
        </p:txBody>
      </p:sp>
      <p:pic>
        <p:nvPicPr>
          <p:cNvPr id="7" name="Picture 6"/>
          <p:cNvPicPr>
            <a:picLocks noChangeAspect="1"/>
          </p:cNvPicPr>
          <p:nvPr/>
        </p:nvPicPr>
        <p:blipFill>
          <a:blip r:embed="rId2"/>
          <a:stretch>
            <a:fillRect/>
          </a:stretch>
        </p:blipFill>
        <p:spPr>
          <a:xfrm>
            <a:off x="623392" y="716068"/>
            <a:ext cx="6744860" cy="976021"/>
          </a:xfrm>
          <a:prstGeom prst="rect">
            <a:avLst/>
          </a:prstGeom>
        </p:spPr>
      </p:pic>
      <p:pic>
        <p:nvPicPr>
          <p:cNvPr id="18" name="Picture 17"/>
          <p:cNvPicPr>
            <a:picLocks noChangeAspect="1"/>
          </p:cNvPicPr>
          <p:nvPr/>
        </p:nvPicPr>
        <p:blipFill>
          <a:blip r:embed="rId3"/>
          <a:stretch>
            <a:fillRect/>
          </a:stretch>
        </p:blipFill>
        <p:spPr>
          <a:xfrm>
            <a:off x="1282299" y="3807668"/>
            <a:ext cx="493819" cy="658425"/>
          </a:xfrm>
          <a:prstGeom prst="rect">
            <a:avLst/>
          </a:prstGeom>
        </p:spPr>
      </p:pic>
      <p:sp>
        <p:nvSpPr>
          <p:cNvPr id="19" name="TextBox 18"/>
          <p:cNvSpPr txBox="1"/>
          <p:nvPr/>
        </p:nvSpPr>
        <p:spPr>
          <a:xfrm>
            <a:off x="1922430" y="3979266"/>
            <a:ext cx="9047632" cy="1384995"/>
          </a:xfrm>
          <a:prstGeom prst="rect">
            <a:avLst/>
          </a:prstGeom>
          <a:noFill/>
        </p:spPr>
        <p:txBody>
          <a:bodyPr wrap="square" rtlCol="0">
            <a:spAutoFit/>
          </a:bodyPr>
          <a:lstStyle/>
          <a:p>
            <a:pPr algn="just"/>
            <a:r>
              <a:rPr lang="nl-BE" sz="1400" noProof="0" dirty="0">
                <a:latin typeface="+mn-lt"/>
              </a:rPr>
              <a:t>Beveiligingssysteem met </a:t>
            </a:r>
            <a:r>
              <a:rPr lang="nl-BE" sz="1400" b="1" noProof="0" dirty="0">
                <a:latin typeface="+mn-lt"/>
              </a:rPr>
              <a:t>afbakening van de werfzone </a:t>
            </a:r>
            <a:r>
              <a:rPr lang="nl-BE" sz="1400" noProof="0" dirty="0">
                <a:latin typeface="+mn-lt"/>
              </a:rPr>
              <a:t>kan toegepast worden voor:</a:t>
            </a:r>
          </a:p>
          <a:p>
            <a:pPr algn="just"/>
            <a:endParaRPr lang="nl-BE" sz="1400" noProof="0" dirty="0">
              <a:latin typeface="+mn-lt"/>
            </a:endParaRPr>
          </a:p>
          <a:p>
            <a:pPr marL="171450" indent="-171450" algn="just">
              <a:buFontTx/>
              <a:buChar char="-"/>
            </a:pPr>
            <a:r>
              <a:rPr lang="nl-BE" sz="1400" noProof="0" dirty="0">
                <a:latin typeface="+mn-lt"/>
              </a:rPr>
              <a:t>werken </a:t>
            </a:r>
            <a:r>
              <a:rPr lang="nl-BE" sz="1400" b="1" noProof="0" dirty="0">
                <a:latin typeface="+mn-lt"/>
              </a:rPr>
              <a:t>zonder</a:t>
            </a:r>
            <a:r>
              <a:rPr lang="nl-BE" sz="1400" noProof="0" dirty="0">
                <a:latin typeface="+mn-lt"/>
              </a:rPr>
              <a:t> </a:t>
            </a:r>
            <a:r>
              <a:rPr lang="nl-BE" sz="1400" b="1" noProof="0" dirty="0">
                <a:latin typeface="+mn-lt"/>
              </a:rPr>
              <a:t>indringing type I of II </a:t>
            </a:r>
            <a:r>
              <a:rPr lang="nl-BE" sz="1400" noProof="0" dirty="0">
                <a:latin typeface="+mn-lt"/>
              </a:rPr>
              <a:t>(d.w.z. werken in oranje of gele zone </a:t>
            </a:r>
            <a:r>
              <a:rPr lang="nl-BE" sz="1400" b="1" noProof="0" dirty="0">
                <a:latin typeface="+mn-lt"/>
              </a:rPr>
              <a:t>ZONDER</a:t>
            </a:r>
            <a:r>
              <a:rPr lang="nl-BE" sz="1400" noProof="0" dirty="0">
                <a:latin typeface="+mn-lt"/>
              </a:rPr>
              <a:t> voorziene indringing in de gevarenzone of vrijeruimteprofiel);</a:t>
            </a:r>
          </a:p>
          <a:p>
            <a:pPr marL="171450" indent="-171450" algn="just">
              <a:buFontTx/>
              <a:buChar char="-"/>
            </a:pPr>
            <a:endParaRPr lang="nl-BE" sz="1400" noProof="0" dirty="0">
              <a:latin typeface="+mn-lt"/>
            </a:endParaRPr>
          </a:p>
          <a:p>
            <a:pPr marL="171450" indent="-171450" algn="just">
              <a:buFontTx/>
              <a:buChar char="-"/>
            </a:pPr>
            <a:r>
              <a:rPr lang="nl-BE" sz="1400" noProof="0" dirty="0">
                <a:latin typeface="+mn-lt"/>
              </a:rPr>
              <a:t>eventueel ter ondersteuning van een ander beveiligingssysteem (indringing type II).</a:t>
            </a:r>
          </a:p>
        </p:txBody>
      </p:sp>
      <p:sp>
        <p:nvSpPr>
          <p:cNvPr id="20" name="Rounded Rectangle 19"/>
          <p:cNvSpPr/>
          <p:nvPr/>
        </p:nvSpPr>
        <p:spPr bwMode="auto">
          <a:xfrm>
            <a:off x="1776118" y="3807668"/>
            <a:ext cx="9504458" cy="1728192"/>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pic>
        <p:nvPicPr>
          <p:cNvPr id="2" name="Picture 1"/>
          <p:cNvPicPr>
            <a:picLocks noChangeAspect="1"/>
          </p:cNvPicPr>
          <p:nvPr/>
        </p:nvPicPr>
        <p:blipFill>
          <a:blip r:embed="rId4"/>
          <a:stretch>
            <a:fillRect/>
          </a:stretch>
        </p:blipFill>
        <p:spPr>
          <a:xfrm>
            <a:off x="1264614" y="1692089"/>
            <a:ext cx="451143" cy="1253284"/>
          </a:xfrm>
          <a:prstGeom prst="rect">
            <a:avLst/>
          </a:prstGeom>
        </p:spPr>
      </p:pic>
      <p:sp>
        <p:nvSpPr>
          <p:cNvPr id="22" name="Rounded Rectangle 12"/>
          <p:cNvSpPr/>
          <p:nvPr/>
        </p:nvSpPr>
        <p:spPr bwMode="auto">
          <a:xfrm>
            <a:off x="1776118" y="2059926"/>
            <a:ext cx="9504458"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b="1" noProof="0" dirty="0">
                <a:latin typeface="+mn-lt"/>
              </a:rPr>
              <a:t>Systeem voor afbakening van een werfzone kan de vorm aannemen van:</a:t>
            </a:r>
          </a:p>
          <a:p>
            <a:pPr lvl="0" algn="just">
              <a:defRPr/>
            </a:pPr>
            <a:endParaRPr lang="nl-BE" sz="1400" b="1" noProof="0" dirty="0">
              <a:latin typeface="+mn-lt"/>
            </a:endParaRPr>
          </a:p>
          <a:p>
            <a:pPr marL="285750" lvl="0" indent="-285750" algn="just">
              <a:buFontTx/>
              <a:buChar char="-"/>
              <a:defRPr/>
            </a:pPr>
            <a:r>
              <a:rPr lang="nl-BE" sz="1400" noProof="0" dirty="0">
                <a:latin typeface="+mn-lt"/>
              </a:rPr>
              <a:t>een materiële afbakening zijn (o.a. oranje net);</a:t>
            </a:r>
          </a:p>
          <a:p>
            <a:pPr marL="285750" lvl="0" indent="-285750" algn="just">
              <a:buFontTx/>
              <a:buChar char="-"/>
              <a:defRPr/>
            </a:pPr>
            <a:endParaRPr lang="nl-BE" sz="1400" noProof="0" dirty="0">
              <a:latin typeface="+mn-lt"/>
            </a:endParaRPr>
          </a:p>
          <a:p>
            <a:pPr marL="285750" lvl="0" indent="-285750" algn="just">
              <a:buFontTx/>
              <a:buChar char="-"/>
              <a:defRPr/>
            </a:pPr>
            <a:r>
              <a:rPr lang="nl-BE" sz="1400" noProof="0" dirty="0">
                <a:latin typeface="+mn-lt"/>
              </a:rPr>
              <a:t>toezicht door een persoon – grenswachter.</a:t>
            </a:r>
          </a:p>
          <a:p>
            <a:pPr marL="285750" lvl="0" indent="-285750" algn="just">
              <a:buFontTx/>
              <a:buChar char="-"/>
              <a:defRPr/>
            </a:pPr>
            <a:endParaRPr lang="nl-BE" sz="1600" noProof="0" dirty="0">
              <a:latin typeface="+mn-lt"/>
            </a:endParaRPr>
          </a:p>
        </p:txBody>
      </p:sp>
      <p:pic>
        <p:nvPicPr>
          <p:cNvPr id="5" name="Picture 4">
            <a:extLst>
              <a:ext uri="{FF2B5EF4-FFF2-40B4-BE49-F238E27FC236}">
                <a16:creationId xmlns:a16="http://schemas.microsoft.com/office/drawing/2014/main" id="{8019702B-4161-4FDA-A9A5-5A53597A4632}"/>
              </a:ext>
            </a:extLst>
          </p:cNvPr>
          <p:cNvPicPr>
            <a:picLocks noChangeAspect="1"/>
          </p:cNvPicPr>
          <p:nvPr/>
        </p:nvPicPr>
        <p:blipFill>
          <a:blip r:embed="rId5"/>
          <a:stretch>
            <a:fillRect/>
          </a:stretch>
        </p:blipFill>
        <p:spPr>
          <a:xfrm>
            <a:off x="1403102" y="5571610"/>
            <a:ext cx="9845893" cy="1201016"/>
          </a:xfrm>
          <a:prstGeom prst="rect">
            <a:avLst/>
          </a:prstGeom>
        </p:spPr>
      </p:pic>
    </p:spTree>
    <p:extLst>
      <p:ext uri="{BB962C8B-B14F-4D97-AF65-F5344CB8AC3E}">
        <p14:creationId xmlns:p14="http://schemas.microsoft.com/office/powerpoint/2010/main" val="2241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66466" y="209655"/>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Ter herinnering – Hiërarchie van de veiligheidsmaatregelen</a:t>
            </a:r>
          </a:p>
        </p:txBody>
      </p:sp>
      <p:sp>
        <p:nvSpPr>
          <p:cNvPr id="3" name="Text Placeholder 2"/>
          <p:cNvSpPr>
            <a:spLocks noGrp="1"/>
          </p:cNvSpPr>
          <p:nvPr>
            <p:ph type="body" sz="quarter" idx="18"/>
          </p:nvPr>
        </p:nvSpPr>
        <p:spPr>
          <a:xfrm>
            <a:off x="9840416" y="139086"/>
            <a:ext cx="2237175" cy="360363"/>
          </a:xfrm>
        </p:spPr>
        <p:txBody>
          <a:bodyPr/>
          <a:lstStyle/>
          <a:p>
            <a:r>
              <a:rPr lang="nl-BE" noProof="0" dirty="0"/>
              <a:t>0. Inleiding</a:t>
            </a:r>
          </a:p>
        </p:txBody>
      </p:sp>
      <p:pic>
        <p:nvPicPr>
          <p:cNvPr id="7" name="Picture 6"/>
          <p:cNvPicPr>
            <a:picLocks noChangeAspect="1"/>
          </p:cNvPicPr>
          <p:nvPr/>
        </p:nvPicPr>
        <p:blipFill>
          <a:blip r:embed="rId2"/>
          <a:stretch>
            <a:fillRect/>
          </a:stretch>
        </p:blipFill>
        <p:spPr>
          <a:xfrm>
            <a:off x="623392" y="716068"/>
            <a:ext cx="6744860" cy="976021"/>
          </a:xfrm>
          <a:prstGeom prst="rect">
            <a:avLst/>
          </a:prstGeom>
        </p:spPr>
      </p:pic>
      <p:sp>
        <p:nvSpPr>
          <p:cNvPr id="22" name="Rounded Rectangle 12"/>
          <p:cNvSpPr/>
          <p:nvPr/>
        </p:nvSpPr>
        <p:spPr bwMode="auto">
          <a:xfrm>
            <a:off x="2567608" y="1916832"/>
            <a:ext cx="8851915"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b="1" noProof="0" dirty="0">
                <a:latin typeface="+mn-lt"/>
              </a:rPr>
              <a:t>Toezicht door een persoon - Grenswachter</a:t>
            </a:r>
          </a:p>
          <a:p>
            <a:pPr lvl="0" algn="just">
              <a:defRPr/>
            </a:pPr>
            <a:endParaRPr lang="nl-BE" sz="1400" noProof="0" dirty="0">
              <a:latin typeface="+mn-lt"/>
            </a:endParaRPr>
          </a:p>
          <a:p>
            <a:pPr lvl="0" algn="just">
              <a:defRPr/>
            </a:pPr>
            <a:r>
              <a:rPr lang="nl-BE" sz="1400" noProof="0" dirty="0">
                <a:latin typeface="+mn-lt"/>
              </a:rPr>
              <a:t>een persoon die de aandacht vestigt van het personeel op de plaats van de grenzen van de werfzone zodanig dat het personeel, het materiaal (gemanipuleerd door het personeel), de voertuigen en/of de lasten (gemanipuleerd door de voertuigen) deze grenzen niet overschrijden.</a:t>
            </a:r>
          </a:p>
          <a:p>
            <a:pPr marL="285750" lvl="0" indent="-285750" algn="just">
              <a:buFontTx/>
              <a:buChar char="-"/>
              <a:defRPr/>
            </a:pPr>
            <a:endParaRPr lang="nl-BE" sz="1600" noProof="0" dirty="0">
              <a:latin typeface="+mn-lt"/>
            </a:endParaRPr>
          </a:p>
        </p:txBody>
      </p:sp>
      <p:pic>
        <p:nvPicPr>
          <p:cNvPr id="6" name="Picture 5">
            <a:extLst>
              <a:ext uri="{FF2B5EF4-FFF2-40B4-BE49-F238E27FC236}">
                <a16:creationId xmlns:a16="http://schemas.microsoft.com/office/drawing/2014/main" id="{2CD954DB-F1BC-4EE0-9BFA-E8E29FF2DFDC}"/>
              </a:ext>
            </a:extLst>
          </p:cNvPr>
          <p:cNvPicPr>
            <a:picLocks noChangeAspect="1"/>
          </p:cNvPicPr>
          <p:nvPr/>
        </p:nvPicPr>
        <p:blipFill>
          <a:blip r:embed="rId3"/>
          <a:stretch>
            <a:fillRect/>
          </a:stretch>
        </p:blipFill>
        <p:spPr>
          <a:xfrm>
            <a:off x="3342851" y="1405264"/>
            <a:ext cx="1096966" cy="819838"/>
          </a:xfrm>
          <a:prstGeom prst="rect">
            <a:avLst/>
          </a:prstGeom>
        </p:spPr>
      </p:pic>
      <p:pic>
        <p:nvPicPr>
          <p:cNvPr id="9" name="Picture 8">
            <a:extLst>
              <a:ext uri="{FF2B5EF4-FFF2-40B4-BE49-F238E27FC236}">
                <a16:creationId xmlns:a16="http://schemas.microsoft.com/office/drawing/2014/main" id="{30BD5690-67E4-4811-BA50-CD1A67B1A201}"/>
              </a:ext>
            </a:extLst>
          </p:cNvPr>
          <p:cNvPicPr>
            <a:picLocks noChangeAspect="1"/>
          </p:cNvPicPr>
          <p:nvPr/>
        </p:nvPicPr>
        <p:blipFill>
          <a:blip r:embed="rId4"/>
          <a:stretch>
            <a:fillRect/>
          </a:stretch>
        </p:blipFill>
        <p:spPr>
          <a:xfrm>
            <a:off x="586831" y="1799733"/>
            <a:ext cx="1402202" cy="1841152"/>
          </a:xfrm>
          <a:prstGeom prst="rect">
            <a:avLst/>
          </a:prstGeom>
        </p:spPr>
      </p:pic>
      <p:sp>
        <p:nvSpPr>
          <p:cNvPr id="14" name="TextBox 13">
            <a:extLst>
              <a:ext uri="{FF2B5EF4-FFF2-40B4-BE49-F238E27FC236}">
                <a16:creationId xmlns:a16="http://schemas.microsoft.com/office/drawing/2014/main" id="{1A9012DB-F95C-4028-9B92-66F91F3A31C5}"/>
              </a:ext>
            </a:extLst>
          </p:cNvPr>
          <p:cNvSpPr txBox="1"/>
          <p:nvPr/>
        </p:nvSpPr>
        <p:spPr>
          <a:xfrm>
            <a:off x="2567607" y="3503522"/>
            <a:ext cx="8912875" cy="2962513"/>
          </a:xfrm>
          <a:prstGeom prst="roundRect">
            <a:avLst/>
          </a:prstGeom>
          <a:noFill/>
          <a:ln w="12700">
            <a:solidFill>
              <a:schemeClr val="accent1"/>
            </a:solidFill>
            <a:prstDash val="dash"/>
          </a:ln>
        </p:spPr>
        <p:txBody>
          <a:bodyPr wrap="square" rtlCol="0">
            <a:spAutoFit/>
          </a:bodyPr>
          <a:lstStyle/>
          <a:p>
            <a:pPr algn="just">
              <a:defRPr/>
            </a:pPr>
            <a:r>
              <a:rPr lang="nl-BE" sz="1400" noProof="0" dirty="0">
                <a:latin typeface="+mn-lt"/>
              </a:rPr>
              <a:t>Dit toezicht omvat:</a:t>
            </a:r>
          </a:p>
          <a:p>
            <a:pPr algn="just">
              <a:defRPr/>
            </a:pPr>
            <a:endParaRPr lang="nl-BE" sz="1400" noProof="0" dirty="0">
              <a:latin typeface="+mn-lt"/>
            </a:endParaRPr>
          </a:p>
          <a:p>
            <a:pPr marL="285750" indent="-285750" algn="just">
              <a:buFontTx/>
              <a:buChar char="-"/>
              <a:defRPr/>
            </a:pPr>
            <a:r>
              <a:rPr lang="nl-BE" sz="1400" noProof="0" dirty="0">
                <a:latin typeface="+mn-lt"/>
              </a:rPr>
              <a:t>controle op de naleving van de grenzen van de werfzone door het personeel (werkzaam op de werkposten) en door de operatoren van de werfvoertuigen;</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vestigen van de aandacht van het personeel/operatoren indien personeel, materiaal (gemanipuleerd door het personeel), de voertuigen en/of de lasten (gemanipuleerd door de voertuigen) de grenzen van de werfzone naderen of overschrijden; </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controle op het stopzetten van de activiteiten die een indringing type II kunnen veroorzaken wanneer een aanvullend aankondigingssysteem wordt toegepast.</a:t>
            </a:r>
          </a:p>
          <a:p>
            <a:endParaRPr lang="nl-BE" sz="1400" noProof="0" dirty="0">
              <a:latin typeface="+mn-lt"/>
            </a:endParaRPr>
          </a:p>
        </p:txBody>
      </p:sp>
    </p:spTree>
    <p:extLst>
      <p:ext uri="{BB962C8B-B14F-4D97-AF65-F5344CB8AC3E}">
        <p14:creationId xmlns:p14="http://schemas.microsoft.com/office/powerpoint/2010/main" val="32360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280784" y="328671"/>
            <a:ext cx="8064500" cy="506413"/>
          </a:xfrm>
          <a:prstGeom prst="rect">
            <a:avLst/>
          </a:prstGeom>
          <a:noFill/>
          <a:ln w="9525">
            <a:noFill/>
            <a:miter lim="800000"/>
            <a:headEnd/>
            <a:tailEnd/>
          </a:ln>
          <a:effectLst/>
        </p:spPr>
        <p:txBody>
          <a:bodyPr lIns="0" tIns="0" rIns="0" bIns="0"/>
          <a:lstStyle/>
          <a:p>
            <a:pPr algn="l">
              <a:defRPr/>
            </a:pPr>
            <a:r>
              <a:rPr lang="nl-BE" b="1" kern="0" noProof="0" dirty="0">
                <a:solidFill>
                  <a:srgbClr val="0070C0"/>
                </a:solidFill>
                <a:latin typeface="+mj-lt"/>
                <a:ea typeface="+mj-ea"/>
                <a:cs typeface="+mj-cs"/>
              </a:rPr>
              <a:t>0.2 Rol van de verantwoordelijke bediende</a:t>
            </a:r>
          </a:p>
        </p:txBody>
      </p:sp>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351584" y="853363"/>
            <a:ext cx="8784976" cy="3166824"/>
          </a:xfrm>
          <a:prstGeom prst="roundRect">
            <a:avLst/>
          </a:prstGeom>
          <a:noFill/>
          <a:ln w="12700">
            <a:solidFill>
              <a:schemeClr val="accent1"/>
            </a:solidFill>
            <a:prstDash val="dash"/>
          </a:ln>
        </p:spPr>
        <p:txBody>
          <a:bodyPr wrap="square" rtlCol="0">
            <a:spAutoFit/>
          </a:bodyPr>
          <a:lstStyle/>
          <a:p>
            <a:endParaRPr lang="nl-BE" sz="1200" b="1" u="sng" noProof="0" dirty="0">
              <a:latin typeface="+mn-lt"/>
            </a:endParaRPr>
          </a:p>
          <a:p>
            <a:r>
              <a:rPr lang="nl-BE" sz="1400" noProof="0" dirty="0">
                <a:latin typeface="+mn-lt"/>
              </a:rPr>
              <a:t>De verantwoordelijke bediende die het werk organiseert of leidt (leider van het werk aannemer) communiceert aan de ploeg welk type afbakening wordt toegepast.</a:t>
            </a:r>
          </a:p>
          <a:p>
            <a:endParaRPr lang="nl-BE" sz="1400" noProof="0" dirty="0">
              <a:latin typeface="+mn-lt"/>
            </a:endParaRPr>
          </a:p>
          <a:p>
            <a:pPr marL="285750" indent="-285750">
              <a:buFontTx/>
              <a:buChar char="-"/>
            </a:pPr>
            <a:r>
              <a:rPr lang="nl-BE" sz="1400" noProof="0" dirty="0">
                <a:latin typeface="+mn-lt"/>
              </a:rPr>
              <a:t>bepaalt welke afbakening zal toegepast worden;</a:t>
            </a:r>
          </a:p>
          <a:p>
            <a:pPr marL="285750" indent="-285750">
              <a:buFontTx/>
              <a:buChar char="-"/>
            </a:pPr>
            <a:endParaRPr lang="nl-BE" sz="1400" noProof="0" dirty="0">
              <a:latin typeface="+mn-lt"/>
            </a:endParaRPr>
          </a:p>
          <a:p>
            <a:pPr marL="285750" indent="-285750">
              <a:buFontTx/>
              <a:buChar char="-"/>
            </a:pPr>
            <a:r>
              <a:rPr lang="nl-BE" sz="1400" noProof="0" dirty="0">
                <a:latin typeface="+mn-lt"/>
              </a:rPr>
              <a:t>hij bakent de werfzone af in functie van de te respecteren veiligheidsafstand (volgens type van indringing en/of type ingezette voertuig);</a:t>
            </a:r>
          </a:p>
          <a:p>
            <a:pPr marL="285750" indent="-285750">
              <a:buFontTx/>
              <a:buChar char="-"/>
            </a:pPr>
            <a:endParaRPr lang="nl-BE" sz="1400" noProof="0" dirty="0">
              <a:latin typeface="+mn-lt"/>
            </a:endParaRPr>
          </a:p>
          <a:p>
            <a:pPr marL="285750" indent="-285750">
              <a:buFontTx/>
              <a:buChar char="-"/>
            </a:pPr>
            <a:r>
              <a:rPr lang="nl-BE" sz="1400" noProof="0" dirty="0">
                <a:latin typeface="+mn-lt"/>
              </a:rPr>
              <a:t>hij controleert de goede toepassing van de veiligheidsmaatregel (positie, afstand t.o.v. gevarenzone, …);</a:t>
            </a:r>
          </a:p>
          <a:p>
            <a:pPr marL="285750" indent="-285750">
              <a:buFontTx/>
              <a:buChar char="-"/>
            </a:pPr>
            <a:endParaRPr lang="nl-BE" sz="1400" noProof="0" dirty="0">
              <a:latin typeface="+mn-lt"/>
            </a:endParaRPr>
          </a:p>
          <a:p>
            <a:pPr marL="285750" indent="-285750">
              <a:buFontTx/>
              <a:buChar char="-"/>
            </a:pPr>
            <a:r>
              <a:rPr lang="nl-BE" sz="1400" noProof="0" dirty="0">
                <a:latin typeface="+mn-lt"/>
              </a:rPr>
              <a:t>duidt nominatief diegene aan die de rol van grenswachter uitvoert.</a:t>
            </a:r>
          </a:p>
          <a:p>
            <a:endParaRPr lang="nl-BE" sz="1400" noProof="0" dirty="0">
              <a:latin typeface="+mn-lt"/>
            </a:endParaRPr>
          </a:p>
        </p:txBody>
      </p:sp>
      <p:sp>
        <p:nvSpPr>
          <p:cNvPr id="14" name="TextBox 13"/>
          <p:cNvSpPr txBox="1"/>
          <p:nvPr/>
        </p:nvSpPr>
        <p:spPr>
          <a:xfrm>
            <a:off x="6384032" y="4377699"/>
            <a:ext cx="4896544" cy="2145268"/>
          </a:xfrm>
          <a:prstGeom prst="roundRect">
            <a:avLst/>
          </a:prstGeom>
          <a:noFill/>
          <a:ln w="12700">
            <a:solidFill>
              <a:schemeClr val="accent1"/>
            </a:solidFill>
            <a:prstDash val="dash"/>
          </a:ln>
        </p:spPr>
        <p:txBody>
          <a:bodyPr wrap="square" rtlCol="0">
            <a:spAutoFit/>
          </a:bodyPr>
          <a:lstStyle/>
          <a:p>
            <a:r>
              <a:rPr lang="nl-BE" sz="1200" b="1" u="sng" noProof="0" dirty="0">
                <a:latin typeface="+mn-lt"/>
              </a:rPr>
              <a:t>Toezicht door een persoon - grenswachter:</a:t>
            </a:r>
          </a:p>
          <a:p>
            <a:endParaRPr lang="nl-BE" sz="1200" b="1" u="sng" noProof="0" dirty="0">
              <a:latin typeface="+mn-lt"/>
            </a:endParaRPr>
          </a:p>
          <a:p>
            <a:r>
              <a:rPr lang="nl-BE" sz="1200" noProof="0" dirty="0">
                <a:latin typeface="+mn-lt"/>
              </a:rPr>
              <a:t>Voor de werken:</a:t>
            </a:r>
          </a:p>
          <a:p>
            <a:pPr marL="171450" indent="-171450">
              <a:buFont typeface="Arial" panose="020B0604020202020204" pitchFamily="34" charset="0"/>
              <a:buChar char="•"/>
            </a:pPr>
            <a:r>
              <a:rPr lang="nl-BE" sz="1200" noProof="0" dirty="0">
                <a:latin typeface="+mn-lt"/>
              </a:rPr>
              <a:t>communiceert aan de grenswachter de te respecteren afstand t.o.v. de buitenkant van de dichtst bijgelegen rail </a:t>
            </a:r>
          </a:p>
          <a:p>
            <a:endParaRPr lang="nl-BE" sz="1200" noProof="0" dirty="0"/>
          </a:p>
          <a:p>
            <a:endParaRPr lang="nl-BE" sz="1200" noProof="0" dirty="0">
              <a:latin typeface="+mn-lt"/>
            </a:endParaRPr>
          </a:p>
          <a:p>
            <a:endParaRPr lang="nl-BE" sz="1200" noProof="0" dirty="0">
              <a:latin typeface="+mn-lt"/>
            </a:endParaRPr>
          </a:p>
          <a:p>
            <a:endParaRPr lang="nl-BE" sz="1200" noProof="0" dirty="0">
              <a:latin typeface="+mn-lt"/>
            </a:endParaRPr>
          </a:p>
          <a:p>
            <a:endParaRPr lang="nl-BE" sz="1200" noProof="0" dirty="0">
              <a:latin typeface="+mn-lt"/>
            </a:endParaRPr>
          </a:p>
        </p:txBody>
      </p:sp>
      <p:sp>
        <p:nvSpPr>
          <p:cNvPr id="15" name="Rechthoek 41"/>
          <p:cNvSpPr>
            <a:spLocks noChangeArrowheads="1"/>
          </p:cNvSpPr>
          <p:nvPr/>
        </p:nvSpPr>
        <p:spPr bwMode="auto">
          <a:xfrm>
            <a:off x="830602" y="2375776"/>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noProof="0" dirty="0">
                <a:solidFill>
                  <a:schemeClr val="bg1"/>
                </a:solidFill>
              </a:rPr>
              <a:t>LEIDER V/H WERK – </a:t>
            </a:r>
          </a:p>
          <a:p>
            <a:pPr algn="ctr"/>
            <a:r>
              <a:rPr lang="nl-BE" sz="1000" b="1" noProof="0" dirty="0">
                <a:solidFill>
                  <a:schemeClr val="bg1"/>
                </a:solidFill>
              </a:rPr>
              <a:t>VV AANNEMER</a:t>
            </a:r>
          </a:p>
        </p:txBody>
      </p:sp>
      <p:pic>
        <p:nvPicPr>
          <p:cNvPr id="16" name="Picture 15"/>
          <p:cNvPicPr>
            <a:picLocks noChangeAspect="1"/>
          </p:cNvPicPr>
          <p:nvPr/>
        </p:nvPicPr>
        <p:blipFill>
          <a:blip r:embed="rId3"/>
          <a:stretch>
            <a:fillRect/>
          </a:stretch>
        </p:blipFill>
        <p:spPr>
          <a:xfrm>
            <a:off x="1280784" y="1017115"/>
            <a:ext cx="475529" cy="1176630"/>
          </a:xfrm>
          <a:prstGeom prst="rect">
            <a:avLst/>
          </a:prstGeom>
        </p:spPr>
      </p:pic>
      <p:sp>
        <p:nvSpPr>
          <p:cNvPr id="19" name="TextBox 18"/>
          <p:cNvSpPr txBox="1"/>
          <p:nvPr/>
        </p:nvSpPr>
        <p:spPr>
          <a:xfrm>
            <a:off x="695400" y="4377698"/>
            <a:ext cx="5544616" cy="2145268"/>
          </a:xfrm>
          <a:prstGeom prst="roundRect">
            <a:avLst/>
          </a:prstGeom>
          <a:noFill/>
          <a:ln w="12700">
            <a:solidFill>
              <a:schemeClr val="accent1"/>
            </a:solidFill>
            <a:prstDash val="dash"/>
          </a:ln>
        </p:spPr>
        <p:txBody>
          <a:bodyPr wrap="square" rtlCol="0">
            <a:spAutoFit/>
          </a:bodyPr>
          <a:lstStyle/>
          <a:p>
            <a:r>
              <a:rPr lang="nl-BE" sz="1200" b="1" u="sng" noProof="0" dirty="0">
                <a:latin typeface="+mn-lt"/>
              </a:rPr>
              <a:t>Materiële afbakening:</a:t>
            </a:r>
          </a:p>
          <a:p>
            <a:endParaRPr lang="nl-BE" sz="1200" b="1" u="sng" noProof="0" dirty="0">
              <a:latin typeface="+mn-lt"/>
            </a:endParaRPr>
          </a:p>
          <a:p>
            <a:r>
              <a:rPr lang="nl-BE" sz="1200" noProof="0" dirty="0">
                <a:latin typeface="+mn-lt"/>
              </a:rPr>
              <a:t>Voor de werken:</a:t>
            </a:r>
          </a:p>
          <a:p>
            <a:pPr marL="171450" indent="-171450">
              <a:buFont typeface="Arial" panose="020B0604020202020204" pitchFamily="34" charset="0"/>
              <a:buChar char="•"/>
            </a:pPr>
            <a:r>
              <a:rPr lang="nl-BE" sz="1200" noProof="0" dirty="0">
                <a:latin typeface="+mn-lt"/>
              </a:rPr>
              <a:t>bepaalt de afstand t.o.v. buitenkant van de dichtst bijgelegen rail voor de afbakening</a:t>
            </a:r>
          </a:p>
          <a:p>
            <a:endParaRPr lang="nl-BE" sz="1200" noProof="0" dirty="0">
              <a:latin typeface="+mn-lt"/>
            </a:endParaRPr>
          </a:p>
          <a:p>
            <a:r>
              <a:rPr lang="nl-BE" sz="1200" noProof="0" dirty="0">
                <a:latin typeface="+mn-lt"/>
              </a:rPr>
              <a:t>Tijdens de werken:</a:t>
            </a:r>
          </a:p>
          <a:p>
            <a:pPr marL="171450" indent="-171450">
              <a:buFont typeface="Arial" panose="020B0604020202020204" pitchFamily="34" charset="0"/>
              <a:buChar char="•"/>
            </a:pPr>
            <a:r>
              <a:rPr lang="nl-BE" sz="1200" noProof="0" dirty="0">
                <a:latin typeface="+mn-lt"/>
              </a:rPr>
              <a:t>controleert  (of laat controleren) de goede staat van de afbakening (en stuurt eventueel bij)</a:t>
            </a:r>
          </a:p>
          <a:p>
            <a:endParaRPr lang="nl-BE" sz="1200" noProof="0" dirty="0">
              <a:latin typeface="+mn-lt"/>
            </a:endParaRPr>
          </a:p>
        </p:txBody>
      </p:sp>
    </p:spTree>
    <p:extLst>
      <p:ext uri="{BB962C8B-B14F-4D97-AF65-F5344CB8AC3E}">
        <p14:creationId xmlns:p14="http://schemas.microsoft.com/office/powerpoint/2010/main" val="4359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96398" y="167742"/>
            <a:ext cx="10081120" cy="506413"/>
          </a:xfrm>
          <a:prstGeom prst="rect">
            <a:avLst/>
          </a:prstGeom>
          <a:noFill/>
          <a:ln w="9525">
            <a:noFill/>
            <a:miter lim="800000"/>
            <a:headEnd/>
            <a:tailEnd/>
          </a:ln>
          <a:effectLst/>
        </p:spPr>
        <p:txBody>
          <a:bodyPr lIns="0" tIns="0" rIns="0" bIns="0"/>
          <a:lstStyle/>
          <a:p>
            <a:pPr algn="l">
              <a:defRPr/>
            </a:pPr>
            <a:r>
              <a:rPr lang="nl-BE" b="1" kern="0" noProof="0" dirty="0">
                <a:solidFill>
                  <a:srgbClr val="0070C0"/>
                </a:solidFill>
                <a:latin typeface="+mj-lt"/>
                <a:ea typeface="+mj-ea"/>
                <a:cs typeface="+mj-cs"/>
              </a:rPr>
              <a:t>0.3 Rol van bediende die toezicht houdt - grenswachter</a:t>
            </a:r>
          </a:p>
        </p:txBody>
      </p:sp>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207568" y="543604"/>
            <a:ext cx="8784976" cy="4869418"/>
          </a:xfrm>
          <a:prstGeom prst="roundRect">
            <a:avLst/>
          </a:prstGeom>
          <a:noFill/>
          <a:ln w="12700">
            <a:solidFill>
              <a:schemeClr val="accent1"/>
            </a:solidFill>
            <a:prstDash val="dash"/>
          </a:ln>
        </p:spPr>
        <p:txBody>
          <a:bodyPr wrap="square" rtlCol="0">
            <a:spAutoFit/>
          </a:bodyPr>
          <a:lstStyle/>
          <a:p>
            <a:pPr algn="just">
              <a:defRPr/>
            </a:pPr>
            <a:r>
              <a:rPr lang="nl-BE" sz="1400" noProof="0" dirty="0">
                <a:latin typeface="+mn-lt"/>
              </a:rPr>
              <a:t>De bediende houdt toezicht op alle activiteiten en voertuigen die een indringing kunnen veroorzaken. Dit toezicht moet gegarandeerd zijn </a:t>
            </a:r>
            <a:r>
              <a:rPr lang="nl-BE" sz="1400" b="1" noProof="0" dirty="0">
                <a:latin typeface="+mn-lt"/>
              </a:rPr>
              <a:t>tijdens de gehele prestatie</a:t>
            </a:r>
            <a:r>
              <a:rPr lang="nl-BE" sz="1400" noProof="0" dirty="0">
                <a:latin typeface="+mn-lt"/>
              </a:rPr>
              <a:t>. De persoon die de rol van grenswachter uitvoert heeft onder andere </a:t>
            </a:r>
            <a:r>
              <a:rPr lang="nl-BE" sz="1400" b="1" noProof="0" dirty="0">
                <a:latin typeface="+mn-lt"/>
              </a:rPr>
              <a:t>volgende verplichtingen</a:t>
            </a:r>
            <a:r>
              <a:rPr lang="nl-BE" sz="1400" noProof="0" dirty="0">
                <a:latin typeface="+mn-lt"/>
              </a:rPr>
              <a:t>:</a:t>
            </a:r>
          </a:p>
          <a:p>
            <a:pPr algn="just">
              <a:defRPr/>
            </a:pPr>
            <a:endParaRPr lang="nl-BE" sz="1400" noProof="0" dirty="0">
              <a:latin typeface="+mn-lt"/>
            </a:endParaRPr>
          </a:p>
          <a:p>
            <a:pPr marL="177800" indent="-177800" algn="just">
              <a:buFontTx/>
              <a:buChar char="-"/>
              <a:defRPr/>
            </a:pPr>
            <a:r>
              <a:rPr lang="nl-BE" sz="1400" noProof="0" dirty="0">
                <a:latin typeface="+mn-lt"/>
              </a:rPr>
              <a:t>waakt over zijn eigen veiligheid waken (door buiten de gevarenzone van het spoor te blijven);</a:t>
            </a:r>
          </a:p>
          <a:p>
            <a:pPr marL="177800" indent="-177800" algn="just">
              <a:buFontTx/>
              <a:buChar char="-"/>
              <a:defRPr/>
            </a:pPr>
            <a:endParaRPr lang="nl-BE" sz="1400" noProof="0" dirty="0">
              <a:latin typeface="+mn-lt"/>
            </a:endParaRPr>
          </a:p>
          <a:p>
            <a:pPr marL="177800" indent="-177800" algn="just">
              <a:buFontTx/>
              <a:buChar char="-"/>
              <a:defRPr/>
            </a:pPr>
            <a:r>
              <a:rPr lang="nl-BE" sz="1400" noProof="0" dirty="0">
                <a:latin typeface="+mn-lt"/>
              </a:rPr>
              <a:t>is constant aandachtig, laat zich niet afleiden;</a:t>
            </a:r>
          </a:p>
          <a:p>
            <a:pPr marL="177800" indent="-177800" algn="just">
              <a:buFontTx/>
              <a:buChar char="-"/>
              <a:defRPr/>
            </a:pPr>
            <a:endParaRPr lang="nl-BE" sz="1400" noProof="0" dirty="0">
              <a:latin typeface="+mn-lt"/>
            </a:endParaRPr>
          </a:p>
          <a:p>
            <a:pPr marL="177800" indent="-177800" algn="just">
              <a:buFontTx/>
              <a:buChar char="-"/>
              <a:defRPr/>
            </a:pPr>
            <a:r>
              <a:rPr lang="nl-BE" sz="1400" noProof="0" dirty="0">
                <a:latin typeface="+mn-lt"/>
              </a:rPr>
              <a:t>heeft permanent zicht over de werkposten waarover hij toezicht houdt;</a:t>
            </a:r>
          </a:p>
          <a:p>
            <a:pPr algn="just">
              <a:defRPr/>
            </a:pPr>
            <a:endParaRPr lang="nl-BE" sz="1400" noProof="0" dirty="0">
              <a:latin typeface="+mn-lt"/>
            </a:endParaRPr>
          </a:p>
          <a:p>
            <a:pPr marL="177800" indent="-177800" algn="just">
              <a:buFontTx/>
              <a:buChar char="-"/>
              <a:defRPr/>
            </a:pPr>
            <a:r>
              <a:rPr lang="nl-BE" sz="1400" b="1" noProof="0" dirty="0">
                <a:latin typeface="+mn-lt"/>
              </a:rPr>
              <a:t>waakt steeds over het naleven van de grenzen </a:t>
            </a:r>
            <a:r>
              <a:rPr lang="nl-BE" sz="1400" noProof="0" dirty="0">
                <a:latin typeface="+mn-lt"/>
              </a:rPr>
              <a:t>van de werfzone die warden bepaald door de verantwoordelijke veiligheid;</a:t>
            </a:r>
          </a:p>
          <a:p>
            <a:pPr marL="177800" indent="-177800" algn="just">
              <a:buFontTx/>
              <a:buChar char="-"/>
              <a:defRPr/>
            </a:pPr>
            <a:endParaRPr lang="nl-BE" sz="1400" noProof="0" dirty="0">
              <a:latin typeface="+mn-lt"/>
            </a:endParaRPr>
          </a:p>
          <a:p>
            <a:pPr marL="177800" indent="-177800" algn="just">
              <a:buFontTx/>
              <a:buChar char="-"/>
              <a:defRPr/>
            </a:pPr>
            <a:r>
              <a:rPr lang="nl-BE" sz="1400" b="1" noProof="0" dirty="0">
                <a:latin typeface="+mn-lt"/>
              </a:rPr>
              <a:t>verwittigt het personeel </a:t>
            </a:r>
            <a:r>
              <a:rPr lang="nl-BE" sz="1400" noProof="0" dirty="0">
                <a:latin typeface="+mn-lt"/>
              </a:rPr>
              <a:t>die de grenzen van de werfzone </a:t>
            </a:r>
            <a:r>
              <a:rPr lang="nl-BE" sz="1400" b="1" noProof="0" dirty="0">
                <a:latin typeface="+mn-lt"/>
              </a:rPr>
              <a:t>naderen</a:t>
            </a:r>
            <a:r>
              <a:rPr lang="nl-BE" sz="1400" noProof="0" dirty="0">
                <a:latin typeface="+mn-lt"/>
              </a:rPr>
              <a:t> en </a:t>
            </a:r>
            <a:r>
              <a:rPr lang="nl-BE" sz="1400" b="1" noProof="0" dirty="0">
                <a:latin typeface="+mn-lt"/>
              </a:rPr>
              <a:t>laat de activiteiten stopzetten </a:t>
            </a:r>
            <a:r>
              <a:rPr lang="nl-BE" sz="1400" noProof="0" dirty="0">
                <a:latin typeface="+mn-lt"/>
              </a:rPr>
              <a:t>die deze grenzen (dreigen) te </a:t>
            </a:r>
            <a:r>
              <a:rPr lang="nl-BE" sz="1400" b="1" noProof="0" dirty="0">
                <a:latin typeface="+mn-lt"/>
              </a:rPr>
              <a:t>overschrijven</a:t>
            </a:r>
            <a:r>
              <a:rPr lang="nl-BE" sz="1400" noProof="0" dirty="0">
                <a:latin typeface="+mn-lt"/>
              </a:rPr>
              <a:t>;</a:t>
            </a:r>
          </a:p>
          <a:p>
            <a:pPr marL="177800" indent="-177800" algn="just">
              <a:buFontTx/>
              <a:buChar char="-"/>
              <a:defRPr/>
            </a:pPr>
            <a:endParaRPr lang="nl-BE" sz="1400" noProof="0" dirty="0">
              <a:latin typeface="+mn-lt"/>
            </a:endParaRPr>
          </a:p>
          <a:p>
            <a:pPr marL="177800" indent="-177800" algn="just">
              <a:buFontTx/>
              <a:buChar char="-"/>
              <a:defRPr/>
            </a:pPr>
            <a:r>
              <a:rPr lang="nl-BE" sz="1400" noProof="0" dirty="0">
                <a:latin typeface="+mn-lt"/>
              </a:rPr>
              <a:t>laat de activiteiten stopzetten wanneer hij het visueel en/of auditief contact verliest of dreigt te verliezen met de bediende(n)  of de operator(en) van de voertuigen onder zijn toezicht; </a:t>
            </a:r>
          </a:p>
          <a:p>
            <a:pPr algn="just">
              <a:defRPr/>
            </a:pPr>
            <a:endParaRPr lang="nl-BE" sz="1400" noProof="0" dirty="0">
              <a:latin typeface="+mn-lt"/>
            </a:endParaRPr>
          </a:p>
          <a:p>
            <a:pPr marL="177800" indent="-177800" algn="just">
              <a:buFontTx/>
              <a:buChar char="-"/>
              <a:defRPr/>
            </a:pPr>
            <a:r>
              <a:rPr lang="nl-BE" sz="1400" noProof="0" dirty="0">
                <a:latin typeface="+mn-lt"/>
              </a:rPr>
              <a:t>...</a:t>
            </a:r>
          </a:p>
        </p:txBody>
      </p:sp>
      <p:sp>
        <p:nvSpPr>
          <p:cNvPr id="15" name="TextBox 14">
            <a:extLst>
              <a:ext uri="{FF2B5EF4-FFF2-40B4-BE49-F238E27FC236}">
                <a16:creationId xmlns:a16="http://schemas.microsoft.com/office/drawing/2014/main" id="{AEF37A34-4CC7-49B0-8A3A-B11F02D89845}"/>
              </a:ext>
            </a:extLst>
          </p:cNvPr>
          <p:cNvSpPr txBox="1"/>
          <p:nvPr/>
        </p:nvSpPr>
        <p:spPr>
          <a:xfrm>
            <a:off x="2423592" y="6021288"/>
            <a:ext cx="8280920" cy="523220"/>
          </a:xfrm>
          <a:prstGeom prst="rect">
            <a:avLst/>
          </a:prstGeom>
          <a:noFill/>
        </p:spPr>
        <p:txBody>
          <a:bodyPr wrap="square" rtlCol="0">
            <a:spAutoFit/>
          </a:bodyPr>
          <a:lstStyle/>
          <a:p>
            <a:pPr algn="just"/>
            <a:r>
              <a:rPr lang="nl-BE" sz="1400" noProof="0" dirty="0">
                <a:latin typeface="+mn-lt"/>
              </a:rPr>
              <a:t>De rol van grenswachter kan uitgevoerd worden door opgeleid personeel van de aannemer in het kader van werken zonder voorziene indringing. </a:t>
            </a:r>
          </a:p>
        </p:txBody>
      </p:sp>
      <p:sp>
        <p:nvSpPr>
          <p:cNvPr id="16" name="Rounded Rectangle 20">
            <a:extLst>
              <a:ext uri="{FF2B5EF4-FFF2-40B4-BE49-F238E27FC236}">
                <a16:creationId xmlns:a16="http://schemas.microsoft.com/office/drawing/2014/main" id="{CBF99859-2D55-4CF5-95A8-A6215F74AFE1}"/>
              </a:ext>
            </a:extLst>
          </p:cNvPr>
          <p:cNvSpPr/>
          <p:nvPr/>
        </p:nvSpPr>
        <p:spPr bwMode="auto">
          <a:xfrm>
            <a:off x="2207568" y="5949280"/>
            <a:ext cx="8784976"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pic>
        <p:nvPicPr>
          <p:cNvPr id="18" name="Picture 17">
            <a:extLst>
              <a:ext uri="{FF2B5EF4-FFF2-40B4-BE49-F238E27FC236}">
                <a16:creationId xmlns:a16="http://schemas.microsoft.com/office/drawing/2014/main" id="{CD9763B4-AE21-468F-913C-4073CD5AB5B6}"/>
              </a:ext>
            </a:extLst>
          </p:cNvPr>
          <p:cNvPicPr>
            <a:picLocks noChangeAspect="1"/>
          </p:cNvPicPr>
          <p:nvPr/>
        </p:nvPicPr>
        <p:blipFill>
          <a:blip r:embed="rId3"/>
          <a:stretch>
            <a:fillRect/>
          </a:stretch>
        </p:blipFill>
        <p:spPr>
          <a:xfrm>
            <a:off x="1847528" y="5661248"/>
            <a:ext cx="573467" cy="658425"/>
          </a:xfrm>
          <a:prstGeom prst="rect">
            <a:avLst/>
          </a:prstGeom>
        </p:spPr>
      </p:pic>
      <p:grpSp>
        <p:nvGrpSpPr>
          <p:cNvPr id="22" name="Group 21">
            <a:extLst>
              <a:ext uri="{FF2B5EF4-FFF2-40B4-BE49-F238E27FC236}">
                <a16:creationId xmlns:a16="http://schemas.microsoft.com/office/drawing/2014/main" id="{DF39C906-9DBE-4F39-A72A-35BE512263E5}"/>
              </a:ext>
            </a:extLst>
          </p:cNvPr>
          <p:cNvGrpSpPr/>
          <p:nvPr/>
        </p:nvGrpSpPr>
        <p:grpSpPr>
          <a:xfrm>
            <a:off x="772166" y="1727577"/>
            <a:ext cx="1224137" cy="1709184"/>
            <a:chOff x="3550805" y="2041802"/>
            <a:chExt cx="1224137" cy="1709184"/>
          </a:xfrm>
        </p:grpSpPr>
        <p:sp>
          <p:nvSpPr>
            <p:cNvPr id="23" name="Rechthoek 35">
              <a:extLst>
                <a:ext uri="{FF2B5EF4-FFF2-40B4-BE49-F238E27FC236}">
                  <a16:creationId xmlns:a16="http://schemas.microsoft.com/office/drawing/2014/main" id="{139B6818-54B4-425E-B120-78A44B620D39}"/>
                </a:ext>
              </a:extLst>
            </p:cNvPr>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24" name="Picture 23">
              <a:extLst>
                <a:ext uri="{FF2B5EF4-FFF2-40B4-BE49-F238E27FC236}">
                  <a16:creationId xmlns:a16="http://schemas.microsoft.com/office/drawing/2014/main" id="{9C1000D6-E3B2-4840-87A9-78B37CD11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225915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8067" y="442610"/>
            <a:ext cx="8064500" cy="506413"/>
          </a:xfrm>
          <a:prstGeom prst="rect">
            <a:avLst/>
          </a:prstGeom>
          <a:noFill/>
          <a:ln w="9525">
            <a:noFill/>
            <a:miter lim="800000"/>
            <a:headEnd/>
            <a:tailEnd/>
          </a:ln>
          <a:effectLst/>
        </p:spPr>
        <p:txBody>
          <a:bodyPr lIns="0" tIns="0" rIns="0" bIns="0"/>
          <a:lstStyle/>
          <a:p>
            <a:pPr>
              <a:defRPr/>
            </a:pPr>
            <a:r>
              <a:rPr lang="nl-BE" sz="2000" b="1" kern="0" noProof="0" dirty="0">
                <a:solidFill>
                  <a:srgbClr val="0070C0"/>
                </a:solidFill>
                <a:latin typeface="+mj-lt"/>
                <a:ea typeface="+mj-ea"/>
                <a:cs typeface="+mj-cs"/>
              </a:rPr>
              <a:t>0.4 </a:t>
            </a:r>
            <a:r>
              <a:rPr lang="nl-BE" sz="2000" b="1" kern="0" noProof="0" dirty="0">
                <a:solidFill>
                  <a:srgbClr val="0070C0"/>
                </a:solidFill>
                <a:latin typeface="+mn-lt"/>
              </a:rPr>
              <a:t>Rol van bediende die toezicht houdt – grenswachter: a</a:t>
            </a:r>
            <a:r>
              <a:rPr lang="nl-BE" sz="2000" b="1" kern="0" noProof="0" dirty="0">
                <a:solidFill>
                  <a:srgbClr val="0070C0"/>
                </a:solidFill>
                <a:latin typeface="+mn-lt"/>
                <a:ea typeface="+mj-ea"/>
                <a:cs typeface="+mj-cs"/>
              </a:rPr>
              <a:t>lgemene principes</a:t>
            </a:r>
          </a:p>
        </p:txBody>
      </p:sp>
      <p:sp>
        <p:nvSpPr>
          <p:cNvPr id="22" name="Rounded Rectangle 12"/>
          <p:cNvSpPr/>
          <p:nvPr/>
        </p:nvSpPr>
        <p:spPr bwMode="auto">
          <a:xfrm>
            <a:off x="1089447" y="1202231"/>
            <a:ext cx="9255025" cy="337889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400" noProof="0" dirty="0">
                <a:latin typeface="+mn-lt"/>
              </a:rPr>
              <a:t>De bediende die de rol van grenswachter uitvoert </a:t>
            </a:r>
          </a:p>
          <a:p>
            <a:pPr algn="just">
              <a:defRPr/>
            </a:pPr>
            <a:endParaRPr lang="nl-BE" sz="1400" noProof="0" dirty="0">
              <a:latin typeface="+mn-lt"/>
            </a:endParaRPr>
          </a:p>
          <a:p>
            <a:pPr marL="285750" indent="-285750" algn="just">
              <a:buFontTx/>
              <a:buChar char="-"/>
              <a:defRPr/>
            </a:pPr>
            <a:r>
              <a:rPr lang="nl-BE" sz="1400" noProof="0" dirty="0">
                <a:latin typeface="+mn-lt"/>
              </a:rPr>
              <a:t>is belast met het toezicht op de naleving van de grenzen van de werfzone;</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moet het personeel verwittigen die de grenzen van de werfzone naderen en de activiteiten laten stopzetten die deze grenzen (dreigen te) overschrijden (specifieke aandacht voor de gemanipuleerde lasten);</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neemt plaats </a:t>
            </a:r>
            <a:r>
              <a:rPr lang="nl-BE" sz="1400" b="1" noProof="0" dirty="0">
                <a:latin typeface="+mn-lt"/>
              </a:rPr>
              <a:t>buiten de gevarenzone van het spoor in dienst</a:t>
            </a:r>
            <a:r>
              <a:rPr lang="nl-BE" sz="1400" noProof="0" dirty="0">
                <a:latin typeface="+mn-lt"/>
              </a:rPr>
              <a:t>, op een plaats van waaruit hij:</a:t>
            </a:r>
          </a:p>
          <a:p>
            <a:pPr marL="742950" lvl="1" indent="-285750" algn="just">
              <a:buFontTx/>
              <a:buChar char="-"/>
              <a:defRPr/>
            </a:pPr>
            <a:r>
              <a:rPr lang="nl-BE" sz="1400" noProof="0" dirty="0">
                <a:latin typeface="+mn-lt"/>
              </a:rPr>
              <a:t>de grenzen van de werfzone kan waarnemen; en</a:t>
            </a:r>
          </a:p>
          <a:p>
            <a:pPr marL="742950" lvl="1" indent="-285750" algn="just">
              <a:buFontTx/>
              <a:buChar char="-"/>
              <a:defRPr/>
            </a:pPr>
            <a:r>
              <a:rPr lang="nl-BE" sz="1400" noProof="0" dirty="0">
                <a:latin typeface="+mn-lt"/>
              </a:rPr>
              <a:t>steeds alle werkposten kan waarnemen.</a:t>
            </a:r>
          </a:p>
          <a:p>
            <a:pPr lvl="0" algn="just">
              <a:defRPr/>
            </a:pPr>
            <a:r>
              <a:rPr lang="nl-BE" sz="1400" noProof="0" dirty="0">
                <a:latin typeface="+mn-lt"/>
              </a:rPr>
              <a:t>	</a:t>
            </a:r>
          </a:p>
          <a:p>
            <a:pPr marL="285750" indent="-285750" algn="just">
              <a:buFontTx/>
              <a:buChar char="-"/>
              <a:defRPr/>
            </a:pPr>
            <a:r>
              <a:rPr lang="nl-BE" sz="1400" noProof="0" dirty="0">
                <a:latin typeface="+mn-lt"/>
              </a:rPr>
              <a:t>kan plaatsnemen in de stuurpost van het voertuig (indien hij enkel toezicht houdt over dit voertuig);</a:t>
            </a:r>
          </a:p>
          <a:p>
            <a:pPr algn="just">
              <a:defRPr/>
            </a:pPr>
            <a:endParaRPr lang="nl-BE" sz="1400" noProof="0" dirty="0">
              <a:latin typeface="+mn-lt"/>
            </a:endParaRPr>
          </a:p>
          <a:p>
            <a:pPr marL="285750" indent="-285750" algn="just">
              <a:buFontTx/>
              <a:buChar char="-"/>
              <a:defRPr/>
            </a:pPr>
            <a:r>
              <a:rPr lang="nl-BE" sz="1400" noProof="0" dirty="0">
                <a:latin typeface="+mn-lt"/>
              </a:rPr>
              <a:t>…</a:t>
            </a:r>
          </a:p>
          <a:p>
            <a:pPr marL="285750" indent="-285750" algn="just">
              <a:buFontTx/>
              <a:buChar char="-"/>
              <a:defRPr/>
            </a:pPr>
            <a:endParaRPr lang="nl-BE" sz="1400" noProof="0" dirty="0">
              <a:latin typeface="+mn-lt"/>
            </a:endParaRPr>
          </a:p>
          <a:p>
            <a:pPr lvl="0" algn="just">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600" noProof="0" dirty="0">
              <a:latin typeface="+mn-lt"/>
            </a:endParaRPr>
          </a:p>
        </p:txBody>
      </p:sp>
      <p:sp>
        <p:nvSpPr>
          <p:cNvPr id="5"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1,.Inleiding</a:t>
            </a:r>
          </a:p>
        </p:txBody>
      </p:sp>
      <p:grpSp>
        <p:nvGrpSpPr>
          <p:cNvPr id="6" name="Group 5"/>
          <p:cNvGrpSpPr/>
          <p:nvPr/>
        </p:nvGrpSpPr>
        <p:grpSpPr>
          <a:xfrm>
            <a:off x="10776520" y="695817"/>
            <a:ext cx="1248463" cy="1768419"/>
            <a:chOff x="3550805" y="1982567"/>
            <a:chExt cx="1248463" cy="1768419"/>
          </a:xfrm>
        </p:grpSpPr>
        <p:sp>
          <p:nvSpPr>
            <p:cNvPr id="7"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Tree>
    <p:extLst>
      <p:ext uri="{BB962C8B-B14F-4D97-AF65-F5344CB8AC3E}">
        <p14:creationId xmlns:p14="http://schemas.microsoft.com/office/powerpoint/2010/main" val="30025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nl-BE" b="1" kern="0" noProof="0" dirty="0">
                <a:solidFill>
                  <a:srgbClr val="0070C0"/>
                </a:solidFill>
                <a:latin typeface="+mj-lt"/>
                <a:ea typeface="+mj-ea"/>
                <a:cs typeface="+mj-cs"/>
              </a:rPr>
              <a:t>0.5 Uitrusting van de grenswachter</a:t>
            </a:r>
          </a:p>
        </p:txBody>
      </p:sp>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207568" y="1711780"/>
            <a:ext cx="8784976" cy="1259919"/>
          </a:xfrm>
          <a:prstGeom prst="roundRect">
            <a:avLst/>
          </a:prstGeom>
          <a:noFill/>
          <a:ln w="12700">
            <a:solidFill>
              <a:srgbClr val="C00000"/>
            </a:solidFill>
            <a:prstDash val="dash"/>
          </a:ln>
        </p:spPr>
        <p:txBody>
          <a:bodyPr wrap="square" rtlCol="0">
            <a:spAutoFit/>
          </a:bodyPr>
          <a:lstStyle/>
          <a:p>
            <a:endParaRPr lang="nl-BE" sz="1200" b="1" u="sng" noProof="0" dirty="0">
              <a:latin typeface="+mn-lt"/>
            </a:endParaRPr>
          </a:p>
          <a:p>
            <a:pPr>
              <a:defRPr/>
            </a:pPr>
            <a:r>
              <a:rPr lang="nl-BE" sz="1400" noProof="0" dirty="0">
                <a:latin typeface="+mn-lt"/>
              </a:rPr>
              <a:t>De grenswachter draagt de </a:t>
            </a:r>
            <a:r>
              <a:rPr lang="nl-BE" sz="1400" b="1" noProof="0" dirty="0">
                <a:latin typeface="+mn-lt"/>
              </a:rPr>
              <a:t>gele</a:t>
            </a:r>
            <a:r>
              <a:rPr lang="nl-BE" sz="1400" noProof="0" dirty="0">
                <a:latin typeface="+mn-lt"/>
              </a:rPr>
              <a:t> reglementaire werkkledij. </a:t>
            </a:r>
          </a:p>
          <a:p>
            <a:pPr>
              <a:defRPr/>
            </a:pPr>
            <a:endParaRPr lang="nl-BE" sz="1400" noProof="0" dirty="0">
              <a:latin typeface="+mn-lt"/>
            </a:endParaRPr>
          </a:p>
          <a:p>
            <a:pPr>
              <a:defRPr/>
            </a:pPr>
            <a:r>
              <a:rPr lang="nl-BE" sz="1400" noProof="0" dirty="0">
                <a:latin typeface="+mn-lt"/>
              </a:rPr>
              <a:t>Voor wat betreft bijkomende uitrusting (bv toeter, radio), moet men de instructies van de werkgever volgen. </a:t>
            </a:r>
          </a:p>
          <a:p>
            <a:endParaRPr lang="nl-BE" sz="1400" noProof="0" dirty="0">
              <a:latin typeface="+mn-lt"/>
            </a:endParaRPr>
          </a:p>
        </p:txBody>
      </p:sp>
      <p:pic>
        <p:nvPicPr>
          <p:cNvPr id="2" name="Picture 1"/>
          <p:cNvPicPr>
            <a:picLocks noChangeAspect="1"/>
          </p:cNvPicPr>
          <p:nvPr/>
        </p:nvPicPr>
        <p:blipFill>
          <a:blip r:embed="rId3"/>
          <a:stretch>
            <a:fillRect/>
          </a:stretch>
        </p:blipFill>
        <p:spPr>
          <a:xfrm>
            <a:off x="10224452" y="1936258"/>
            <a:ext cx="585267" cy="518205"/>
          </a:xfrm>
          <a:prstGeom prst="rect">
            <a:avLst/>
          </a:prstGeom>
        </p:spPr>
      </p:pic>
      <p:grpSp>
        <p:nvGrpSpPr>
          <p:cNvPr id="8" name="Group 7">
            <a:extLst>
              <a:ext uri="{FF2B5EF4-FFF2-40B4-BE49-F238E27FC236}">
                <a16:creationId xmlns:a16="http://schemas.microsoft.com/office/drawing/2014/main" id="{E8D9E1ED-E013-47AE-B0E5-D04FA600DE6D}"/>
              </a:ext>
            </a:extLst>
          </p:cNvPr>
          <p:cNvGrpSpPr/>
          <p:nvPr/>
        </p:nvGrpSpPr>
        <p:grpSpPr>
          <a:xfrm>
            <a:off x="750352" y="1340768"/>
            <a:ext cx="1224137" cy="1709184"/>
            <a:chOff x="3550805" y="2041802"/>
            <a:chExt cx="1224137" cy="1709184"/>
          </a:xfrm>
        </p:grpSpPr>
        <p:sp>
          <p:nvSpPr>
            <p:cNvPr id="14" name="Rechthoek 35">
              <a:extLst>
                <a:ext uri="{FF2B5EF4-FFF2-40B4-BE49-F238E27FC236}">
                  <a16:creationId xmlns:a16="http://schemas.microsoft.com/office/drawing/2014/main" id="{1AED3762-B3A2-4F46-BEAE-A5D272A4A851}"/>
                </a:ext>
              </a:extLst>
            </p:cNvPr>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15" name="Picture 14">
              <a:extLst>
                <a:ext uri="{FF2B5EF4-FFF2-40B4-BE49-F238E27FC236}">
                  <a16:creationId xmlns:a16="http://schemas.microsoft.com/office/drawing/2014/main" id="{50060D84-E424-4485-B6BA-15A60BE40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319565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nl-BE" b="1" kern="0" noProof="0" dirty="0">
                <a:solidFill>
                  <a:srgbClr val="0070C0"/>
                </a:solidFill>
                <a:latin typeface="+mj-lt"/>
                <a:ea typeface="+mj-ea"/>
                <a:cs typeface="+mj-cs"/>
              </a:rPr>
              <a:t>0.6 Operatoren van de voertuigen: algemene bepalingen</a:t>
            </a:r>
          </a:p>
        </p:txBody>
      </p:sp>
      <p:sp>
        <p:nvSpPr>
          <p:cNvPr id="10" name="Text Placeholder 2"/>
          <p:cNvSpPr>
            <a:spLocks noGrp="1"/>
          </p:cNvSpPr>
          <p:nvPr>
            <p:ph type="body" sz="quarter" idx="18"/>
          </p:nvPr>
        </p:nvSpPr>
        <p:spPr>
          <a:xfrm>
            <a:off x="9673619" y="154526"/>
            <a:ext cx="2237175" cy="360363"/>
          </a:xfrm>
        </p:spPr>
        <p:txBody>
          <a:bodyPr/>
          <a:lstStyle/>
          <a:p>
            <a:r>
              <a:rPr lang="nl-BE" noProof="0" dirty="0"/>
              <a:t>0. Inleiding</a:t>
            </a:r>
          </a:p>
        </p:txBody>
      </p:sp>
      <p:sp>
        <p:nvSpPr>
          <p:cNvPr id="12" name="TextBox 11"/>
          <p:cNvSpPr txBox="1"/>
          <p:nvPr/>
        </p:nvSpPr>
        <p:spPr>
          <a:xfrm>
            <a:off x="2207568" y="1282323"/>
            <a:ext cx="8784976" cy="4869418"/>
          </a:xfrm>
          <a:prstGeom prst="roundRect">
            <a:avLst/>
          </a:prstGeom>
          <a:noFill/>
          <a:ln w="12700">
            <a:solidFill>
              <a:schemeClr val="accent1"/>
            </a:solidFill>
            <a:prstDash val="dash"/>
          </a:ln>
        </p:spPr>
        <p:txBody>
          <a:bodyPr wrap="square" rtlCol="0">
            <a:spAutoFit/>
          </a:bodyPr>
          <a:lstStyle/>
          <a:p>
            <a:pPr algn="just">
              <a:defRPr/>
            </a:pPr>
            <a:r>
              <a:rPr lang="nl-BE" sz="1400" noProof="0" dirty="0">
                <a:latin typeface="+mn-lt"/>
              </a:rPr>
              <a:t>De operatoren van de voertuigen:</a:t>
            </a:r>
          </a:p>
          <a:p>
            <a:pPr algn="just">
              <a:defRPr/>
            </a:pPr>
            <a:endParaRPr lang="nl-BE" sz="1400" noProof="0" dirty="0">
              <a:latin typeface="+mn-lt"/>
            </a:endParaRPr>
          </a:p>
          <a:p>
            <a:pPr marL="285750" indent="-285750" algn="just">
              <a:buFontTx/>
              <a:buChar char="-"/>
              <a:defRPr/>
            </a:pPr>
            <a:r>
              <a:rPr lang="nl-BE" sz="1400" noProof="0" dirty="0">
                <a:latin typeface="+mn-lt"/>
              </a:rPr>
              <a:t>zijn </a:t>
            </a:r>
            <a:r>
              <a:rPr lang="nl-BE" sz="1400" b="1" noProof="0" dirty="0">
                <a:latin typeface="+mn-lt"/>
              </a:rPr>
              <a:t>opgeleid betreffende de risico’s, verbonden aan spoorvoertuigen in beweging</a:t>
            </a:r>
            <a:r>
              <a:rPr lang="nl-BE" sz="1400" noProof="0" dirty="0">
                <a:latin typeface="+mn-lt"/>
              </a:rPr>
              <a:t>, en in het bijzonder betreffende de gevolgen van een aanrijding van een spoorvoertuig en een werfvoertuig;</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hebben kennis van de te respecteren </a:t>
            </a:r>
            <a:r>
              <a:rPr lang="nl-BE" sz="1400" b="1" noProof="0" dirty="0">
                <a:latin typeface="+mn-lt"/>
              </a:rPr>
              <a:t>veiligheidsafstand</a:t>
            </a:r>
            <a:r>
              <a:rPr lang="nl-BE" sz="1400" noProof="0" dirty="0">
                <a:latin typeface="+mn-lt"/>
              </a:rPr>
              <a:t> tijdens werken en verplaatsingen langs het spoor;</a:t>
            </a:r>
          </a:p>
          <a:p>
            <a:pPr marL="285750" indent="-285750" algn="just">
              <a:buFontTx/>
              <a:buChar char="-"/>
              <a:defRPr/>
            </a:pPr>
            <a:endParaRPr lang="nl-BE" sz="1400" noProof="0" dirty="0">
              <a:latin typeface="+mn-lt"/>
            </a:endParaRPr>
          </a:p>
          <a:p>
            <a:pPr marL="285750" indent="-285750" algn="just">
              <a:buFontTx/>
              <a:buChar char="-"/>
              <a:defRPr/>
            </a:pPr>
            <a:r>
              <a:rPr lang="nl-BE" sz="1400" b="1" noProof="0" dirty="0">
                <a:latin typeface="+mn-lt"/>
              </a:rPr>
              <a:t>respecteren</a:t>
            </a:r>
            <a:r>
              <a:rPr lang="nl-BE" sz="1400" noProof="0" dirty="0">
                <a:latin typeface="+mn-lt"/>
              </a:rPr>
              <a:t> ten alle tijde </a:t>
            </a:r>
            <a:r>
              <a:rPr lang="nl-BE" sz="1400" b="1" noProof="0" dirty="0">
                <a:latin typeface="+mn-lt"/>
              </a:rPr>
              <a:t>de grenzen van de werfzone </a:t>
            </a:r>
            <a:r>
              <a:rPr lang="nl-BE" sz="1400" noProof="0" dirty="0">
                <a:latin typeface="+mn-lt"/>
              </a:rPr>
              <a:t>die werden bepaald door de verantwoordelijke voor de veiligheid en die werden </a:t>
            </a:r>
            <a:r>
              <a:rPr lang="nl-BE" sz="1400" b="1" noProof="0" dirty="0">
                <a:latin typeface="+mn-lt"/>
              </a:rPr>
              <a:t>gematerialiseerd</a:t>
            </a:r>
            <a:r>
              <a:rPr lang="nl-BE" sz="1400" noProof="0" dirty="0">
                <a:latin typeface="+mn-lt"/>
              </a:rPr>
              <a:t> op het terrein (oranje net, …); </a:t>
            </a:r>
          </a:p>
          <a:p>
            <a:pPr marL="285750" indent="-285750" algn="just">
              <a:buFontTx/>
              <a:buChar char="-"/>
              <a:defRPr/>
            </a:pPr>
            <a:endParaRPr lang="nl-BE" sz="1400" noProof="0" dirty="0">
              <a:latin typeface="+mn-lt"/>
            </a:endParaRPr>
          </a:p>
          <a:p>
            <a:pPr marL="285750" indent="-285750" algn="just">
              <a:buFontTx/>
              <a:buChar char="-"/>
              <a:defRPr/>
            </a:pPr>
            <a:r>
              <a:rPr lang="nl-BE" sz="1400" b="1" noProof="0" dirty="0">
                <a:latin typeface="+mn-lt"/>
              </a:rPr>
              <a:t>stoppen onmiddellijk de activiteiten </a:t>
            </a:r>
            <a:r>
              <a:rPr lang="nl-BE" sz="1400" u="sng" noProof="0" dirty="0">
                <a:latin typeface="+mn-lt"/>
              </a:rPr>
              <a:t>van zodra ze de melding hebben ontvangen van de grenswachter dat ze de grenzen van de werfzone naderen of overschrijden</a:t>
            </a:r>
            <a:r>
              <a:rPr lang="nl-BE" sz="1400" noProof="0" dirty="0">
                <a:latin typeface="+mn-lt"/>
              </a:rPr>
              <a:t>;</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stoppen de werken bij verlies aan visueel en/of auditief contact met de grenswachter;</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moeten onmiddellijk alle activiteiten stoppen </a:t>
            </a:r>
            <a:r>
              <a:rPr lang="nl-BE" sz="1400" u="sng" noProof="0" dirty="0">
                <a:latin typeface="+mn-lt"/>
              </a:rPr>
              <a:t>als de stabiliteit van de voertuigen en/of de gemanipuleerde lasten niet meer is gegarandeerd</a:t>
            </a:r>
            <a:r>
              <a:rPr lang="nl-BE" sz="1400" noProof="0" dirty="0">
                <a:latin typeface="+mn-lt"/>
              </a:rPr>
              <a:t>;</a:t>
            </a:r>
          </a:p>
          <a:p>
            <a:pPr marL="285750" indent="-285750" algn="just">
              <a:buFontTx/>
              <a:buChar char="-"/>
              <a:defRPr/>
            </a:pPr>
            <a:endParaRPr lang="nl-BE" sz="1400" noProof="0" dirty="0">
              <a:latin typeface="+mn-lt"/>
            </a:endParaRPr>
          </a:p>
          <a:p>
            <a:pPr marL="285750" indent="-285750" algn="just">
              <a:buFontTx/>
              <a:buChar char="-"/>
              <a:defRPr/>
            </a:pPr>
            <a:r>
              <a:rPr lang="nl-BE" sz="1400" noProof="0" dirty="0">
                <a:latin typeface="+mn-lt"/>
              </a:rPr>
              <a:t>indien hij beschikt over een radio, controleert de aankondiger regelmatig de kwaliteit van de radioverbindingen.</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WERKPOSTEN</a:t>
            </a:r>
          </a:p>
          <a:p>
            <a:pPr algn="ctr"/>
            <a:endParaRPr lang="nl-BE" sz="800" b="1" noProof="0" dirty="0">
              <a:solidFill>
                <a:schemeClr val="bg1"/>
              </a:solidFill>
            </a:endParaRPr>
          </a:p>
          <a:p>
            <a:pPr algn="ctr"/>
            <a:r>
              <a:rPr lang="nl-BE" sz="800" b="1" noProof="0" dirty="0">
                <a:solidFill>
                  <a:schemeClr val="bg1"/>
                </a:solidFill>
              </a:rPr>
              <a:t>WERFVOERTUIGEN</a:t>
            </a: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noProof="0" dirty="0">
                <a:solidFill>
                  <a:schemeClr val="tx1"/>
                </a:solidFill>
              </a:rPr>
            </a:br>
            <a:r>
              <a:rPr lang="nl-BE" sz="2000" b="1" noProof="0" dirty="0">
                <a:solidFill>
                  <a:schemeClr val="tx1"/>
                </a:solidFill>
              </a:rPr>
              <a:t>Familiefoto "Aannemer"</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0. Inleiding</a:t>
            </a:r>
            <a:br>
              <a:rPr lang="nl-BE" sz="2000" b="1" noProof="0" dirty="0">
                <a:solidFill>
                  <a:schemeClr val="tx1"/>
                </a:solidFill>
              </a:rPr>
            </a:br>
            <a:endParaRPr lang="nl-BE" sz="2000" b="1" noProof="0" dirty="0">
              <a:solidFill>
                <a:schemeClr val="tx1"/>
              </a:solidFill>
            </a:endParaRPr>
          </a:p>
          <a:p>
            <a:r>
              <a:rPr lang="nl-BE" sz="2000" b="1" noProof="0" dirty="0"/>
              <a:t>1. Afbakening van de werfzone: materiële afbakening </a:t>
            </a:r>
          </a:p>
          <a:p>
            <a:endParaRPr lang="nl-BE" sz="2000" b="1" noProof="0" dirty="0">
              <a:solidFill>
                <a:schemeClr val="tx1"/>
              </a:solidFill>
            </a:endParaRPr>
          </a:p>
          <a:p>
            <a:r>
              <a:rPr lang="nl-BE" sz="2000" b="1" noProof="0" dirty="0">
                <a:solidFill>
                  <a:schemeClr val="tx1"/>
                </a:solidFill>
              </a:rPr>
              <a:t>2. Afbakening van de werfzone: toezicht door een persoon – grenswachter</a:t>
            </a:r>
          </a:p>
          <a:p>
            <a:endParaRPr lang="nl-BE" sz="2000" b="1" noProof="0" dirty="0">
              <a:solidFill>
                <a:schemeClr val="tx1"/>
              </a:solidFill>
            </a:endParaRPr>
          </a:p>
          <a:p>
            <a:r>
              <a:rPr lang="nl-BE" sz="2000" b="1" noProof="0" dirty="0">
                <a:solidFill>
                  <a:schemeClr val="tx1"/>
                </a:solidFill>
              </a:rPr>
              <a:t>3. Incidenten	</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148589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Materiële afbakening: definitie</a:t>
            </a:r>
          </a:p>
        </p:txBody>
      </p:sp>
      <p:pic>
        <p:nvPicPr>
          <p:cNvPr id="18" name="Picture 17"/>
          <p:cNvPicPr>
            <a:picLocks noChangeAspect="1"/>
          </p:cNvPicPr>
          <p:nvPr/>
        </p:nvPicPr>
        <p:blipFill>
          <a:blip r:embed="rId2"/>
          <a:stretch>
            <a:fillRect/>
          </a:stretch>
        </p:blipFill>
        <p:spPr>
          <a:xfrm>
            <a:off x="3395931" y="4841890"/>
            <a:ext cx="493819" cy="658425"/>
          </a:xfrm>
          <a:prstGeom prst="rect">
            <a:avLst/>
          </a:prstGeom>
        </p:spPr>
      </p:pic>
      <p:sp>
        <p:nvSpPr>
          <p:cNvPr id="19" name="TextBox 18"/>
          <p:cNvSpPr txBox="1"/>
          <p:nvPr/>
        </p:nvSpPr>
        <p:spPr>
          <a:xfrm>
            <a:off x="3891676" y="4607440"/>
            <a:ext cx="7604923" cy="1384995"/>
          </a:xfrm>
          <a:prstGeom prst="rect">
            <a:avLst/>
          </a:prstGeom>
          <a:noFill/>
        </p:spPr>
        <p:txBody>
          <a:bodyPr wrap="square" rtlCol="0">
            <a:spAutoFit/>
          </a:bodyPr>
          <a:lstStyle/>
          <a:p>
            <a:pPr marL="285750" indent="-285750" algn="just">
              <a:buFontTx/>
              <a:buChar char="-"/>
            </a:pPr>
            <a:r>
              <a:rPr lang="nl-BE" sz="1400" noProof="0" dirty="0">
                <a:latin typeface="+mn-lt"/>
              </a:rPr>
              <a:t>een tussenspoorhekken kan ook worden aangewend. De kleur van de horizontale leggers moet zodanig worden gekozen dat deze afsteekt t.o.v. de omgeving (niet beige of grijs – ook niet rood);</a:t>
            </a:r>
          </a:p>
          <a:p>
            <a:pPr marL="285750" indent="-285750" algn="just">
              <a:buFontTx/>
              <a:buChar char="-"/>
            </a:pPr>
            <a:endParaRPr lang="nl-BE" sz="1400" noProof="0" dirty="0">
              <a:latin typeface="+mn-lt"/>
            </a:endParaRPr>
          </a:p>
          <a:p>
            <a:pPr marL="285750" indent="-285750" algn="just">
              <a:buFontTx/>
              <a:buChar char="-"/>
            </a:pPr>
            <a:r>
              <a:rPr lang="nl-BE" sz="1400" noProof="0" dirty="0">
                <a:latin typeface="+mn-lt"/>
              </a:rPr>
              <a:t>afbakening kan ook verzekerd worden door bepaalde vaste infrastructuurelementen (muurtje) indien ononderbroken en niet-overschrijdbaar door de voertuigen.</a:t>
            </a:r>
          </a:p>
          <a:p>
            <a:pPr algn="just"/>
            <a:endParaRPr lang="nl-BE" sz="1400" noProof="0" dirty="0">
              <a:latin typeface="+mn-lt"/>
            </a:endParaRPr>
          </a:p>
        </p:txBody>
      </p:sp>
      <p:sp>
        <p:nvSpPr>
          <p:cNvPr id="20" name="Rounded Rectangle 19"/>
          <p:cNvSpPr/>
          <p:nvPr/>
        </p:nvSpPr>
        <p:spPr bwMode="auto">
          <a:xfrm>
            <a:off x="3887822" y="4470452"/>
            <a:ext cx="7680785" cy="1521983"/>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2" name="Rounded Rectangle 12"/>
          <p:cNvSpPr/>
          <p:nvPr/>
        </p:nvSpPr>
        <p:spPr bwMode="auto">
          <a:xfrm>
            <a:off x="1089447" y="1561061"/>
            <a:ext cx="9255025" cy="100384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noProof="0" dirty="0">
                <a:latin typeface="+mn-lt"/>
              </a:rPr>
              <a:t>Men verstaat onder </a:t>
            </a:r>
            <a:r>
              <a:rPr lang="nl-BE" sz="1400" b="1" noProof="0" dirty="0">
                <a:latin typeface="+mn-lt"/>
              </a:rPr>
              <a:t>materiële afbakening </a:t>
            </a:r>
            <a:r>
              <a:rPr lang="nl-BE" sz="1400" noProof="0" dirty="0">
                <a:latin typeface="+mn-lt"/>
              </a:rPr>
              <a:t>(fysieke uitrusting of structuurelementen) een systeem dat de afbakening of markering van de werfzone garandeert door:</a:t>
            </a:r>
          </a:p>
          <a:p>
            <a:pPr marL="285750" lvl="0" indent="-285750" algn="just">
              <a:buFontTx/>
              <a:buChar char="-"/>
              <a:defRPr/>
            </a:pPr>
            <a:endParaRPr lang="nl-BE" sz="1600" noProof="0" dirty="0">
              <a:latin typeface="+mn-lt"/>
            </a:endParaRPr>
          </a:p>
        </p:txBody>
      </p:sp>
      <p:sp>
        <p:nvSpPr>
          <p:cNvPr id="11"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1. Plaatsen van een materiële afbakening</a:t>
            </a:r>
          </a:p>
        </p:txBody>
      </p:sp>
      <p:pic>
        <p:nvPicPr>
          <p:cNvPr id="6" name="Picture 5"/>
          <p:cNvPicPr>
            <a:picLocks noChangeAspect="1"/>
          </p:cNvPicPr>
          <p:nvPr/>
        </p:nvPicPr>
        <p:blipFill>
          <a:blip r:embed="rId3"/>
          <a:stretch>
            <a:fillRect/>
          </a:stretch>
        </p:blipFill>
        <p:spPr>
          <a:xfrm>
            <a:off x="3143672" y="2710522"/>
            <a:ext cx="451143" cy="931756"/>
          </a:xfrm>
          <a:prstGeom prst="rect">
            <a:avLst/>
          </a:prstGeom>
        </p:spPr>
      </p:pic>
      <p:sp>
        <p:nvSpPr>
          <p:cNvPr id="14" name="Rounded Rectangle 12"/>
          <p:cNvSpPr/>
          <p:nvPr/>
        </p:nvSpPr>
        <p:spPr bwMode="auto">
          <a:xfrm>
            <a:off x="3748451" y="2923735"/>
            <a:ext cx="7820157" cy="99994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nl-BE" sz="1400" noProof="0" dirty="0">
                <a:latin typeface="+mn-lt"/>
              </a:rPr>
              <a:t>oranje netten, verankerd in de grond;</a:t>
            </a:r>
          </a:p>
          <a:p>
            <a:pPr marL="285750" lvl="0" indent="-285750" algn="just">
              <a:buFontTx/>
              <a:buChar char="-"/>
              <a:defRPr/>
            </a:pPr>
            <a:endParaRPr lang="nl-BE" sz="1400" noProof="0" dirty="0">
              <a:latin typeface="+mn-lt"/>
            </a:endParaRPr>
          </a:p>
          <a:p>
            <a:pPr marL="285750" lvl="0" indent="-285750" algn="just">
              <a:buFontTx/>
              <a:buChar char="-"/>
              <a:defRPr/>
            </a:pPr>
            <a:r>
              <a:rPr lang="nl-BE" sz="1400" noProof="0" dirty="0">
                <a:latin typeface="+mn-lt"/>
              </a:rPr>
              <a:t>een lint (geel/zwart) voor interventies die beperkt zijn in de tijd (punctueel of van korte duur).</a:t>
            </a:r>
          </a:p>
          <a:p>
            <a:pPr lvl="0" algn="just">
              <a:defRPr/>
            </a:pPr>
            <a:endParaRPr lang="nl-BE" sz="1600" noProof="0" dirty="0">
              <a:latin typeface="+mn-lt"/>
            </a:endParaRPr>
          </a:p>
          <a:p>
            <a:pPr marL="285750" lvl="0" indent="-285750" algn="just">
              <a:buFontTx/>
              <a:buChar char="-"/>
              <a:defRPr/>
            </a:pPr>
            <a:endParaRPr lang="nl-BE" sz="1600" noProof="0" dirty="0">
              <a:latin typeface="+mn-lt"/>
            </a:endParaRPr>
          </a:p>
        </p:txBody>
      </p:sp>
      <p:pic>
        <p:nvPicPr>
          <p:cNvPr id="2" name="Picture 1">
            <a:extLst>
              <a:ext uri="{FF2B5EF4-FFF2-40B4-BE49-F238E27FC236}">
                <a16:creationId xmlns:a16="http://schemas.microsoft.com/office/drawing/2014/main" id="{CAE8A992-35C8-491E-8650-BE4806413064}"/>
              </a:ext>
            </a:extLst>
          </p:cNvPr>
          <p:cNvPicPr>
            <a:picLocks noChangeAspect="1"/>
          </p:cNvPicPr>
          <p:nvPr/>
        </p:nvPicPr>
        <p:blipFill>
          <a:blip r:embed="rId4"/>
          <a:stretch>
            <a:fillRect/>
          </a:stretch>
        </p:blipFill>
        <p:spPr>
          <a:xfrm>
            <a:off x="486622" y="3385199"/>
            <a:ext cx="2292755" cy="1796595"/>
          </a:xfrm>
          <a:prstGeom prst="rect">
            <a:avLst/>
          </a:prstGeom>
        </p:spPr>
      </p:pic>
    </p:spTree>
    <p:extLst>
      <p:ext uri="{BB962C8B-B14F-4D97-AF65-F5344CB8AC3E}">
        <p14:creationId xmlns:p14="http://schemas.microsoft.com/office/powerpoint/2010/main" val="410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nl-BE" sz="1200" b="1" noProof="0" dirty="0"/>
              <a:t>Dit document is eigendom van INFRABEL.</a:t>
            </a:r>
          </a:p>
        </p:txBody>
      </p:sp>
      <p:graphicFrame>
        <p:nvGraphicFramePr>
          <p:cNvPr id="9" name="Table 8"/>
          <p:cNvGraphicFramePr>
            <a:graphicFrameLocks noGrp="1"/>
          </p:cNvGraphicFramePr>
          <p:nvPr>
            <p:extLst>
              <p:ext uri="{D42A27DB-BD31-4B8C-83A1-F6EECF244321}">
                <p14:modId xmlns:p14="http://schemas.microsoft.com/office/powerpoint/2010/main" val="427483818"/>
              </p:ext>
            </p:extLst>
          </p:nvPr>
        </p:nvGraphicFramePr>
        <p:xfrm>
          <a:off x="2352749" y="1268761"/>
          <a:ext cx="7559675" cy="2713113"/>
        </p:xfrm>
        <a:graphic>
          <a:graphicData uri="http://schemas.openxmlformats.org/drawingml/2006/table">
            <a:tbl>
              <a:tblPr firstRow="1" bandRow="1">
                <a:tableStyleId>{2D5ABB26-0587-4C30-8999-92F81FD0307C}</a:tableStyleId>
              </a:tblPr>
              <a:tblGrid>
                <a:gridCol w="1968667">
                  <a:extLst>
                    <a:ext uri="{9D8B030D-6E8A-4147-A177-3AD203B41FA5}">
                      <a16:colId xmlns:a16="http://schemas.microsoft.com/office/drawing/2014/main" val="20000"/>
                    </a:ext>
                  </a:extLst>
                </a:gridCol>
                <a:gridCol w="1496185">
                  <a:extLst>
                    <a:ext uri="{9D8B030D-6E8A-4147-A177-3AD203B41FA5}">
                      <a16:colId xmlns:a16="http://schemas.microsoft.com/office/drawing/2014/main" val="20001"/>
                    </a:ext>
                  </a:extLst>
                </a:gridCol>
                <a:gridCol w="4094823">
                  <a:extLst>
                    <a:ext uri="{9D8B030D-6E8A-4147-A177-3AD203B41FA5}">
                      <a16:colId xmlns:a16="http://schemas.microsoft.com/office/drawing/2014/main" val="20002"/>
                    </a:ext>
                  </a:extLst>
                </a:gridCol>
              </a:tblGrid>
              <a:tr h="290091">
                <a:tc gridSpan="3">
                  <a:txBody>
                    <a:bodyPr/>
                    <a:lstStyle/>
                    <a:p>
                      <a:pPr algn="ctr"/>
                      <a:r>
                        <a:rPr lang="nl-BE" b="1" noProof="0" dirty="0"/>
                        <a:t>Basisgegevens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0"/>
                  </a:ext>
                </a:extLst>
              </a:tr>
              <a:tr h="42115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200" b="1" noProof="0" dirty="0">
                          <a:latin typeface="+mn-lt"/>
                          <a:ea typeface="Times New Roman"/>
                          <a:cs typeface="Times New Roman"/>
                          <a:sym typeface="Wingdings"/>
                        </a:rPr>
                        <a:t></a:t>
                      </a:r>
                      <a:r>
                        <a:rPr lang="nl-BE" sz="1200" b="0" baseline="0" noProof="0" dirty="0">
                          <a:latin typeface="+mn-lt"/>
                          <a:ea typeface="Times New Roman"/>
                          <a:cs typeface="Times New Roman"/>
                          <a:sym typeface="Wingdings"/>
                        </a:rPr>
                        <a:t>  Eenheid 67 Leider van het Werk - beveiligingssysteem door afbakening van de werfzone_V2.0</a:t>
                      </a:r>
                      <a:r>
                        <a:rPr lang="nl-BE" sz="1200" noProof="0" dirty="0"/>
                        <a:t>.pptx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1"/>
                  </a:ext>
                </a:extLst>
              </a:tr>
              <a:tr h="1220682">
                <a:tc>
                  <a:txBody>
                    <a:bodyPr/>
                    <a:lstStyle/>
                    <a:p>
                      <a:pPr algn="l"/>
                      <a:r>
                        <a:rPr lang="nl-BE" sz="1200" b="1" noProof="0" dirty="0"/>
                        <a:t>Werkgroep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noProof="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nl-BE" sz="1200" baseline="0" noProof="0" dirty="0"/>
                        <a:t>Laurent Alexis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0">
                <a:tc>
                  <a:txBody>
                    <a:bodyPr/>
                    <a:lstStyle/>
                    <a:p>
                      <a:pPr algn="l"/>
                      <a:r>
                        <a:rPr lang="nl-BE" sz="1200" b="1" kern="1200" noProof="0" dirty="0">
                          <a:solidFill>
                            <a:schemeClr val="tx1"/>
                          </a:solidFill>
                          <a:latin typeface="+mn-lt"/>
                          <a:ea typeface="+mn-ea"/>
                          <a:cs typeface="+mn-cs"/>
                        </a:rPr>
                        <a:t>Eigenaar van de inhoud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1200" noProof="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nl-BE"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1150">
                <a:tc>
                  <a:txBody>
                    <a:bodyPr/>
                    <a:lstStyle/>
                    <a:p>
                      <a:pPr algn="l"/>
                      <a:r>
                        <a:rPr lang="nl-BE" sz="1200" b="1" kern="1200" noProof="0" dirty="0">
                          <a:solidFill>
                            <a:schemeClr val="tx1"/>
                          </a:solidFill>
                          <a:latin typeface="+mn-lt"/>
                          <a:ea typeface="+mn-ea"/>
                          <a:cs typeface="+mn-cs"/>
                        </a:rPr>
                        <a:t>Eigenaar van de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l-BE" sz="1200" noProof="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33028" y="231156"/>
            <a:ext cx="2856252" cy="360363"/>
          </a:xfrm>
        </p:spPr>
        <p:txBody>
          <a:bodyPr/>
          <a:lstStyle/>
          <a:p>
            <a:r>
              <a:rPr lang="nl-BE" noProof="0" dirty="0"/>
              <a:t>1. Plaatsen van materiële afbakening</a:t>
            </a:r>
          </a:p>
          <a:p>
            <a:r>
              <a:rPr lang="nl-BE" noProof="0" dirty="0"/>
              <a:t>Stap 1: Plannen </a:t>
            </a:r>
          </a:p>
        </p:txBody>
      </p:sp>
      <p:sp>
        <p:nvSpPr>
          <p:cNvPr id="35" name="Title 1"/>
          <p:cNvSpPr>
            <a:spLocks noGrp="1"/>
          </p:cNvSpPr>
          <p:nvPr>
            <p:ph type="title" idx="4294967295"/>
          </p:nvPr>
        </p:nvSpPr>
        <p:spPr>
          <a:xfrm>
            <a:off x="1055440" y="548680"/>
            <a:ext cx="8064500" cy="616960"/>
          </a:xfrm>
          <a:prstGeom prst="rect">
            <a:avLst/>
          </a:prstGeom>
        </p:spPr>
        <p:txBody>
          <a:bodyPr/>
          <a:lstStyle/>
          <a:p>
            <a:pPr>
              <a:tabLst>
                <a:tab pos="542925" algn="l"/>
              </a:tabLst>
            </a:pPr>
            <a:br>
              <a:rPr lang="nl-BE" sz="2000" noProof="0" dirty="0"/>
            </a:br>
            <a:r>
              <a:rPr lang="nl-BE" sz="2000" b="1" kern="0" noProof="0" dirty="0">
                <a:solidFill>
                  <a:srgbClr val="0070C0"/>
                </a:solidFill>
              </a:rPr>
              <a:t>Basisprincipe</a:t>
            </a:r>
          </a:p>
        </p:txBody>
      </p:sp>
      <p:sp>
        <p:nvSpPr>
          <p:cNvPr id="28" name="Afgeronde rechthoek 14"/>
          <p:cNvSpPr/>
          <p:nvPr/>
        </p:nvSpPr>
        <p:spPr bwMode="auto">
          <a:xfrm>
            <a:off x="8205972" y="450912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Veiligheid van het personeel</a:t>
            </a:r>
          </a:p>
        </p:txBody>
      </p:sp>
      <p:pic>
        <p:nvPicPr>
          <p:cNvPr id="29"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582" y="4313858"/>
            <a:ext cx="479425" cy="390525"/>
          </a:xfrm>
          <a:prstGeom prst="rect">
            <a:avLst/>
          </a:prstGeom>
          <a:noFill/>
          <a:ln w="9525">
            <a:noFill/>
            <a:miter lim="800000"/>
            <a:headEnd/>
            <a:tailEnd/>
          </a:ln>
        </p:spPr>
      </p:pic>
      <p:sp>
        <p:nvSpPr>
          <p:cNvPr id="30" name="Afgeronde rechthoek 14"/>
          <p:cNvSpPr/>
          <p:nvPr/>
        </p:nvSpPr>
        <p:spPr bwMode="auto">
          <a:xfrm>
            <a:off x="8205972" y="5787698"/>
            <a:ext cx="2282516"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Veilige doorrit</a:t>
            </a:r>
          </a:p>
        </p:txBody>
      </p:sp>
      <p:pic>
        <p:nvPicPr>
          <p:cNvPr id="3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82058" y="5626480"/>
            <a:ext cx="479425" cy="390525"/>
          </a:xfrm>
          <a:prstGeom prst="rect">
            <a:avLst/>
          </a:prstGeom>
          <a:noFill/>
          <a:ln w="9525">
            <a:noFill/>
            <a:miter lim="800000"/>
            <a:headEnd/>
            <a:tailEnd/>
          </a:ln>
        </p:spPr>
      </p:pic>
      <p:sp>
        <p:nvSpPr>
          <p:cNvPr id="17" name="Rounded Rectangle 12"/>
          <p:cNvSpPr/>
          <p:nvPr/>
        </p:nvSpPr>
        <p:spPr bwMode="auto">
          <a:xfrm>
            <a:off x="7208596" y="908720"/>
            <a:ext cx="4254736" cy="331236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b="1" noProof="0" dirty="0">
                <a:latin typeface="+mn-lt"/>
              </a:rPr>
              <a:t>Stoppen van activiteiten</a:t>
            </a:r>
          </a:p>
          <a:p>
            <a:pPr lvl="0" algn="just">
              <a:defRPr/>
            </a:pPr>
            <a:r>
              <a:rPr lang="nl-BE" sz="1400" noProof="0" dirty="0">
                <a:latin typeface="+mn-lt"/>
              </a:rPr>
              <a:t>De afbakening zorgt voor een visuele aanduiding van de grens van de werfzone. Indien een persoon of een werfvoertuig de grens van de werfzone (kant spoor) nadert stopt deze persoon zijn activiteit.</a:t>
            </a:r>
            <a:endParaRPr lang="nl-BE" sz="1600" b="1" noProof="0" dirty="0">
              <a:solidFill>
                <a:srgbClr val="FF0000"/>
              </a:solidFill>
              <a:latin typeface="+mn-lt"/>
            </a:endParaRPr>
          </a:p>
          <a:p>
            <a:pPr lvl="0" algn="just">
              <a:defRPr/>
            </a:pPr>
            <a:r>
              <a:rPr lang="nl-BE" sz="1600" b="1" noProof="0" dirty="0">
                <a:solidFill>
                  <a:srgbClr val="FF0000"/>
                </a:solidFill>
                <a:latin typeface="+mn-lt"/>
              </a:rPr>
              <a:t>Opgelet: ook de last moet in de grenzen van de werfzone blijven.</a:t>
            </a:r>
          </a:p>
          <a:p>
            <a:pPr lvl="0" algn="just">
              <a:defRPr/>
            </a:pPr>
            <a:endParaRPr lang="nl-BE" sz="1600" noProof="0" dirty="0">
              <a:latin typeface="+mn-lt"/>
            </a:endParaRPr>
          </a:p>
          <a:p>
            <a:pPr lvl="0" algn="just">
              <a:defRPr/>
            </a:pPr>
            <a:r>
              <a:rPr lang="nl-BE" sz="1400" noProof="0" dirty="0">
                <a:latin typeface="+mn-lt"/>
              </a:rPr>
              <a:t>Alvorens het werk te hernemen moet het personeel, het materiaal (gemanipuleerd door het personeel), de werfvoertuigen en de lasten (gemanipuleerd door de werfvoertuigen) zich terug binnen de grenzen bevinden. </a:t>
            </a:r>
          </a:p>
        </p:txBody>
      </p:sp>
      <p:cxnSp>
        <p:nvCxnSpPr>
          <p:cNvPr id="13" name="Straight Arrow Connector 135"/>
          <p:cNvCxnSpPr>
            <a:cxnSpLocks noChangeShapeType="1"/>
          </p:cNvCxnSpPr>
          <p:nvPr/>
        </p:nvCxnSpPr>
        <p:spPr bwMode="auto">
          <a:xfrm>
            <a:off x="1487736" y="1673833"/>
            <a:ext cx="0" cy="4728257"/>
          </a:xfrm>
          <a:prstGeom prst="straightConnector1">
            <a:avLst/>
          </a:prstGeom>
          <a:noFill/>
          <a:ln w="12700" algn="ctr">
            <a:solidFill>
              <a:schemeClr val="accent1"/>
            </a:solidFill>
            <a:prstDash val="dash"/>
            <a:round/>
            <a:headEnd/>
            <a:tailEnd type="arrow" w="med" len="med"/>
          </a:ln>
        </p:spPr>
      </p:cxnSp>
      <p:sp>
        <p:nvSpPr>
          <p:cNvPr id="23" name="TextBox 370"/>
          <p:cNvSpPr txBox="1">
            <a:spLocks noChangeArrowheads="1"/>
          </p:cNvSpPr>
          <p:nvPr/>
        </p:nvSpPr>
        <p:spPr bwMode="auto">
          <a:xfrm>
            <a:off x="1512848" y="624911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67" name="Rounded Rectangle 122">
            <a:extLst>
              <a:ext uri="{FF2B5EF4-FFF2-40B4-BE49-F238E27FC236}">
                <a16:creationId xmlns:a16="http://schemas.microsoft.com/office/drawing/2014/main" id="{0743EB1A-F10B-41CB-8C7F-52A94AFC27BC}"/>
              </a:ext>
            </a:extLst>
          </p:cNvPr>
          <p:cNvSpPr>
            <a:spLocks noChangeArrowheads="1"/>
          </p:cNvSpPr>
          <p:nvPr/>
        </p:nvSpPr>
        <p:spPr bwMode="auto">
          <a:xfrm>
            <a:off x="1139951" y="2220800"/>
            <a:ext cx="701675" cy="547686"/>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alarm</a:t>
            </a:r>
          </a:p>
          <a:p>
            <a:pPr algn="ctr"/>
            <a:r>
              <a:rPr lang="nl-BE" sz="800" noProof="0" dirty="0"/>
              <a:t>naderen begrenzing werfzone</a:t>
            </a:r>
          </a:p>
        </p:txBody>
      </p:sp>
      <p:sp>
        <p:nvSpPr>
          <p:cNvPr id="68" name="Rounded Rectangle 122">
            <a:extLst>
              <a:ext uri="{FF2B5EF4-FFF2-40B4-BE49-F238E27FC236}">
                <a16:creationId xmlns:a16="http://schemas.microsoft.com/office/drawing/2014/main" id="{5F6713B3-05A5-45A3-9F70-14E2741F6FF7}"/>
              </a:ext>
            </a:extLst>
          </p:cNvPr>
          <p:cNvSpPr>
            <a:spLocks noChangeArrowheads="1"/>
          </p:cNvSpPr>
          <p:nvPr/>
        </p:nvSpPr>
        <p:spPr bwMode="auto">
          <a:xfrm>
            <a:off x="1113452" y="4957573"/>
            <a:ext cx="701675" cy="547686"/>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stopzetten van activiteiten</a:t>
            </a:r>
          </a:p>
        </p:txBody>
      </p:sp>
      <p:sp>
        <p:nvSpPr>
          <p:cNvPr id="70" name="Afgeronde rechthoek 14">
            <a:extLst>
              <a:ext uri="{FF2B5EF4-FFF2-40B4-BE49-F238E27FC236}">
                <a16:creationId xmlns:a16="http://schemas.microsoft.com/office/drawing/2014/main" id="{55D38E9B-F6CC-43C0-B38E-E786A5566F8D}"/>
              </a:ext>
            </a:extLst>
          </p:cNvPr>
          <p:cNvSpPr/>
          <p:nvPr/>
        </p:nvSpPr>
        <p:spPr bwMode="auto">
          <a:xfrm>
            <a:off x="8202605" y="513643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Veiligheid van de voertuigen</a:t>
            </a:r>
          </a:p>
        </p:txBody>
      </p:sp>
      <p:pic>
        <p:nvPicPr>
          <p:cNvPr id="71" name="Picture 11" descr="D:\Documents And Settings\GQR7802\Local Settings\Temporary Internet Files\Content.IE5\HNYX0581\MC900441310[1].png">
            <a:extLst>
              <a:ext uri="{FF2B5EF4-FFF2-40B4-BE49-F238E27FC236}">
                <a16:creationId xmlns:a16="http://schemas.microsoft.com/office/drawing/2014/main" id="{277F2F2B-884F-4AEA-8482-E5F048A97C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215" y="4941168"/>
            <a:ext cx="479425" cy="390525"/>
          </a:xfrm>
          <a:prstGeom prst="rect">
            <a:avLst/>
          </a:prstGeom>
          <a:noFill/>
          <a:ln w="9525">
            <a:noFill/>
            <a:miter lim="800000"/>
            <a:headEnd/>
            <a:tailEnd/>
          </a:ln>
        </p:spPr>
      </p:pic>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72752"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	Stap 1: Plannen</a:t>
            </a:r>
          </a:p>
        </p:txBody>
      </p:sp>
      <p:pic>
        <p:nvPicPr>
          <p:cNvPr id="7" name="Picture 6">
            <a:extLst>
              <a:ext uri="{FF2B5EF4-FFF2-40B4-BE49-F238E27FC236}">
                <a16:creationId xmlns:a16="http://schemas.microsoft.com/office/drawing/2014/main" id="{F55B4880-6F2D-4F4F-AB41-D6F17508151A}"/>
              </a:ext>
            </a:extLst>
          </p:cNvPr>
          <p:cNvPicPr>
            <a:picLocks noChangeAspect="1"/>
          </p:cNvPicPr>
          <p:nvPr/>
        </p:nvPicPr>
        <p:blipFill>
          <a:blip r:embed="rId3"/>
          <a:stretch>
            <a:fillRect/>
          </a:stretch>
        </p:blipFill>
        <p:spPr>
          <a:xfrm>
            <a:off x="2013789" y="1266557"/>
            <a:ext cx="4730283" cy="1960590"/>
          </a:xfrm>
          <a:prstGeom prst="rect">
            <a:avLst/>
          </a:prstGeom>
        </p:spPr>
      </p:pic>
      <p:pic>
        <p:nvPicPr>
          <p:cNvPr id="8" name="Picture 7">
            <a:extLst>
              <a:ext uri="{FF2B5EF4-FFF2-40B4-BE49-F238E27FC236}">
                <a16:creationId xmlns:a16="http://schemas.microsoft.com/office/drawing/2014/main" id="{E682F532-91C2-4ACE-8890-A50E9E8C1EB9}"/>
              </a:ext>
            </a:extLst>
          </p:cNvPr>
          <p:cNvPicPr>
            <a:picLocks noChangeAspect="1"/>
          </p:cNvPicPr>
          <p:nvPr/>
        </p:nvPicPr>
        <p:blipFill>
          <a:blip r:embed="rId4"/>
          <a:stretch>
            <a:fillRect/>
          </a:stretch>
        </p:blipFill>
        <p:spPr>
          <a:xfrm>
            <a:off x="1965429" y="3846484"/>
            <a:ext cx="4706635" cy="1843169"/>
          </a:xfrm>
          <a:prstGeom prst="rect">
            <a:avLst/>
          </a:prstGeom>
        </p:spPr>
      </p:pic>
    </p:spTree>
    <p:extLst>
      <p:ext uri="{BB962C8B-B14F-4D97-AF65-F5344CB8AC3E}">
        <p14:creationId xmlns:p14="http://schemas.microsoft.com/office/powerpoint/2010/main" val="5542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idx="4294967295"/>
          </p:nvPr>
        </p:nvSpPr>
        <p:spPr>
          <a:xfrm>
            <a:off x="1271464" y="764704"/>
            <a:ext cx="9073008" cy="432048"/>
          </a:xfrm>
          <a:prstGeom prst="rect">
            <a:avLst/>
          </a:prstGeom>
        </p:spPr>
        <p:txBody>
          <a:bodyPr/>
          <a:lstStyle/>
          <a:p>
            <a:pPr marL="1076325" indent="-1076325" fontAlgn="base">
              <a:spcAft>
                <a:spcPct val="0"/>
              </a:spcAft>
              <a:tabLst>
                <a:tab pos="542925" algn="l"/>
              </a:tabLst>
              <a:defRPr/>
            </a:pPr>
            <a:r>
              <a:rPr lang="nl-BE" sz="2000" b="1" kern="0" noProof="0" dirty="0">
                <a:solidFill>
                  <a:srgbClr val="0070C0"/>
                </a:solidFill>
              </a:rPr>
              <a:t>Bepalen in welke zone de werken zullen doorgaan: oranje of gele zone</a:t>
            </a:r>
          </a:p>
        </p:txBody>
      </p:sp>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404664"/>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nl-BE" sz="900" noProof="0" dirty="0"/>
              <a:t>Dendermonde</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nl-BE" sz="1000" noProof="0" dirty="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nl-BE" sz="1000" noProof="0" dirty="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nl-BE" sz="900" noProof="0" dirty="0"/>
              <a:t>Lokeren</a:t>
            </a:r>
          </a:p>
        </p:txBody>
      </p:sp>
      <p:sp>
        <p:nvSpPr>
          <p:cNvPr id="34" name="Rectangle 33">
            <a:extLst>
              <a:ext uri="{FF2B5EF4-FFF2-40B4-BE49-F238E27FC236}">
                <a16:creationId xmlns:a16="http://schemas.microsoft.com/office/drawing/2014/main" id="{3A2EB5C4-2163-476C-9C14-2C7E173B0D9B}"/>
              </a:ext>
            </a:extLst>
          </p:cNvPr>
          <p:cNvSpPr/>
          <p:nvPr/>
        </p:nvSpPr>
        <p:spPr>
          <a:xfrm>
            <a:off x="3954521"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6" name="Rectangle 35">
            <a:extLst>
              <a:ext uri="{FF2B5EF4-FFF2-40B4-BE49-F238E27FC236}">
                <a16:creationId xmlns:a16="http://schemas.microsoft.com/office/drawing/2014/main" id="{324B96AB-4EB1-47AD-8FAB-D6A989D3F57A}"/>
              </a:ext>
            </a:extLst>
          </p:cNvPr>
          <p:cNvSpPr/>
          <p:nvPr/>
        </p:nvSpPr>
        <p:spPr>
          <a:xfrm>
            <a:off x="3954521"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7" name="Rectangle 36">
            <a:extLst>
              <a:ext uri="{FF2B5EF4-FFF2-40B4-BE49-F238E27FC236}">
                <a16:creationId xmlns:a16="http://schemas.microsoft.com/office/drawing/2014/main" id="{52CDE477-A2DA-4F3F-B633-DCB2974C3F7A}"/>
              </a:ext>
            </a:extLst>
          </p:cNvPr>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a:off x="3503712" y="4228005"/>
            <a:ext cx="6048672"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8766437"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nl-BE" sz="1000" noProof="0" dirty="0">
                  <a:solidFill>
                    <a:schemeClr val="accent3"/>
                  </a:solidFill>
                </a:rPr>
                <a:t>         </a:t>
              </a:r>
              <a:r>
                <a:rPr lang="nl-BE" sz="1000" b="1" noProof="0" dirty="0"/>
                <a:t>VA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7853705"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7608168" y="3429000"/>
            <a:ext cx="791692" cy="707494"/>
          </a:xfrm>
          <a:prstGeom prst="straightConnector1">
            <a:avLst/>
          </a:prstGeom>
          <a:noFill/>
          <a:ln w="12700" algn="ctr">
            <a:solidFill>
              <a:schemeClr val="tx1"/>
            </a:solidFill>
            <a:prstDash val="dash"/>
            <a:round/>
            <a:headEnd type="arrow" w="med" len="med"/>
            <a:tailEnd type="arrow" w="med" len="med"/>
          </a:ln>
        </p:spPr>
      </p:cxnSp>
      <p:graphicFrame>
        <p:nvGraphicFramePr>
          <p:cNvPr id="46" name="Table 186">
            <a:extLst>
              <a:ext uri="{FF2B5EF4-FFF2-40B4-BE49-F238E27FC236}">
                <a16:creationId xmlns:a16="http://schemas.microsoft.com/office/drawing/2014/main" id="{963BB0DE-4C6B-47EE-8B15-F2EA12D61DA4}"/>
              </a:ext>
            </a:extLst>
          </p:cNvPr>
          <p:cNvGraphicFramePr>
            <a:graphicFrameLocks noGrp="1"/>
          </p:cNvGraphicFramePr>
          <p:nvPr>
            <p:extLst>
              <p:ext uri="{D42A27DB-BD31-4B8C-83A1-F6EECF244321}">
                <p14:modId xmlns:p14="http://schemas.microsoft.com/office/powerpoint/2010/main" val="574750742"/>
              </p:ext>
            </p:extLst>
          </p:nvPr>
        </p:nvGraphicFramePr>
        <p:xfrm>
          <a:off x="6284898" y="1947606"/>
          <a:ext cx="4963077" cy="773901"/>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b="0" noProof="0" dirty="0">
                          <a:solidFill>
                            <a:schemeClr val="tx1"/>
                          </a:solidFill>
                        </a:rPr>
                        <a:t>gevarenzone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BE" sz="1000" noProof="0" dirty="0"/>
                        <a:t>oranje zone of verwittigingszone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noProof="0" dirty="0"/>
                        <a:t>afbakening werfzone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000" noProof="0" dirty="0"/>
                        <a:t>gele zone of waakzaamheidszone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BE" sz="1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b="0" noProof="0" dirty="0">
                          <a:solidFill>
                            <a:schemeClr val="tx1"/>
                          </a:solidFill>
                        </a:rPr>
                        <a:t>zichtbaarheid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7" name="Straight Arrow Connector 287">
            <a:extLst>
              <a:ext uri="{FF2B5EF4-FFF2-40B4-BE49-F238E27FC236}">
                <a16:creationId xmlns:a16="http://schemas.microsoft.com/office/drawing/2014/main" id="{29B68A1C-5849-4C60-88AF-121C924E9DED}"/>
              </a:ext>
            </a:extLst>
          </p:cNvPr>
          <p:cNvCxnSpPr>
            <a:cxnSpLocks noChangeShapeType="1"/>
          </p:cNvCxnSpPr>
          <p:nvPr/>
        </p:nvCxnSpPr>
        <p:spPr bwMode="auto">
          <a:xfrm flipH="1" flipV="1">
            <a:off x="8964212" y="2589580"/>
            <a:ext cx="360363" cy="1588"/>
          </a:xfrm>
          <a:prstGeom prst="straightConnector1">
            <a:avLst/>
          </a:prstGeom>
          <a:noFill/>
          <a:ln w="12700" algn="ctr">
            <a:solidFill>
              <a:schemeClr val="tx1"/>
            </a:solidFill>
            <a:prstDash val="dash"/>
            <a:round/>
            <a:headEnd type="arrow" w="med" len="med"/>
            <a:tailEnd type="arrow" w="med" len="med"/>
          </a:ln>
        </p:spPr>
      </p:cxnSp>
      <p:sp>
        <p:nvSpPr>
          <p:cNvPr id="48" name="Rectangle 47">
            <a:extLst>
              <a:ext uri="{FF2B5EF4-FFF2-40B4-BE49-F238E27FC236}">
                <a16:creationId xmlns:a16="http://schemas.microsoft.com/office/drawing/2014/main" id="{5FFF7578-C845-44F0-8A3D-F1869696CD76}"/>
              </a:ext>
            </a:extLst>
          </p:cNvPr>
          <p:cNvSpPr/>
          <p:nvPr/>
        </p:nvSpPr>
        <p:spPr>
          <a:xfrm>
            <a:off x="6357922" y="1956316"/>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49" name="Rectangle 48">
            <a:extLst>
              <a:ext uri="{FF2B5EF4-FFF2-40B4-BE49-F238E27FC236}">
                <a16:creationId xmlns:a16="http://schemas.microsoft.com/office/drawing/2014/main" id="{2269CE5D-8235-48F0-8619-B057EDE561C1}"/>
              </a:ext>
            </a:extLst>
          </p:cNvPr>
          <p:cNvSpPr/>
          <p:nvPr/>
        </p:nvSpPr>
        <p:spPr>
          <a:xfrm>
            <a:off x="6357923" y="2218551"/>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0" name="Rectangle 49">
            <a:extLst>
              <a:ext uri="{FF2B5EF4-FFF2-40B4-BE49-F238E27FC236}">
                <a16:creationId xmlns:a16="http://schemas.microsoft.com/office/drawing/2014/main" id="{5B84BA5D-43C9-4A59-8537-0A90D078D073}"/>
              </a:ext>
            </a:extLst>
          </p:cNvPr>
          <p:cNvSpPr/>
          <p:nvPr/>
        </p:nvSpPr>
        <p:spPr>
          <a:xfrm>
            <a:off x="6357923" y="25013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cxnSp>
        <p:nvCxnSpPr>
          <p:cNvPr id="51" name="Straight Connector 111">
            <a:extLst>
              <a:ext uri="{FF2B5EF4-FFF2-40B4-BE49-F238E27FC236}">
                <a16:creationId xmlns:a16="http://schemas.microsoft.com/office/drawing/2014/main" id="{C04A01D9-594E-45FE-A33D-FAF04F6AD102}"/>
              </a:ext>
            </a:extLst>
          </p:cNvPr>
          <p:cNvCxnSpPr/>
          <p:nvPr/>
        </p:nvCxnSpPr>
        <p:spPr bwMode="auto">
          <a:xfrm flipV="1">
            <a:off x="8964212" y="2352905"/>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9038568" y="190955"/>
            <a:ext cx="285625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1. Plaatsen van materiële afbakening</a:t>
            </a:r>
          </a:p>
          <a:p>
            <a:pPr fontAlgn="auto">
              <a:spcAft>
                <a:spcPts val="0"/>
              </a:spcAft>
            </a:pPr>
            <a:r>
              <a:rPr lang="nl-BE" noProof="0" dirty="0"/>
              <a:t>Stap 1: Plannen </a:t>
            </a:r>
          </a:p>
        </p:txBody>
      </p:sp>
      <p:sp>
        <p:nvSpPr>
          <p:cNvPr id="28" name="Title 1">
            <a:extLst>
              <a:ext uri="{FF2B5EF4-FFF2-40B4-BE49-F238E27FC236}">
                <a16:creationId xmlns:a16="http://schemas.microsoft.com/office/drawing/2014/main" id="{6363A72A-4B56-4109-9AFB-935DFC17707C}"/>
              </a:ext>
            </a:extLst>
          </p:cNvPr>
          <p:cNvSpPr txBox="1">
            <a:spLocks/>
          </p:cNvSpPr>
          <p:nvPr/>
        </p:nvSpPr>
        <p:spPr>
          <a:xfrm>
            <a:off x="1271464" y="1124744"/>
            <a:ext cx="9073008" cy="72008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1076325" indent="-1076325" fontAlgn="base">
              <a:spcAft>
                <a:spcPct val="0"/>
              </a:spcAft>
              <a:tabLst>
                <a:tab pos="542925" algn="l"/>
              </a:tabLst>
              <a:defRPr/>
            </a:pPr>
            <a:r>
              <a:rPr lang="nl-BE" sz="2000" b="1" kern="0" noProof="0" dirty="0">
                <a:solidFill>
                  <a:srgbClr val="0070C0"/>
                </a:solidFill>
              </a:rPr>
              <a:t>Bepalen met hoeveel personen en/of werfvoertuigen de werken worden uitgevoerd</a:t>
            </a:r>
          </a:p>
        </p:txBody>
      </p:sp>
    </p:spTree>
    <p:extLst>
      <p:ext uri="{BB962C8B-B14F-4D97-AF65-F5344CB8AC3E}">
        <p14:creationId xmlns:p14="http://schemas.microsoft.com/office/powerpoint/2010/main" val="395414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9038568" y="190955"/>
            <a:ext cx="285625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1. Plaatsen van materiële afbakening</a:t>
            </a:r>
          </a:p>
          <a:p>
            <a:pPr fontAlgn="auto">
              <a:spcAft>
                <a:spcPts val="0"/>
              </a:spcAft>
            </a:pPr>
            <a:r>
              <a:rPr lang="nl-BE" noProof="0" dirty="0"/>
              <a:t>Stap 1: Plannen </a:t>
            </a:r>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396044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Stap 1 bestaat erin om te bepalen </a:t>
            </a:r>
            <a:r>
              <a:rPr lang="nl-BE" sz="1400" b="1" noProof="0" dirty="0">
                <a:solidFill>
                  <a:schemeClr val="accent2"/>
                </a:solidFill>
                <a:latin typeface="+mn-lt"/>
              </a:rPr>
              <a:t>welke afbakening </a:t>
            </a:r>
            <a:r>
              <a:rPr lang="nl-BE" sz="1400" noProof="0" dirty="0">
                <a:solidFill>
                  <a:schemeClr val="accent2"/>
                </a:solidFill>
                <a:latin typeface="+mn-lt"/>
              </a:rPr>
              <a:t>men zal toepassen en </a:t>
            </a:r>
            <a:r>
              <a:rPr lang="nl-BE" sz="1400" b="1" noProof="0" dirty="0">
                <a:solidFill>
                  <a:schemeClr val="accent2"/>
                </a:solidFill>
                <a:latin typeface="+mn-lt"/>
              </a:rPr>
              <a:t>op welke afstand </a:t>
            </a:r>
            <a:r>
              <a:rPr lang="nl-BE" sz="1400" noProof="0" dirty="0">
                <a:solidFill>
                  <a:schemeClr val="accent2"/>
                </a:solidFill>
                <a:latin typeface="+mn-lt"/>
              </a:rPr>
              <a:t>t.o.v. buitenste rail de afbakening moet worden aangebracht.</a:t>
            </a:r>
          </a:p>
          <a:p>
            <a:pPr algn="just"/>
            <a:endParaRPr lang="nl-BE" sz="1400" noProof="0" dirty="0">
              <a:solidFill>
                <a:schemeClr val="accent2"/>
              </a:solidFill>
              <a:latin typeface="+mn-lt"/>
            </a:endParaRPr>
          </a:p>
          <a:p>
            <a:pPr algn="just"/>
            <a:r>
              <a:rPr lang="nl-BE" sz="1400" noProof="0" dirty="0">
                <a:solidFill>
                  <a:schemeClr val="accent2"/>
                </a:solidFill>
                <a:latin typeface="+mn-lt"/>
              </a:rPr>
              <a:t>Deze analyse wordt uitgevoerd o.a. op basis van volgende elementen:</a:t>
            </a:r>
          </a:p>
          <a:p>
            <a:pPr algn="just"/>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aantal personen aan het werk;</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aantal voertuigen en welk type voertuigen worden ingezet;</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WIT 1003 of andere analysedocumenten;</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t>
            </a:r>
          </a:p>
          <a:p>
            <a:pPr marL="285750" indent="-285750" algn="just">
              <a:buFontTx/>
              <a:buChar char="-"/>
            </a:pPr>
            <a:endParaRPr lang="nl-BE" sz="1400" noProof="0" dirty="0">
              <a:solidFill>
                <a:schemeClr val="accent2"/>
              </a:solidFill>
              <a:latin typeface="+mn-lt"/>
            </a:endParaRPr>
          </a:p>
          <a:p>
            <a:pPr algn="just"/>
            <a:r>
              <a:rPr lang="nl-BE" sz="1400" noProof="0" dirty="0">
                <a:solidFill>
                  <a:schemeClr val="accent2"/>
                </a:solidFill>
                <a:latin typeface="+mn-lt"/>
              </a:rPr>
              <a:t>Een goede analyse zorgt ervoor dat het basisprincipe (veiligheid personeel – veiligheid werfvoertuigen – veilige doorrit van treinverkeer) wordt gegarandeerd.</a:t>
            </a:r>
          </a:p>
        </p:txBody>
      </p:sp>
    </p:spTree>
    <p:extLst>
      <p:ext uri="{BB962C8B-B14F-4D97-AF65-F5344CB8AC3E}">
        <p14:creationId xmlns:p14="http://schemas.microsoft.com/office/powerpoint/2010/main" val="240149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B31343-7387-45F4-ABEC-C18DB2FA20DD}"/>
              </a:ext>
            </a:extLst>
          </p:cNvPr>
          <p:cNvSpPr txBox="1">
            <a:spLocks/>
          </p:cNvSpPr>
          <p:nvPr/>
        </p:nvSpPr>
        <p:spPr bwMode="auto">
          <a:xfrm>
            <a:off x="479376"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sp>
        <p:nvSpPr>
          <p:cNvPr id="21" name="Title 1"/>
          <p:cNvSpPr>
            <a:spLocks noGrp="1"/>
          </p:cNvSpPr>
          <p:nvPr>
            <p:ph type="title" idx="4294967295"/>
          </p:nvPr>
        </p:nvSpPr>
        <p:spPr>
          <a:xfrm>
            <a:off x="1548051" y="1468383"/>
            <a:ext cx="9756576" cy="647649"/>
          </a:xfrm>
          <a:prstGeom prst="rect">
            <a:avLst/>
          </a:prstGeom>
        </p:spPr>
        <p:txBody>
          <a:bodyPr/>
          <a:lstStyle/>
          <a:p>
            <a:r>
              <a:rPr lang="nl-BE" sz="1600" noProof="0" dirty="0">
                <a:latin typeface="+mn-lt"/>
              </a:rPr>
              <a:t>plaatsing voor werken in de </a:t>
            </a:r>
            <a:r>
              <a:rPr lang="nl-BE" sz="1600" b="1" noProof="0" dirty="0">
                <a:latin typeface="+mn-lt"/>
              </a:rPr>
              <a:t>oranje zone</a:t>
            </a:r>
            <a:r>
              <a:rPr lang="nl-BE" sz="1600" noProof="0" dirty="0">
                <a:latin typeface="+mn-lt"/>
              </a:rPr>
              <a:t>: de afbakening wordt geplaatst op </a:t>
            </a:r>
            <a:r>
              <a:rPr lang="nl-BE" sz="1600" b="1" noProof="0" dirty="0">
                <a:latin typeface="+mn-lt"/>
              </a:rPr>
              <a:t>minstens 1,75 m</a:t>
            </a:r>
            <a:r>
              <a:rPr lang="nl-BE" sz="1600" noProof="0" dirty="0">
                <a:latin typeface="+mn-lt"/>
              </a:rPr>
              <a:t>, loodrecht gemeten van de buitenkant van de dichtst bijgelegen rail (scheidingsafstand van minstens 25 cm t.o.v. gevarenzone)</a:t>
            </a:r>
            <a:br>
              <a:rPr lang="nl-BE" sz="1600" noProof="0" dirty="0">
                <a:latin typeface="+mn-lt"/>
              </a:rPr>
            </a:br>
            <a:endParaRPr lang="nl-BE" sz="1600" noProof="0" dirty="0"/>
          </a:p>
        </p:txBody>
      </p:sp>
      <p:sp>
        <p:nvSpPr>
          <p:cNvPr id="26" name="Title 1"/>
          <p:cNvSpPr txBox="1">
            <a:spLocks/>
          </p:cNvSpPr>
          <p:nvPr/>
        </p:nvSpPr>
        <p:spPr bwMode="auto">
          <a:xfrm>
            <a:off x="335360" y="764704"/>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	Bepalen van de plaats van opstelling van de materiële afbakening</a:t>
            </a:r>
          </a:p>
        </p:txBody>
      </p:sp>
      <p:pic>
        <p:nvPicPr>
          <p:cNvPr id="4" name="Picture 3">
            <a:extLst>
              <a:ext uri="{FF2B5EF4-FFF2-40B4-BE49-F238E27FC236}">
                <a16:creationId xmlns:a16="http://schemas.microsoft.com/office/drawing/2014/main" id="{919BFDFA-3B04-4EF4-94E9-5BF85D155798}"/>
              </a:ext>
            </a:extLst>
          </p:cNvPr>
          <p:cNvPicPr>
            <a:picLocks noChangeAspect="1"/>
          </p:cNvPicPr>
          <p:nvPr/>
        </p:nvPicPr>
        <p:blipFill>
          <a:blip r:embed="rId2"/>
          <a:stretch>
            <a:fillRect/>
          </a:stretch>
        </p:blipFill>
        <p:spPr>
          <a:xfrm>
            <a:off x="2855640" y="2116032"/>
            <a:ext cx="6718362" cy="1577223"/>
          </a:xfrm>
          <a:prstGeom prst="rect">
            <a:avLst/>
          </a:prstGeom>
        </p:spPr>
      </p:pic>
      <p:pic>
        <p:nvPicPr>
          <p:cNvPr id="5" name="Picture 4">
            <a:extLst>
              <a:ext uri="{FF2B5EF4-FFF2-40B4-BE49-F238E27FC236}">
                <a16:creationId xmlns:a16="http://schemas.microsoft.com/office/drawing/2014/main" id="{5357D5E8-22D5-48C7-875C-E1F968040C7B}"/>
              </a:ext>
            </a:extLst>
          </p:cNvPr>
          <p:cNvPicPr>
            <a:picLocks noChangeAspect="1"/>
          </p:cNvPicPr>
          <p:nvPr/>
        </p:nvPicPr>
        <p:blipFill>
          <a:blip r:embed="rId3"/>
          <a:stretch>
            <a:fillRect/>
          </a:stretch>
        </p:blipFill>
        <p:spPr>
          <a:xfrm>
            <a:off x="2939190" y="4615738"/>
            <a:ext cx="6656861" cy="1547758"/>
          </a:xfrm>
          <a:prstGeom prst="rect">
            <a:avLst/>
          </a:prstGeom>
        </p:spPr>
      </p:pic>
      <p:sp>
        <p:nvSpPr>
          <p:cNvPr id="29" name="Rounded Rectangle 15">
            <a:extLst>
              <a:ext uri="{FF2B5EF4-FFF2-40B4-BE49-F238E27FC236}">
                <a16:creationId xmlns:a16="http://schemas.microsoft.com/office/drawing/2014/main" id="{F9EEA01E-A4AF-4FA6-9420-356FE868D2A4}"/>
              </a:ext>
            </a:extLst>
          </p:cNvPr>
          <p:cNvSpPr/>
          <p:nvPr/>
        </p:nvSpPr>
        <p:spPr bwMode="auto">
          <a:xfrm>
            <a:off x="1448761" y="1288997"/>
            <a:ext cx="9955156" cy="2500043"/>
          </a:xfrm>
          <a:prstGeom prst="roundRect">
            <a:avLst/>
          </a:prstGeom>
          <a:noFill/>
          <a:ln w="28575" cap="flat" cmpd="sng" algn="ctr">
            <a:solidFill>
              <a:srgbClr val="005DA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defRPr/>
            </a:pPr>
            <a:endParaRPr lang="nl-BE" sz="1600" noProof="0" dirty="0">
              <a:latin typeface="+mn-lt"/>
            </a:endParaRPr>
          </a:p>
        </p:txBody>
      </p:sp>
      <p:sp>
        <p:nvSpPr>
          <p:cNvPr id="31" name="Rounded Rectangle 15">
            <a:extLst>
              <a:ext uri="{FF2B5EF4-FFF2-40B4-BE49-F238E27FC236}">
                <a16:creationId xmlns:a16="http://schemas.microsoft.com/office/drawing/2014/main" id="{95D6756B-2EA7-45A0-8133-64F526792297}"/>
              </a:ext>
            </a:extLst>
          </p:cNvPr>
          <p:cNvSpPr/>
          <p:nvPr/>
        </p:nvSpPr>
        <p:spPr bwMode="auto">
          <a:xfrm>
            <a:off x="1448761" y="3968426"/>
            <a:ext cx="9955156" cy="2284259"/>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defRPr/>
            </a:pPr>
            <a:endParaRPr lang="nl-BE" sz="1600" noProof="0" dirty="0">
              <a:latin typeface="+mn-lt"/>
            </a:endParaRPr>
          </a:p>
        </p:txBody>
      </p:sp>
      <p:sp>
        <p:nvSpPr>
          <p:cNvPr id="34" name="Text Placeholder 2">
            <a:extLst>
              <a:ext uri="{FF2B5EF4-FFF2-40B4-BE49-F238E27FC236}">
                <a16:creationId xmlns:a16="http://schemas.microsoft.com/office/drawing/2014/main" id="{0CAE8697-EFAA-42A8-BD29-2C4D0E46BED7}"/>
              </a:ext>
            </a:extLst>
          </p:cNvPr>
          <p:cNvSpPr>
            <a:spLocks noGrp="1"/>
          </p:cNvSpPr>
          <p:nvPr>
            <p:ph type="body" sz="quarter" idx="18"/>
          </p:nvPr>
        </p:nvSpPr>
        <p:spPr>
          <a:xfrm>
            <a:off x="9033028" y="231156"/>
            <a:ext cx="2856252" cy="360363"/>
          </a:xfrm>
        </p:spPr>
        <p:txBody>
          <a:bodyPr/>
          <a:lstStyle/>
          <a:p>
            <a:pPr fontAlgn="auto">
              <a:spcAft>
                <a:spcPts val="0"/>
              </a:spcAft>
            </a:pPr>
            <a:r>
              <a:rPr lang="nl-BE" noProof="0" dirty="0"/>
              <a:t>1. Plaatsen van materiële afbakening</a:t>
            </a:r>
          </a:p>
          <a:p>
            <a:pPr fontAlgn="auto">
              <a:spcAft>
                <a:spcPts val="0"/>
              </a:spcAft>
            </a:pPr>
            <a:r>
              <a:rPr lang="nl-BE" noProof="0" dirty="0"/>
              <a:t>Stap 1: Plannen </a:t>
            </a:r>
          </a:p>
        </p:txBody>
      </p:sp>
      <p:sp>
        <p:nvSpPr>
          <p:cNvPr id="35" name="Title 1">
            <a:extLst>
              <a:ext uri="{FF2B5EF4-FFF2-40B4-BE49-F238E27FC236}">
                <a16:creationId xmlns:a16="http://schemas.microsoft.com/office/drawing/2014/main" id="{13D32DF1-11C3-49E9-85C2-A2E0141771A5}"/>
              </a:ext>
            </a:extLst>
          </p:cNvPr>
          <p:cNvSpPr txBox="1">
            <a:spLocks/>
          </p:cNvSpPr>
          <p:nvPr/>
        </p:nvSpPr>
        <p:spPr>
          <a:xfrm>
            <a:off x="1647341" y="4203087"/>
            <a:ext cx="9756576" cy="647649"/>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1600" noProof="0" dirty="0">
                <a:latin typeface="+mn-lt"/>
              </a:rPr>
              <a:t>plaatsing voor werken in de </a:t>
            </a:r>
            <a:r>
              <a:rPr lang="nl-BE" sz="1600" b="1" noProof="0" dirty="0">
                <a:latin typeface="+mn-lt"/>
              </a:rPr>
              <a:t>gele zone</a:t>
            </a:r>
            <a:r>
              <a:rPr lang="nl-BE" sz="1600" noProof="0" dirty="0">
                <a:latin typeface="+mn-lt"/>
              </a:rPr>
              <a:t>: de afbakening wordt geplaatst op </a:t>
            </a:r>
            <a:r>
              <a:rPr lang="nl-BE" sz="1600" b="1" noProof="0" dirty="0">
                <a:latin typeface="+mn-lt"/>
              </a:rPr>
              <a:t>minstens 2,50 m</a:t>
            </a:r>
            <a:r>
              <a:rPr lang="nl-BE" sz="1600" noProof="0" dirty="0">
                <a:latin typeface="+mn-lt"/>
              </a:rPr>
              <a:t>, loodrecht gemeten van de buitenkant van de dichtst bijgelegen rail </a:t>
            </a:r>
            <a:endParaRPr lang="nl-BE" sz="1600" noProof="0" dirty="0"/>
          </a:p>
        </p:txBody>
      </p:sp>
    </p:spTree>
    <p:extLst>
      <p:ext uri="{BB962C8B-B14F-4D97-AF65-F5344CB8AC3E}">
        <p14:creationId xmlns:p14="http://schemas.microsoft.com/office/powerpoint/2010/main" val="210288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59496" y="836712"/>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Enkele algemene richtlijnen i.v.m. materiële afbakening</a:t>
            </a:r>
          </a:p>
        </p:txBody>
      </p:sp>
      <p:sp>
        <p:nvSpPr>
          <p:cNvPr id="22" name="Rounded Rectangle 12"/>
          <p:cNvSpPr/>
          <p:nvPr/>
        </p:nvSpPr>
        <p:spPr bwMode="auto">
          <a:xfrm>
            <a:off x="1055440" y="1340768"/>
            <a:ext cx="10153128" cy="504056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endParaRPr lang="nl-BE" sz="1600" noProof="0" dirty="0">
              <a:latin typeface="+mn-lt"/>
            </a:endParaRPr>
          </a:p>
          <a:p>
            <a:r>
              <a:rPr lang="nl-BE" sz="1400" noProof="0" dirty="0">
                <a:latin typeface="+mn-lt"/>
              </a:rPr>
              <a:t>Met minstens volgende elementen moet rekening worden gehouden bij de opstelling van oranje netten: </a:t>
            </a:r>
          </a:p>
          <a:p>
            <a:r>
              <a:rPr lang="nl-BE" sz="1400" noProof="0" dirty="0">
                <a:latin typeface="+mn-lt"/>
              </a:rPr>
              <a:t> </a:t>
            </a:r>
          </a:p>
          <a:p>
            <a:pPr marL="285750" lvl="0" indent="-285750">
              <a:buFont typeface="Arial" panose="020B0604020202020204" pitchFamily="34" charset="0"/>
              <a:buChar char="•"/>
            </a:pPr>
            <a:r>
              <a:rPr lang="nl-BE" sz="1400" noProof="0" dirty="0">
                <a:latin typeface="+mn-lt"/>
              </a:rPr>
              <a:t>de </a:t>
            </a:r>
            <a:r>
              <a:rPr lang="nl-BE" sz="1400" b="1" noProof="0" dirty="0">
                <a:latin typeface="+mn-lt"/>
              </a:rPr>
              <a:t>hoogte </a:t>
            </a:r>
            <a:r>
              <a:rPr lang="nl-BE" sz="1400" noProof="0" dirty="0">
                <a:latin typeface="+mn-lt"/>
              </a:rPr>
              <a:t>van de materiële afbakening bedraagt </a:t>
            </a:r>
            <a:r>
              <a:rPr lang="nl-BE" sz="1400" b="1" noProof="0" dirty="0">
                <a:latin typeface="+mn-lt"/>
              </a:rPr>
              <a:t>minstens 1 m</a:t>
            </a:r>
            <a:r>
              <a:rPr lang="nl-BE" sz="1400" noProof="0" dirty="0">
                <a:latin typeface="+mn-lt"/>
              </a:rPr>
              <a:t>, te meten vanaf het grondniveau; </a:t>
            </a:r>
          </a:p>
          <a:p>
            <a:pPr marL="285750" lvl="0" indent="-285750">
              <a:buFont typeface="Arial" panose="020B0604020202020204" pitchFamily="34" charset="0"/>
              <a:buChar char="•"/>
            </a:pPr>
            <a:endParaRPr lang="nl-BE" sz="1400" noProof="0" dirty="0">
              <a:latin typeface="+mn-lt"/>
            </a:endParaRPr>
          </a:p>
          <a:p>
            <a:pPr marL="285750" lvl="0" indent="-285750">
              <a:buFont typeface="Arial" panose="020B0604020202020204" pitchFamily="34" charset="0"/>
              <a:buChar char="•"/>
            </a:pPr>
            <a:r>
              <a:rPr lang="nl-BE" sz="1400" noProof="0" dirty="0">
                <a:latin typeface="+mn-lt"/>
              </a:rPr>
              <a:t>op regelmatige plaatsen moet een opening van minstens 80 cm gelaten worden ten behoeve van de onderhoudsdiensten van Infrabel: </a:t>
            </a:r>
          </a:p>
          <a:p>
            <a:pPr marL="742950" lvl="1" indent="-285750">
              <a:buFont typeface="Arial" panose="020B0604020202020204" pitchFamily="34" charset="0"/>
              <a:buChar char="•"/>
            </a:pPr>
            <a:r>
              <a:rPr lang="nl-BE" sz="1400" noProof="0" dirty="0">
                <a:latin typeface="+mn-lt"/>
              </a:rPr>
              <a:t>ter hoogte van de signalling assets en wissels (baken, krokodil, …); </a:t>
            </a:r>
          </a:p>
          <a:p>
            <a:pPr marL="742950" lvl="1" indent="-285750">
              <a:buFont typeface="Arial" panose="020B0604020202020204" pitchFamily="34" charset="0"/>
              <a:buChar char="•"/>
            </a:pPr>
            <a:r>
              <a:rPr lang="nl-BE" sz="1400" noProof="0" dirty="0">
                <a:latin typeface="+mn-lt"/>
              </a:rPr>
              <a:t>minstens om de 50 m. </a:t>
            </a:r>
          </a:p>
          <a:p>
            <a:r>
              <a:rPr lang="nl-BE" sz="1400" noProof="0" dirty="0">
                <a:latin typeface="+mn-lt"/>
              </a:rPr>
              <a:t> </a:t>
            </a:r>
          </a:p>
          <a:p>
            <a:pPr marL="285750" lvl="0" indent="-285750">
              <a:buFont typeface="Arial" panose="020B0604020202020204" pitchFamily="34" charset="0"/>
              <a:buChar char="•"/>
            </a:pPr>
            <a:r>
              <a:rPr lang="nl-BE" sz="1400" noProof="0" dirty="0">
                <a:latin typeface="+mn-lt"/>
              </a:rPr>
              <a:t>de verticale piketten worden geplaatst op maximaal 2 meter van elkaar; </a:t>
            </a:r>
          </a:p>
          <a:p>
            <a:pPr marL="285750" indent="-285750">
              <a:buFont typeface="Arial" panose="020B0604020202020204" pitchFamily="34" charset="0"/>
              <a:buChar char="•"/>
            </a:pPr>
            <a:endParaRPr lang="nl-BE" sz="1400" noProof="0" dirty="0">
              <a:latin typeface="+mn-lt"/>
            </a:endParaRPr>
          </a:p>
          <a:p>
            <a:pPr marL="285750" lvl="0" indent="-285750">
              <a:buFont typeface="Arial" panose="020B0604020202020204" pitchFamily="34" charset="0"/>
              <a:buChar char="•"/>
            </a:pPr>
            <a:r>
              <a:rPr lang="nl-BE" sz="1400" noProof="0" dirty="0">
                <a:latin typeface="+mn-lt"/>
              </a:rPr>
              <a:t>de oranje netten worden aan de bovenkant geplaatst in de bovenste haak van de ijzeren piketten, teneinde de minimale hoogte van 1 m te garanderen, eventueel kan hiervoor ook kabelbinders worden gebruikt. De ijzeren piketten worden geweven door de mazen van het oranje net;</a:t>
            </a:r>
          </a:p>
          <a:p>
            <a:pPr marL="285750" lvl="0" indent="-285750">
              <a:buFont typeface="Arial" panose="020B0604020202020204" pitchFamily="34" charset="0"/>
              <a:buChar char="•"/>
            </a:pPr>
            <a:endParaRPr lang="nl-BE" sz="1400" noProof="0" dirty="0">
              <a:latin typeface="+mn-lt"/>
            </a:endParaRPr>
          </a:p>
          <a:p>
            <a:pPr marL="285750" lvl="0" indent="-285750">
              <a:buFont typeface="Arial" panose="020B0604020202020204" pitchFamily="34" charset="0"/>
              <a:buChar char="•"/>
            </a:pPr>
            <a:r>
              <a:rPr lang="nl-BE" sz="1400" noProof="0" dirty="0">
                <a:latin typeface="+mn-lt"/>
              </a:rPr>
              <a:t>een </a:t>
            </a:r>
            <a:r>
              <a:rPr lang="nl-BE" sz="1400" b="1" noProof="0" dirty="0">
                <a:latin typeface="+mn-lt"/>
              </a:rPr>
              <a:t>periodieke controle </a:t>
            </a:r>
            <a:r>
              <a:rPr lang="nl-BE" sz="1400" noProof="0" dirty="0">
                <a:latin typeface="+mn-lt"/>
              </a:rPr>
              <a:t>moet worden uitgevoerd om de continuïteit en de staat van de afbakening over de gehele lengte van de werfzone en voor de gehele duur van de werkprestaties te verifiëren;</a:t>
            </a:r>
          </a:p>
          <a:p>
            <a:pPr marL="285750" lvl="0" indent="-285750">
              <a:buFont typeface="Arial" panose="020B0604020202020204" pitchFamily="34" charset="0"/>
              <a:buChar char="•"/>
            </a:pPr>
            <a:endParaRPr lang="nl-BE" sz="1400" noProof="0" dirty="0">
              <a:latin typeface="+mn-lt"/>
            </a:endParaRPr>
          </a:p>
          <a:p>
            <a:pPr marL="285750" lvl="0" indent="-285750">
              <a:buFont typeface="Arial" panose="020B0604020202020204" pitchFamily="34" charset="0"/>
              <a:buChar char="•"/>
            </a:pPr>
            <a:r>
              <a:rPr lang="nl-BE" sz="1400" b="1" noProof="0" dirty="0">
                <a:solidFill>
                  <a:srgbClr val="FF0000"/>
                </a:solidFill>
                <a:latin typeface="+mn-lt"/>
              </a:rPr>
              <a:t>indien een afbakening wordt geplaatst voor werken in de oranje zone voor werken met risico op indringing type II wordt deze steeds gecombineerd met ‘sperren van de bewegingen’  of een ‘aankondigingssysteem’.</a:t>
            </a:r>
            <a:endParaRPr lang="nl-BE" sz="1400" noProof="0" dirty="0">
              <a:latin typeface="+mn-lt"/>
            </a:endParaRPr>
          </a:p>
          <a:p>
            <a:pPr marL="285750" lvl="0" indent="-285750" algn="just">
              <a:buFontTx/>
              <a:buChar char="-"/>
              <a:defRPr/>
            </a:pPr>
            <a:endParaRPr lang="nl-BE" sz="1600" noProof="0" dirty="0">
              <a:latin typeface="+mn-lt"/>
            </a:endParaRPr>
          </a:p>
          <a:p>
            <a:pPr lvl="0" algn="just">
              <a:defRPr/>
            </a:pPr>
            <a:endParaRPr lang="nl-BE" sz="1600" noProof="0" dirty="0">
              <a:latin typeface="+mn-lt"/>
            </a:endParaRPr>
          </a:p>
          <a:p>
            <a:pPr lvl="0" algn="just">
              <a:defRPr/>
            </a:pPr>
            <a:endParaRPr lang="nl-BE" sz="1600" noProof="0" dirty="0">
              <a:latin typeface="+mn-lt"/>
            </a:endParaRPr>
          </a:p>
          <a:p>
            <a:pPr marL="285750" lvl="0" indent="-285750" algn="just">
              <a:buFontTx/>
              <a:buChar char="-"/>
              <a:defRPr/>
            </a:pPr>
            <a:endParaRPr lang="nl-BE" sz="1600" b="1" noProof="0" dirty="0">
              <a:solidFill>
                <a:srgbClr val="FF0000"/>
              </a:solidFill>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600" noProof="0" dirty="0">
              <a:latin typeface="+mn-lt"/>
            </a:endParaRPr>
          </a:p>
        </p:txBody>
      </p:sp>
      <p:sp>
        <p:nvSpPr>
          <p:cNvPr id="57" name="Text Placeholder 2">
            <a:extLst>
              <a:ext uri="{FF2B5EF4-FFF2-40B4-BE49-F238E27FC236}">
                <a16:creationId xmlns:a16="http://schemas.microsoft.com/office/drawing/2014/main" id="{AC08C271-3E57-45F4-ADE9-D686D72C4256}"/>
              </a:ext>
            </a:extLst>
          </p:cNvPr>
          <p:cNvSpPr>
            <a:spLocks noGrp="1"/>
          </p:cNvSpPr>
          <p:nvPr>
            <p:ph type="body" sz="quarter" idx="18"/>
          </p:nvPr>
        </p:nvSpPr>
        <p:spPr>
          <a:xfrm>
            <a:off x="9033028" y="231156"/>
            <a:ext cx="2856252" cy="360363"/>
          </a:xfrm>
        </p:spPr>
        <p:txBody>
          <a:bodyPr/>
          <a:lstStyle/>
          <a:p>
            <a:pPr fontAlgn="auto">
              <a:spcAft>
                <a:spcPts val="0"/>
              </a:spcAft>
            </a:pPr>
            <a:r>
              <a:rPr lang="nl-BE" noProof="0" dirty="0"/>
              <a:t>1. Plaatsen van materiële afbakening</a:t>
            </a:r>
          </a:p>
          <a:p>
            <a:pPr fontAlgn="auto">
              <a:spcAft>
                <a:spcPts val="0"/>
              </a:spcAft>
            </a:pPr>
            <a:r>
              <a:rPr lang="nl-BE" noProof="0" dirty="0"/>
              <a:t>Stap 1: Plannen </a:t>
            </a:r>
          </a:p>
        </p:txBody>
      </p:sp>
      <p:sp>
        <p:nvSpPr>
          <p:cNvPr id="5" name="Title 1">
            <a:extLst>
              <a:ext uri="{FF2B5EF4-FFF2-40B4-BE49-F238E27FC236}">
                <a16:creationId xmlns:a16="http://schemas.microsoft.com/office/drawing/2014/main" id="{4654ED16-E5CF-4B29-93C9-660BE20AC736}"/>
              </a:ext>
            </a:extLst>
          </p:cNvPr>
          <p:cNvSpPr txBox="1">
            <a:spLocks/>
          </p:cNvSpPr>
          <p:nvPr/>
        </p:nvSpPr>
        <p:spPr bwMode="auto">
          <a:xfrm>
            <a:off x="767408"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spTree>
    <p:extLst>
      <p:ext uri="{BB962C8B-B14F-4D97-AF65-F5344CB8AC3E}">
        <p14:creationId xmlns:p14="http://schemas.microsoft.com/office/powerpoint/2010/main" val="25268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33028" y="231156"/>
            <a:ext cx="2856252" cy="360363"/>
          </a:xfrm>
        </p:spPr>
        <p:txBody>
          <a:bodyPr/>
          <a:lstStyle/>
          <a:p>
            <a:pPr fontAlgn="auto">
              <a:spcAft>
                <a:spcPts val="0"/>
              </a:spcAft>
            </a:pPr>
            <a:r>
              <a:rPr lang="nl-BE" noProof="0" dirty="0"/>
              <a:t>1. Plaatsen van materiële afbakening</a:t>
            </a:r>
          </a:p>
          <a:p>
            <a:pPr fontAlgn="auto">
              <a:spcAft>
                <a:spcPts val="0"/>
              </a:spcAft>
            </a:pPr>
            <a:r>
              <a:rPr lang="nl-BE" noProof="0" dirty="0"/>
              <a:t>Stap 2: voor de start van de werken </a:t>
            </a:r>
          </a:p>
        </p:txBody>
      </p:sp>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168696"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	Stap 2: voor de start van de werken: briefing en controle</a:t>
            </a:r>
          </a:p>
        </p:txBody>
      </p:sp>
      <p:pic>
        <p:nvPicPr>
          <p:cNvPr id="2" name="Picture 1">
            <a:extLst>
              <a:ext uri="{FF2B5EF4-FFF2-40B4-BE49-F238E27FC236}">
                <a16:creationId xmlns:a16="http://schemas.microsoft.com/office/drawing/2014/main" id="{50641DAF-DAAB-4FD4-B7EE-0C3EACED79BE}"/>
              </a:ext>
            </a:extLst>
          </p:cNvPr>
          <p:cNvPicPr>
            <a:picLocks noChangeAspect="1"/>
          </p:cNvPicPr>
          <p:nvPr/>
        </p:nvPicPr>
        <p:blipFill>
          <a:blip r:embed="rId2"/>
          <a:stretch>
            <a:fillRect/>
          </a:stretch>
        </p:blipFill>
        <p:spPr>
          <a:xfrm>
            <a:off x="4295800" y="-459432"/>
            <a:ext cx="3761558" cy="2487384"/>
          </a:xfrm>
          <a:prstGeom prst="rect">
            <a:avLst/>
          </a:prstGeom>
        </p:spPr>
      </p:pic>
      <p:sp>
        <p:nvSpPr>
          <p:cNvPr id="20" name="Rounded Rectangle 14">
            <a:extLst>
              <a:ext uri="{FF2B5EF4-FFF2-40B4-BE49-F238E27FC236}">
                <a16:creationId xmlns:a16="http://schemas.microsoft.com/office/drawing/2014/main" id="{A7C752C1-4527-4452-B04F-DE53B4E82CC7}"/>
              </a:ext>
            </a:extLst>
          </p:cNvPr>
          <p:cNvSpPr/>
          <p:nvPr/>
        </p:nvSpPr>
        <p:spPr bwMode="auto">
          <a:xfrm>
            <a:off x="767408" y="1268760"/>
            <a:ext cx="9937104" cy="216024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b="1" noProof="0" dirty="0">
                <a:solidFill>
                  <a:schemeClr val="accent2"/>
                </a:solidFill>
                <a:latin typeface="+mn-lt"/>
              </a:rPr>
              <a:t>De leider van het werk (VV Aannemer) </a:t>
            </a:r>
            <a:r>
              <a:rPr lang="nl-BE" sz="1400" noProof="0" dirty="0">
                <a:solidFill>
                  <a:schemeClr val="accent2"/>
                </a:solidFill>
                <a:latin typeface="+mn-lt"/>
              </a:rPr>
              <a:t>die het werk organiseert en/of leidt:</a:t>
            </a:r>
          </a:p>
          <a:p>
            <a:pPr algn="just"/>
            <a:endParaRPr lang="nl-BE" sz="1400" noProof="0" dirty="0">
              <a:solidFill>
                <a:schemeClr val="accent2"/>
              </a:solidFill>
              <a:latin typeface="+mn-lt"/>
            </a:endParaRPr>
          </a:p>
          <a:p>
            <a:pPr marL="285750" indent="-285750" algn="just">
              <a:buFontTx/>
              <a:buChar char="-"/>
            </a:pPr>
            <a:r>
              <a:rPr lang="nl-BE" sz="1400" noProof="0" dirty="0">
                <a:solidFill>
                  <a:schemeClr val="tx2">
                    <a:lumMod val="65000"/>
                  </a:schemeClr>
                </a:solidFill>
                <a:latin typeface="+mn-lt"/>
              </a:rPr>
              <a:t>geeft aan welke afstand minstens moet gerespecteerd worden t.o.v. gevarenzone of vrijeruimteprofiel en welke materiële afbakening wordt toegepast</a:t>
            </a:r>
            <a:r>
              <a:rPr lang="nl-BE" sz="1400" noProof="0" dirty="0">
                <a:solidFill>
                  <a:schemeClr val="accent2"/>
                </a:solidFill>
                <a:latin typeface="+mn-lt"/>
              </a:rPr>
              <a:t>;</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controleert (of laat controleren) de continuïteit en de staat van de materiële afbakening;</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voert (laat uitvoeren) eventuele verbetering uit.</a:t>
            </a:r>
          </a:p>
        </p:txBody>
      </p:sp>
      <p:sp>
        <p:nvSpPr>
          <p:cNvPr id="21" name="Rounded Rectangle 8">
            <a:extLst>
              <a:ext uri="{FF2B5EF4-FFF2-40B4-BE49-F238E27FC236}">
                <a16:creationId xmlns:a16="http://schemas.microsoft.com/office/drawing/2014/main" id="{073A660F-E657-41D8-8446-CC32CB3D1F7C}"/>
              </a:ext>
            </a:extLst>
          </p:cNvPr>
          <p:cNvSpPr/>
          <p:nvPr/>
        </p:nvSpPr>
        <p:spPr bwMode="auto">
          <a:xfrm>
            <a:off x="1847528" y="5589240"/>
            <a:ext cx="9073008" cy="94143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solidFill>
                  <a:srgbClr val="0070C0"/>
                </a:solidFill>
                <a:latin typeface="+mn-lt"/>
              </a:rPr>
              <a:t>De briefing moet toelaten om de werkfiche toe te lichten aan de bedienden die de werken naast het spoor gaan uitvoeren.</a:t>
            </a:r>
          </a:p>
        </p:txBody>
      </p:sp>
      <p:pic>
        <p:nvPicPr>
          <p:cNvPr id="22" name="Picture 3">
            <a:extLst>
              <a:ext uri="{FF2B5EF4-FFF2-40B4-BE49-F238E27FC236}">
                <a16:creationId xmlns:a16="http://schemas.microsoft.com/office/drawing/2014/main" id="{2AAFE304-5276-4878-9262-B2AD1FBB611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1424" y="5589240"/>
            <a:ext cx="894555" cy="94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8">
            <a:extLst>
              <a:ext uri="{FF2B5EF4-FFF2-40B4-BE49-F238E27FC236}">
                <a16:creationId xmlns:a16="http://schemas.microsoft.com/office/drawing/2014/main" id="{09BF1EC3-709E-4961-9E1F-3529D3827F73}"/>
              </a:ext>
            </a:extLst>
          </p:cNvPr>
          <p:cNvSpPr/>
          <p:nvPr/>
        </p:nvSpPr>
        <p:spPr bwMode="auto">
          <a:xfrm>
            <a:off x="839416" y="3717032"/>
            <a:ext cx="9793088" cy="144016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Een voorafgaande controle van de continuïteit en de staat van de materiële afbakening is noodzakelijk:</a:t>
            </a:r>
          </a:p>
          <a:p>
            <a:pPr algn="just"/>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misschien werden elementen weggenomen tijdens vorige werken;</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misschien werden elementen beschadigd door bijvoorbeeld wind.</a:t>
            </a:r>
          </a:p>
        </p:txBody>
      </p:sp>
    </p:spTree>
    <p:extLst>
      <p:ext uri="{BB962C8B-B14F-4D97-AF65-F5344CB8AC3E}">
        <p14:creationId xmlns:p14="http://schemas.microsoft.com/office/powerpoint/2010/main" val="165850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nl-BE" sz="1600" noProof="0" dirty="0"/>
            </a:br>
            <a:r>
              <a:rPr lang="nl-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latin typeface="Arial" panose="020B0604020202020204" pitchFamily="34" charset="0"/>
                <a:cs typeface="Arial" panose="020B0604020202020204" pitchFamily="34" charset="0"/>
              </a:rPr>
              <a:t>briefing – organisatie</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noProof="0" dirty="0">
                <a:solidFill>
                  <a:schemeClr val="bg1"/>
                </a:solidFill>
              </a:rPr>
              <a:t>LEIDER V/H WERK – </a:t>
            </a:r>
          </a:p>
          <a:p>
            <a:pPr algn="ctr"/>
            <a:r>
              <a:rPr lang="nl-BE" sz="1000" b="1" noProof="0" dirty="0">
                <a:solidFill>
                  <a:schemeClr val="bg1"/>
                </a:solidFill>
              </a:rPr>
              <a:t>VV AANNEMER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noProof="0" dirty="0">
                <a:solidFill>
                  <a:schemeClr val="bg1"/>
                </a:solidFill>
              </a:rPr>
              <a:t>DE GEBRUIKTE BEVEILIGINGSMETHODE IS ...</a:t>
            </a:r>
          </a:p>
          <a:p>
            <a:pPr algn="ctr"/>
            <a:r>
              <a:rPr lang="nl-BE" sz="800" noProof="0" dirty="0">
                <a:solidFill>
                  <a:schemeClr val="bg1"/>
                </a:solidFill>
              </a:rPr>
              <a:t>DE VERANTWOORDELIJKE VOOR DE VEILIGHEID IS ...</a:t>
            </a:r>
          </a:p>
          <a:p>
            <a:pPr algn="ctr"/>
            <a:r>
              <a:rPr lang="nl-BE" sz="800" noProof="0" dirty="0">
                <a:solidFill>
                  <a:schemeClr val="bg1"/>
                </a:solidFill>
              </a:rPr>
              <a:t>JULLIE WERKEN MET ... PERSONEN</a:t>
            </a:r>
          </a:p>
          <a:p>
            <a:pPr algn="ctr"/>
            <a:endParaRPr lang="nl-BE" sz="800" noProof="0" dirty="0">
              <a:solidFill>
                <a:schemeClr val="bg1"/>
              </a:solidFill>
            </a:endParaRPr>
          </a:p>
          <a:p>
            <a:pPr algn="ctr"/>
            <a:endParaRPr lang="nl-BE" sz="800" noProof="0" dirty="0">
              <a:solidFill>
                <a:schemeClr val="bg1"/>
              </a:solidFill>
            </a:endParaRPr>
          </a:p>
          <a:p>
            <a:pPr algn="ctr"/>
            <a:r>
              <a:rPr lang="nl-BE" sz="800" noProof="0" dirty="0">
                <a:solidFill>
                  <a:schemeClr val="bg1"/>
                </a:solidFill>
              </a:rPr>
              <a:t>DE ZONE VAN HET WERK IS ...</a:t>
            </a:r>
          </a:p>
          <a:p>
            <a:pPr algn="ctr"/>
            <a:r>
              <a:rPr lang="nl-BE" sz="800" noProof="0" dirty="0">
                <a:solidFill>
                  <a:schemeClr val="bg1"/>
                </a:solidFill>
              </a:rPr>
              <a:t>DE MANIER OM DE ZONE VAN HET WERK TE BEREIKEN IS ... VIA  ...</a:t>
            </a:r>
          </a:p>
          <a:p>
            <a:pPr algn="ctr"/>
            <a:r>
              <a:rPr lang="nl-BE" sz="800" noProof="0" dirty="0">
                <a:solidFill>
                  <a:schemeClr val="bg1"/>
                </a:solidFill>
              </a:rPr>
              <a:t>DE MANIER OM DE ZONE VAN HET WERK TE VERLATEN IS ... VIA ...</a:t>
            </a:r>
          </a:p>
          <a:p>
            <a:pPr algn="ctr"/>
            <a:endParaRPr lang="nl-BE" sz="800" noProof="0" dirty="0">
              <a:solidFill>
                <a:schemeClr val="bg1"/>
              </a:solidFill>
            </a:endParaRPr>
          </a:p>
          <a:p>
            <a:pPr algn="ctr"/>
            <a:r>
              <a:rPr lang="nl-BE" sz="800" noProof="0" dirty="0">
                <a:solidFill>
                  <a:schemeClr val="bg1"/>
                </a:solidFill>
              </a:rPr>
              <a:t>HET UIT TE VOEREN WERK IS ...</a:t>
            </a:r>
          </a:p>
          <a:p>
            <a:pPr algn="ctr"/>
            <a:r>
              <a:rPr lang="nl-BE" sz="800" noProof="0" dirty="0">
                <a:solidFill>
                  <a:schemeClr val="bg1"/>
                </a:solidFill>
              </a:rPr>
              <a:t>DE WERKMETHODE IS ...</a:t>
            </a:r>
          </a:p>
          <a:p>
            <a:pPr algn="ctr"/>
            <a:r>
              <a:rPr lang="nl-BE" sz="800" noProof="0" dirty="0">
                <a:solidFill>
                  <a:schemeClr val="bg1"/>
                </a:solidFill>
              </a:rPr>
              <a:t>DE RISICO'S VERBONDEN AAN HET WERK ZIJN ...</a:t>
            </a:r>
          </a:p>
          <a:p>
            <a:pPr algn="ctr"/>
            <a:endParaRPr lang="nl-BE" sz="800" noProof="0" dirty="0">
              <a:solidFill>
                <a:schemeClr val="bg1"/>
              </a:solidFill>
            </a:endParaRPr>
          </a:p>
          <a:p>
            <a:pPr algn="ctr"/>
            <a:r>
              <a:rPr lang="nl-BE" sz="800" noProof="0" dirty="0">
                <a:solidFill>
                  <a:srgbClr val="FF0000"/>
                </a:solidFill>
              </a:rPr>
              <a:t>ALVORENS DE WERKEN TE STARTEN WORDT DE KWALITEIT VAN HET ORANJE NET </a:t>
            </a:r>
          </a:p>
          <a:p>
            <a:pPr algn="ctr"/>
            <a:r>
              <a:rPr lang="nl-BE" sz="800" noProof="0" dirty="0">
                <a:solidFill>
                  <a:srgbClr val="FF0000"/>
                </a:solidFill>
              </a:rPr>
              <a:t>GECONTROLEERD DOOR …. EN INDIEN NODIG HERSTELD</a:t>
            </a:r>
          </a:p>
          <a:p>
            <a:pPr algn="ctr"/>
            <a:endParaRPr lang="nl-BE" sz="800" noProof="0" dirty="0">
              <a:solidFill>
                <a:schemeClr val="bg1"/>
              </a:solidFill>
            </a:endParaRPr>
          </a:p>
          <a:p>
            <a:pPr algn="ctr"/>
            <a:r>
              <a:rPr lang="nl-BE" sz="800" noProof="0" dirty="0">
                <a:solidFill>
                  <a:schemeClr val="bg1"/>
                </a:solidFill>
              </a:rPr>
              <a:t>IN GEVAL VAN INCIDENT OF ONGEVAL MOET DE VOLGENDE PROCEDURE </a:t>
            </a:r>
          </a:p>
          <a:p>
            <a:pPr algn="ctr"/>
            <a:r>
              <a:rPr lang="nl-BE" sz="800" noProof="0" dirty="0">
                <a:solidFill>
                  <a:schemeClr val="bg1"/>
                </a:solidFill>
              </a:rPr>
              <a:t>GEVOLGD WORDEN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noProof="0" dirty="0">
                <a:solidFill>
                  <a:schemeClr val="bg1"/>
                </a:solidFill>
              </a:rPr>
              <a:t>DE AFBAKENING VAN DE WERFZONE IS GEMATERIALISEERD DOOR EEN ORANJE WERFNET</a:t>
            </a:r>
          </a:p>
        </p:txBody>
      </p:sp>
      <p:sp>
        <p:nvSpPr>
          <p:cNvPr id="23" name="Rechthoekige toelichting 20"/>
          <p:cNvSpPr>
            <a:spLocks noChangeArrowheads="1"/>
          </p:cNvSpPr>
          <p:nvPr/>
        </p:nvSpPr>
        <p:spPr bwMode="auto">
          <a:xfrm>
            <a:off x="8136503" y="4749492"/>
            <a:ext cx="720725" cy="287337"/>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24" name="Rechthoekige toelichting 21"/>
          <p:cNvSpPr>
            <a:spLocks noChangeArrowheads="1"/>
          </p:cNvSpPr>
          <p:nvPr/>
        </p:nvSpPr>
        <p:spPr bwMode="auto">
          <a:xfrm>
            <a:off x="9649389" y="4749492"/>
            <a:ext cx="719138" cy="287337"/>
          </a:xfrm>
          <a:prstGeom prst="wedgeRectCallout">
            <a:avLst>
              <a:gd name="adj1" fmla="val -49347"/>
              <a:gd name="adj2" fmla="val 148481"/>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noProof="0" dirty="0">
                <a:solidFill>
                  <a:schemeClr val="bg1"/>
                </a:solidFill>
              </a:rPr>
              <a:t>JULLIE </a:t>
            </a:r>
            <a:r>
              <a:rPr lang="nl-BE" sz="800" b="1" noProof="0" dirty="0">
                <a:solidFill>
                  <a:schemeClr val="bg1"/>
                </a:solidFill>
              </a:rPr>
              <a:t>MOGEN </a:t>
            </a:r>
            <a:r>
              <a:rPr lang="nl-BE" sz="800" b="1" noProof="0" dirty="0">
                <a:solidFill>
                  <a:srgbClr val="FF0000"/>
                </a:solidFill>
              </a:rPr>
              <a:t>DE GRENZEN VAN DE WERFZONE RICHTING SPOOR NOOIT OVERSCHRIJDEN</a:t>
            </a:r>
            <a:endParaRPr lang="nl-BE" sz="800" noProof="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2" name="Picture 1"/>
          <p:cNvPicPr>
            <a:picLocks noChangeAspect="1"/>
          </p:cNvPicPr>
          <p:nvPr/>
        </p:nvPicPr>
        <p:blipFill>
          <a:blip r:embed="rId5"/>
          <a:stretch>
            <a:fillRect/>
          </a:stretch>
        </p:blipFill>
        <p:spPr>
          <a:xfrm>
            <a:off x="8256240" y="5393050"/>
            <a:ext cx="1586298" cy="1256678"/>
          </a:xfrm>
          <a:prstGeom prst="rect">
            <a:avLst/>
          </a:prstGeom>
        </p:spPr>
      </p:pic>
      <p:sp>
        <p:nvSpPr>
          <p:cNvPr id="18" name="Text Placeholder 2">
            <a:extLst>
              <a:ext uri="{FF2B5EF4-FFF2-40B4-BE49-F238E27FC236}">
                <a16:creationId xmlns:a16="http://schemas.microsoft.com/office/drawing/2014/main" id="{26447D92-FA85-4168-B401-8ACCDA839522}"/>
              </a:ext>
            </a:extLst>
          </p:cNvPr>
          <p:cNvSpPr txBox="1">
            <a:spLocks/>
          </p:cNvSpPr>
          <p:nvPr/>
        </p:nvSpPr>
        <p:spPr>
          <a:xfrm>
            <a:off x="9033028" y="231156"/>
            <a:ext cx="285625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1. Plaatsen van materiële afbakening</a:t>
            </a:r>
          </a:p>
          <a:p>
            <a:pPr fontAlgn="auto">
              <a:spcAft>
                <a:spcPts val="0"/>
              </a:spcAft>
            </a:pPr>
            <a:r>
              <a:rPr lang="nl-BE" noProof="0" dirty="0"/>
              <a:t>Stap 2: voor de start van de werken </a:t>
            </a:r>
          </a:p>
        </p:txBody>
      </p:sp>
    </p:spTree>
    <p:extLst>
      <p:ext uri="{BB962C8B-B14F-4D97-AF65-F5344CB8AC3E}">
        <p14:creationId xmlns:p14="http://schemas.microsoft.com/office/powerpoint/2010/main" val="311789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noProof="0" dirty="0">
                <a:solidFill>
                  <a:schemeClr val="tx1"/>
                </a:solidFill>
              </a:rPr>
            </a:br>
            <a:r>
              <a:rPr lang="nl-BE" sz="2000" b="1" noProof="0" dirty="0">
                <a:solidFill>
                  <a:schemeClr val="tx1"/>
                </a:solidFill>
              </a:rPr>
              <a:t>Familiefoto "Aannemer"</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0. Inleiding</a:t>
            </a:r>
            <a:br>
              <a:rPr lang="nl-BE" sz="2000" b="1" noProof="0" dirty="0">
                <a:solidFill>
                  <a:schemeClr val="tx1"/>
                </a:solidFill>
              </a:rPr>
            </a:br>
            <a:endParaRPr lang="nl-BE" sz="2000" b="1" noProof="0" dirty="0">
              <a:solidFill>
                <a:schemeClr val="tx1"/>
              </a:solidFill>
            </a:endParaRPr>
          </a:p>
          <a:p>
            <a:r>
              <a:rPr lang="nl-BE" sz="2000" b="1" noProof="0" dirty="0">
                <a:solidFill>
                  <a:schemeClr val="tx1"/>
                </a:solidFill>
              </a:rPr>
              <a:t>1. Afbakening van de werfzone: materiële afbakening </a:t>
            </a:r>
          </a:p>
          <a:p>
            <a:endParaRPr lang="nl-BE" sz="2000" b="1" noProof="0" dirty="0">
              <a:solidFill>
                <a:schemeClr val="tx1"/>
              </a:solidFill>
            </a:endParaRPr>
          </a:p>
          <a:p>
            <a:r>
              <a:rPr lang="nl-BE" sz="2000" b="1" noProof="0" dirty="0"/>
              <a:t>2. Afbakening van de werfzone: toezicht door een persoon – grenswachter</a:t>
            </a:r>
          </a:p>
          <a:p>
            <a:endParaRPr lang="nl-BE" sz="2000" b="1" noProof="0" dirty="0">
              <a:solidFill>
                <a:schemeClr val="tx1"/>
              </a:solidFill>
            </a:endParaRPr>
          </a:p>
          <a:p>
            <a:r>
              <a:rPr lang="nl-BE" sz="2000" b="1" noProof="0" dirty="0">
                <a:solidFill>
                  <a:schemeClr val="tx1"/>
                </a:solidFill>
              </a:rPr>
              <a:t>3. Incidenten	</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150465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Toezicht door een persoon: grenswachter - definitie</a:t>
            </a:r>
          </a:p>
        </p:txBody>
      </p:sp>
      <p:sp>
        <p:nvSpPr>
          <p:cNvPr id="22" name="Rounded Rectangle 12"/>
          <p:cNvSpPr/>
          <p:nvPr/>
        </p:nvSpPr>
        <p:spPr bwMode="auto">
          <a:xfrm>
            <a:off x="1089447" y="1561061"/>
            <a:ext cx="9255025" cy="143589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noProof="0" dirty="0">
                <a:latin typeface="Calibri Light" panose="020F0302020204030204" pitchFamily="34" charset="0"/>
                <a:cs typeface="Calibri Light" panose="020F0302020204030204" pitchFamily="34" charset="0"/>
              </a:rPr>
              <a:t>Men verstaat onder </a:t>
            </a:r>
            <a:r>
              <a:rPr lang="nl-BE" sz="1400" b="1" noProof="0" dirty="0">
                <a:latin typeface="Calibri Light" panose="020F0302020204030204" pitchFamily="34" charset="0"/>
                <a:cs typeface="Calibri Light" panose="020F0302020204030204" pitchFamily="34" charset="0"/>
              </a:rPr>
              <a:t>grenswachter</a:t>
            </a:r>
            <a:r>
              <a:rPr lang="nl-BE" sz="1400" noProof="0" dirty="0">
                <a:latin typeface="Calibri Light" panose="020F0302020204030204" pitchFamily="34" charset="0"/>
                <a:cs typeface="Calibri Light" panose="020F0302020204030204" pitchFamily="34" charset="0"/>
              </a:rPr>
              <a:t>:</a:t>
            </a:r>
          </a:p>
          <a:p>
            <a:pPr lvl="0" algn="just">
              <a:defRPr/>
            </a:pPr>
            <a:endParaRPr lang="nl-BE" sz="1400" noProof="0" dirty="0">
              <a:latin typeface="Calibri Light" panose="020F0302020204030204" pitchFamily="34" charset="0"/>
              <a:cs typeface="Calibri Light" panose="020F0302020204030204" pitchFamily="34" charset="0"/>
            </a:endParaRPr>
          </a:p>
          <a:p>
            <a:pPr lvl="0" algn="just">
              <a:defRPr/>
            </a:pPr>
            <a:r>
              <a:rPr lang="nl-BE" sz="1400" noProof="0" dirty="0">
                <a:latin typeface="Calibri Light" panose="020F0302020204030204" pitchFamily="34" charset="0"/>
                <a:cs typeface="Calibri Light" panose="020F0302020204030204" pitchFamily="34" charset="0"/>
              </a:rPr>
              <a:t>een persoon die de aandacht vestigt van het personeel op de plaats van de grenzen van de werfzone zodanig dat het personeel, het materiaal (gemanipuleerd door het personeel), de voertuigen en/of de lasten (gemanipuleerd door de voertuigen) deze grenzen niet overschrijden.</a:t>
            </a:r>
          </a:p>
          <a:p>
            <a:pPr marL="285750" lvl="0" indent="-285750" algn="just">
              <a:buFontTx/>
              <a:buChar char="-"/>
              <a:defRPr/>
            </a:pPr>
            <a:endParaRPr lang="nl-BE" sz="1600" noProof="0" dirty="0">
              <a:latin typeface="+mn-lt"/>
            </a:endParaRPr>
          </a:p>
        </p:txBody>
      </p:sp>
      <p:sp>
        <p:nvSpPr>
          <p:cNvPr id="11" name="Text Placeholder 4"/>
          <p:cNvSpPr txBox="1">
            <a:spLocks/>
          </p:cNvSpPr>
          <p:nvPr/>
        </p:nvSpPr>
        <p:spPr>
          <a:xfrm>
            <a:off x="8472264" y="123325"/>
            <a:ext cx="364101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endParaRPr lang="nl-BE" noProof="0" dirty="0"/>
          </a:p>
        </p:txBody>
      </p:sp>
      <p:pic>
        <p:nvPicPr>
          <p:cNvPr id="3" name="Picture 2">
            <a:extLst>
              <a:ext uri="{FF2B5EF4-FFF2-40B4-BE49-F238E27FC236}">
                <a16:creationId xmlns:a16="http://schemas.microsoft.com/office/drawing/2014/main" id="{DB0E4E5C-D3BA-4FA8-A9B3-0F7BB0156BDD}"/>
              </a:ext>
            </a:extLst>
          </p:cNvPr>
          <p:cNvPicPr>
            <a:picLocks noChangeAspect="1"/>
          </p:cNvPicPr>
          <p:nvPr/>
        </p:nvPicPr>
        <p:blipFill>
          <a:blip r:embed="rId2"/>
          <a:stretch>
            <a:fillRect/>
          </a:stretch>
        </p:blipFill>
        <p:spPr>
          <a:xfrm>
            <a:off x="4367808" y="3573016"/>
            <a:ext cx="1402202" cy="1841152"/>
          </a:xfrm>
          <a:prstGeom prst="rect">
            <a:avLst/>
          </a:prstGeom>
        </p:spPr>
      </p:pic>
    </p:spTree>
    <p:extLst>
      <p:ext uri="{BB962C8B-B14F-4D97-AF65-F5344CB8AC3E}">
        <p14:creationId xmlns:p14="http://schemas.microsoft.com/office/powerpoint/2010/main" val="25918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8184232" y="186648"/>
            <a:ext cx="3641015" cy="360363"/>
          </a:xfrm>
        </p:spPr>
        <p:txBody>
          <a:bodyPr/>
          <a:lstStyle/>
          <a:p>
            <a:r>
              <a:rPr lang="nl-BE" noProof="0" dirty="0"/>
              <a:t>2. Afbakening van de werfzone: toezicht door een persoon – grenswachter</a:t>
            </a:r>
          </a:p>
        </p:txBody>
      </p:sp>
      <p:sp>
        <p:nvSpPr>
          <p:cNvPr id="7" name="Title 1"/>
          <p:cNvSpPr txBox="1">
            <a:spLocks/>
          </p:cNvSpPr>
          <p:nvPr/>
        </p:nvSpPr>
        <p:spPr bwMode="auto">
          <a:xfrm>
            <a:off x="1127844" y="635861"/>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Opstellen van een beveiligingssysteem met grenswachter: aanpak</a:t>
            </a:r>
          </a:p>
        </p:txBody>
      </p:sp>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Validatie ten opzichte van het terrein</a:t>
            </a:r>
          </a:p>
        </p:txBody>
      </p:sp>
      <p:sp>
        <p:nvSpPr>
          <p:cNvPr id="27" name="Rectangle 26"/>
          <p:cNvSpPr/>
          <p:nvPr/>
        </p:nvSpPr>
        <p:spPr bwMode="auto">
          <a:xfrm>
            <a:off x="4799856" y="126876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Plannen van de werken en de bijhorende veiligheidsmaatregel</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Bepalen van de plaats van opstelling van de grenswachter</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Briefing van de bedienden</a:t>
            </a:r>
          </a:p>
          <a:p>
            <a:pPr algn="ctr"/>
            <a:r>
              <a:rPr lang="nl-BE" sz="1200" noProof="0" dirty="0">
                <a:latin typeface="+mn-lt"/>
              </a:rPr>
              <a:t>Controle van de uitrusting van de grenswachter</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Opstelling van de bedienden</a:t>
            </a:r>
          </a:p>
          <a:p>
            <a:pPr algn="ctr"/>
            <a:r>
              <a:rPr lang="nl-BE" sz="1200" noProof="0" dirty="0">
                <a:latin typeface="+mn-lt"/>
              </a:rPr>
              <a:t>Voorafgaande testen</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Werking van het beveiligingssysteem</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Einde van de werken</a:t>
            </a:r>
          </a:p>
          <a:p>
            <a:pPr algn="ctr"/>
            <a:r>
              <a:rPr lang="nl-BE" sz="1200" noProof="0" dirty="0">
                <a:latin typeface="+mn-lt"/>
              </a:rPr>
              <a:t>Stopzetting van de beveiliging</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2" name="Group 1"/>
          <p:cNvGrpSpPr/>
          <p:nvPr/>
        </p:nvGrpSpPr>
        <p:grpSpPr>
          <a:xfrm>
            <a:off x="2217225" y="2206168"/>
            <a:ext cx="4239077" cy="2404839"/>
            <a:chOff x="693224" y="2400123"/>
            <a:chExt cx="4239077" cy="2404839"/>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34"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pic>
        <p:nvPicPr>
          <p:cNvPr id="60" name="Picture 55"/>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1113" y="387531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58" y="2823277"/>
            <a:ext cx="378782" cy="999216"/>
          </a:xfrm>
          <a:prstGeom prst="rect">
            <a:avLst/>
          </a:prstGeom>
        </p:spPr>
      </p:pic>
      <p:sp>
        <p:nvSpPr>
          <p:cNvPr id="39" name="TextBox 38"/>
          <p:cNvSpPr txBox="1"/>
          <p:nvPr/>
        </p:nvSpPr>
        <p:spPr>
          <a:xfrm>
            <a:off x="2543322" y="2377489"/>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59499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14982850"/>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Voorgesteld</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Nagekeken</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Goedgekeurd</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nl-BE" sz="1400" noProof="0" dirty="0">
                          <a:solidFill>
                            <a:schemeClr val="tx1"/>
                          </a:solidFill>
                          <a:latin typeface="+mn-lt"/>
                        </a:rPr>
                        <a:t>Goedgekeurd</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nl-BE" sz="900" b="1" kern="1200" noProof="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nl-BE" sz="900" b="1" kern="1200" noProof="0" dirty="0">
                          <a:solidFill>
                            <a:schemeClr val="tx1"/>
                          </a:solidFill>
                          <a:latin typeface="+mn-lt"/>
                          <a:ea typeface="+mn-ea"/>
                          <a:cs typeface="+mn-cs"/>
                        </a:rPr>
                        <a:t>Teamlead</a:t>
                      </a:r>
                    </a:p>
                    <a:p>
                      <a:pPr marL="0" marR="0" lvl="0" indent="0" algn="ctr" defTabSz="914400" rtl="0" eaLnBrk="0" fontAlgn="base" latinLnBrk="0" hangingPunct="0">
                        <a:lnSpc>
                          <a:spcPct val="100000"/>
                        </a:lnSpc>
                        <a:spcBef>
                          <a:spcPct val="0"/>
                        </a:spcBef>
                        <a:spcAft>
                          <a:spcPct val="0"/>
                        </a:spcAft>
                        <a:buClrTx/>
                        <a:buSzTx/>
                        <a:buFontTx/>
                        <a:buNone/>
                        <a:tabLst/>
                        <a:defRPr/>
                      </a:pPr>
                      <a:r>
                        <a:rPr lang="nl-BE" sz="900" b="1" kern="1200" noProof="0" dirty="0">
                          <a:solidFill>
                            <a:schemeClr val="tx1"/>
                          </a:solidFill>
                          <a:latin typeface="+mn-lt"/>
                          <a:ea typeface="+mn-ea"/>
                          <a:cs typeface="+mn-cs"/>
                        </a:rPr>
                        <a:t>I-AM.111</a:t>
                      </a:r>
                    </a:p>
                    <a:p>
                      <a:pPr algn="ctr"/>
                      <a:r>
                        <a:rPr lang="nl-BE" sz="900" b="0" kern="1200" noProof="0" dirty="0">
                          <a:solidFill>
                            <a:schemeClr val="tx1"/>
                          </a:solidFill>
                          <a:latin typeface="+mn-lt"/>
                          <a:ea typeface="+mn-ea"/>
                          <a:cs typeface="+mn-cs"/>
                        </a:rPr>
                        <a:t>(datum / handtekening)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900" b="1" kern="1200" noProof="0" dirty="0">
                          <a:solidFill>
                            <a:schemeClr val="tx1"/>
                          </a:solidFill>
                          <a:latin typeface="+mn-lt"/>
                          <a:ea typeface="+mn-ea"/>
                          <a:cs typeface="+mn-cs"/>
                        </a:rPr>
                        <a:t>Simon Campet</a:t>
                      </a:r>
                      <a:endParaRPr lang="nl-BE" sz="900" b="1" kern="1200" baseline="0" noProof="0" dirty="0">
                        <a:solidFill>
                          <a:schemeClr val="tx1"/>
                        </a:solidFill>
                        <a:latin typeface="+mn-lt"/>
                        <a:ea typeface="+mn-ea"/>
                        <a:cs typeface="+mn-cs"/>
                      </a:endParaRPr>
                    </a:p>
                    <a:p>
                      <a:pPr algn="ctr"/>
                      <a:r>
                        <a:rPr lang="nl-BE" sz="900" b="1" kern="1200" baseline="0" noProof="0" dirty="0">
                          <a:solidFill>
                            <a:schemeClr val="tx1"/>
                          </a:solidFill>
                          <a:latin typeface="+mn-lt"/>
                          <a:ea typeface="+mn-ea"/>
                          <a:cs typeface="+mn-cs"/>
                        </a:rPr>
                        <a:t>Adviseur</a:t>
                      </a:r>
                    </a:p>
                    <a:p>
                      <a:pPr algn="ctr"/>
                      <a:r>
                        <a:rPr lang="nl-BE" sz="900" b="1" kern="1200" baseline="0" noProof="0" dirty="0">
                          <a:solidFill>
                            <a:schemeClr val="tx1"/>
                          </a:solidFill>
                          <a:latin typeface="+mn-lt"/>
                          <a:ea typeface="+mn-ea"/>
                          <a:cs typeface="+mn-cs"/>
                        </a:rPr>
                        <a:t>I-AM.111</a:t>
                      </a:r>
                      <a:endParaRPr lang="nl-BE" sz="900" b="1" kern="1200" noProof="0" dirty="0">
                        <a:solidFill>
                          <a:schemeClr val="tx1"/>
                        </a:solidFill>
                        <a:latin typeface="+mn-lt"/>
                        <a:ea typeface="+mn-ea"/>
                        <a:cs typeface="+mn-cs"/>
                      </a:endParaRPr>
                    </a:p>
                    <a:p>
                      <a:pPr algn="ctr"/>
                      <a:r>
                        <a:rPr lang="nl-BE" sz="900" b="0" kern="1200" noProof="0" dirty="0">
                          <a:solidFill>
                            <a:schemeClr val="tx1"/>
                          </a:solidFill>
                          <a:latin typeface="Arial"/>
                          <a:ea typeface="+mn-ea"/>
                          <a:cs typeface="Arial"/>
                        </a:rPr>
                        <a:t>(datum / handtekening)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900" b="1" kern="1200" noProof="0" dirty="0">
                          <a:solidFill>
                            <a:schemeClr val="tx1"/>
                          </a:solidFill>
                          <a:latin typeface="+mn-lt"/>
                          <a:ea typeface="+mn-ea"/>
                          <a:cs typeface="+mn-cs"/>
                        </a:rPr>
                        <a:t>Stéphane Michaux</a:t>
                      </a:r>
                    </a:p>
                    <a:p>
                      <a:pPr algn="ctr"/>
                      <a:r>
                        <a:rPr lang="nl-BE" sz="900" b="1" kern="1200" noProof="0" dirty="0">
                          <a:solidFill>
                            <a:schemeClr val="tx1"/>
                          </a:solidFill>
                          <a:latin typeface="+mn-lt"/>
                          <a:ea typeface="+mn-ea"/>
                          <a:cs typeface="+mn-cs"/>
                        </a:rPr>
                        <a:t>Manager</a:t>
                      </a:r>
                    </a:p>
                    <a:p>
                      <a:pPr algn="ctr"/>
                      <a:r>
                        <a:rPr lang="nl-BE" sz="900" b="1" kern="1200" noProof="0" dirty="0">
                          <a:solidFill>
                            <a:schemeClr val="tx1"/>
                          </a:solidFill>
                          <a:latin typeface="+mn-lt"/>
                          <a:ea typeface="+mn-ea"/>
                          <a:cs typeface="+mn-cs"/>
                        </a:rPr>
                        <a:t>I-AM.11</a:t>
                      </a:r>
                    </a:p>
                    <a:p>
                      <a:pPr algn="ctr"/>
                      <a:r>
                        <a:rPr lang="nl-BE" sz="900" b="0" kern="1200" noProof="0" dirty="0">
                          <a:solidFill>
                            <a:schemeClr val="tx1"/>
                          </a:solidFill>
                          <a:latin typeface="Arial"/>
                          <a:ea typeface="+mn-ea"/>
                          <a:cs typeface="Arial"/>
                        </a:rPr>
                        <a:t>(datum / handtekening)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900" b="1" kern="1200" noProof="0" dirty="0">
                          <a:solidFill>
                            <a:schemeClr val="tx1"/>
                          </a:solidFill>
                          <a:latin typeface="+mn-lt"/>
                          <a:ea typeface="+mn-ea"/>
                          <a:cs typeface="+mn-cs"/>
                        </a:rPr>
                        <a:t>Laurent Mockel</a:t>
                      </a:r>
                    </a:p>
                    <a:p>
                      <a:pPr algn="ctr"/>
                      <a:r>
                        <a:rPr lang="nl-BE" sz="900" b="1" kern="1200" noProof="0" dirty="0">
                          <a:solidFill>
                            <a:schemeClr val="tx1"/>
                          </a:solidFill>
                          <a:latin typeface="+mn-lt"/>
                          <a:ea typeface="+mn-ea"/>
                          <a:cs typeface="+mn-cs"/>
                        </a:rPr>
                        <a:t>Head of</a:t>
                      </a:r>
                    </a:p>
                    <a:p>
                      <a:pPr algn="ctr"/>
                      <a:r>
                        <a:rPr lang="nl-BE" sz="900" b="1" kern="1200" noProof="0" dirty="0">
                          <a:solidFill>
                            <a:schemeClr val="tx1"/>
                          </a:solidFill>
                          <a:latin typeface="+mn-lt"/>
                          <a:ea typeface="+mn-ea"/>
                          <a:cs typeface="+mn-cs"/>
                        </a:rPr>
                        <a:t>I-AM.1</a:t>
                      </a:r>
                    </a:p>
                    <a:p>
                      <a:pPr algn="ctr"/>
                      <a:r>
                        <a:rPr lang="nl-BE" sz="900" b="0" kern="1200" noProof="0" dirty="0">
                          <a:solidFill>
                            <a:schemeClr val="tx1"/>
                          </a:solidFill>
                          <a:latin typeface="Arial"/>
                          <a:ea typeface="+mn-ea"/>
                          <a:cs typeface="Arial"/>
                        </a:rPr>
                        <a:t>(datum / handtekening)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8565750"/>
              </p:ext>
            </p:extLst>
          </p:nvPr>
        </p:nvGraphicFramePr>
        <p:xfrm>
          <a:off x="3179678" y="1700809"/>
          <a:ext cx="5671115" cy="1652450"/>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1" noProof="0" dirty="0">
                          <a:solidFill>
                            <a:schemeClr val="tx1"/>
                          </a:solidFill>
                          <a:latin typeface="+mn-lt"/>
                        </a:rPr>
                        <a:t>Overzicht van de versies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900" b="1" kern="1200" noProof="0" dirty="0">
                          <a:solidFill>
                            <a:schemeClr val="tx1"/>
                          </a:solidFill>
                          <a:latin typeface="+mn-lt"/>
                          <a:ea typeface="+mn-ea"/>
                          <a:cs typeface="+mn-cs"/>
                        </a:rPr>
                        <a:t>Nummer versie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900" b="1" kern="1200" noProof="0" dirty="0">
                          <a:solidFill>
                            <a:schemeClr val="tx1"/>
                          </a:solidFill>
                          <a:latin typeface="+mn-lt"/>
                          <a:ea typeface="+mn-ea"/>
                          <a:cs typeface="+mn-cs"/>
                        </a:rPr>
                        <a:t>Datum</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900" b="1" kern="1200" noProof="0" dirty="0">
                          <a:solidFill>
                            <a:schemeClr val="tx1"/>
                          </a:solidFill>
                          <a:latin typeface="+mn-lt"/>
                          <a:ea typeface="+mn-ea"/>
                          <a:cs typeface="+mn-cs"/>
                        </a:rPr>
                        <a:t>Beschrijving</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nl-BE" sz="900" b="1" kern="1200" noProof="0" dirty="0">
                          <a:solidFill>
                            <a:schemeClr val="tx1"/>
                          </a:solidFill>
                          <a:latin typeface="+mn-lt"/>
                          <a:ea typeface="+mn-ea"/>
                          <a:cs typeface="+mn-cs"/>
                        </a:rPr>
                        <a:t>Nummers</a:t>
                      </a:r>
                      <a:r>
                        <a:rPr lang="nl-BE" sz="900" b="1" kern="1200" baseline="0" noProof="0" dirty="0">
                          <a:solidFill>
                            <a:schemeClr val="tx1"/>
                          </a:solidFill>
                          <a:latin typeface="+mn-lt"/>
                          <a:ea typeface="+mn-ea"/>
                          <a:cs typeface="+mn-cs"/>
                        </a:rPr>
                        <a:t> gewijzigde bladzijden</a:t>
                      </a:r>
                      <a:endParaRPr lang="nl-BE"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900" noProof="0" dirty="0">
                          <a:latin typeface="+mn-lt"/>
                        </a:rPr>
                        <a:t>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900" noProof="0" dirty="0">
                          <a:latin typeface="+mn-lt"/>
                        </a:rPr>
                        <a:t>15.07.2021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nl-BE" sz="900" noProof="0" dirty="0">
                          <a:latin typeface="+mn-lt"/>
                        </a:rPr>
                        <a:t>Version 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nl-BE"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nl-BE" sz="900" noProof="0" dirty="0">
                          <a:latin typeface="+mn-lt"/>
                        </a:rPr>
                        <a:t>20.01.2022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900" kern="1200" noProof="0" dirty="0">
                          <a:solidFill>
                            <a:schemeClr val="dk1"/>
                          </a:solidFill>
                          <a:latin typeface="+mn-lt"/>
                          <a:ea typeface="+mn-ea"/>
                          <a:cs typeface="Arial"/>
                        </a:rPr>
                        <a:t>Update naar aanleiding van opleiding</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900" kern="1200" noProof="0" dirty="0">
                        <a:solidFill>
                          <a:schemeClr val="dk1"/>
                        </a:solidFill>
                        <a:latin typeface="+mn-lt"/>
                        <a:ea typeface="+mn-ea"/>
                        <a:cs typeface="Arial"/>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nl-BE"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nl-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noProof="0" smtClean="0"/>
              <a:pPr/>
              <a:t>3</a:t>
            </a:fld>
            <a:endParaRPr lang="nl-BE" noProof="0" dirty="0"/>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040216" y="231156"/>
            <a:ext cx="3849064" cy="360363"/>
          </a:xfrm>
        </p:spPr>
        <p:txBody>
          <a:bodyPr/>
          <a:lstStyle/>
          <a:p>
            <a:r>
              <a:rPr lang="nl-BE" noProof="0" dirty="0"/>
              <a:t>2. Afbakening van de werfzone: toezicht door een persoon – grenswachter</a:t>
            </a:r>
          </a:p>
          <a:p>
            <a:r>
              <a:rPr lang="nl-BE" noProof="0" dirty="0"/>
              <a:t>Stap 1: Plannen </a:t>
            </a:r>
          </a:p>
        </p:txBody>
      </p:sp>
      <p:sp>
        <p:nvSpPr>
          <p:cNvPr id="35" name="Title 1"/>
          <p:cNvSpPr>
            <a:spLocks noGrp="1"/>
          </p:cNvSpPr>
          <p:nvPr>
            <p:ph type="title" idx="4294967295"/>
          </p:nvPr>
        </p:nvSpPr>
        <p:spPr>
          <a:xfrm>
            <a:off x="1055440" y="548680"/>
            <a:ext cx="8064500" cy="616960"/>
          </a:xfrm>
          <a:prstGeom prst="rect">
            <a:avLst/>
          </a:prstGeom>
        </p:spPr>
        <p:txBody>
          <a:bodyPr/>
          <a:lstStyle/>
          <a:p>
            <a:pPr>
              <a:tabLst>
                <a:tab pos="542925" algn="l"/>
              </a:tabLst>
            </a:pPr>
            <a:br>
              <a:rPr lang="nl-BE" sz="2000" noProof="0" dirty="0"/>
            </a:br>
            <a:r>
              <a:rPr lang="nl-BE" sz="1800" b="1" kern="0" noProof="0" dirty="0">
                <a:solidFill>
                  <a:srgbClr val="0070C0"/>
                </a:solidFill>
              </a:rPr>
              <a:t>Basisprincipe</a:t>
            </a:r>
          </a:p>
        </p:txBody>
      </p:sp>
      <p:sp>
        <p:nvSpPr>
          <p:cNvPr id="28" name="Afgeronde rechthoek 14"/>
          <p:cNvSpPr/>
          <p:nvPr/>
        </p:nvSpPr>
        <p:spPr bwMode="auto">
          <a:xfrm>
            <a:off x="8205972" y="450912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Veiligheid van het personeel</a:t>
            </a:r>
          </a:p>
        </p:txBody>
      </p:sp>
      <p:pic>
        <p:nvPicPr>
          <p:cNvPr id="29"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582" y="4313858"/>
            <a:ext cx="479425" cy="390525"/>
          </a:xfrm>
          <a:prstGeom prst="rect">
            <a:avLst/>
          </a:prstGeom>
          <a:noFill/>
          <a:ln w="9525">
            <a:noFill/>
            <a:miter lim="800000"/>
            <a:headEnd/>
            <a:tailEnd/>
          </a:ln>
        </p:spPr>
      </p:pic>
      <p:sp>
        <p:nvSpPr>
          <p:cNvPr id="30" name="Afgeronde rechthoek 14"/>
          <p:cNvSpPr/>
          <p:nvPr/>
        </p:nvSpPr>
        <p:spPr bwMode="auto">
          <a:xfrm>
            <a:off x="8205972" y="5787698"/>
            <a:ext cx="2282516"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Veilige doorrit</a:t>
            </a:r>
          </a:p>
        </p:txBody>
      </p:sp>
      <p:pic>
        <p:nvPicPr>
          <p:cNvPr id="3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82058" y="5626480"/>
            <a:ext cx="479425" cy="390525"/>
          </a:xfrm>
          <a:prstGeom prst="rect">
            <a:avLst/>
          </a:prstGeom>
          <a:noFill/>
          <a:ln w="9525">
            <a:noFill/>
            <a:miter lim="800000"/>
            <a:headEnd/>
            <a:tailEnd/>
          </a:ln>
        </p:spPr>
      </p:pic>
      <p:sp>
        <p:nvSpPr>
          <p:cNvPr id="17" name="Rounded Rectangle 12"/>
          <p:cNvSpPr/>
          <p:nvPr/>
        </p:nvSpPr>
        <p:spPr bwMode="auto">
          <a:xfrm>
            <a:off x="7208596" y="908720"/>
            <a:ext cx="4254736" cy="331236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nl-BE" sz="1400" b="1" noProof="0" dirty="0">
                <a:latin typeface="+mn-lt"/>
              </a:rPr>
              <a:t>Stoppen van activiteiten</a:t>
            </a:r>
          </a:p>
          <a:p>
            <a:pPr lvl="0" algn="just">
              <a:defRPr/>
            </a:pPr>
            <a:r>
              <a:rPr lang="nl-BE" sz="1400" noProof="0" dirty="0">
                <a:latin typeface="+mn-lt"/>
              </a:rPr>
              <a:t>Van zodra een persoon of werfvoertuig de grens van de werfzone (kant spoor) nadert slaat de grenswachter alarm.</a:t>
            </a:r>
          </a:p>
          <a:p>
            <a:pPr lvl="0" algn="just">
              <a:defRPr/>
            </a:pPr>
            <a:endParaRPr lang="nl-BE" sz="1600" b="1" noProof="0" dirty="0">
              <a:solidFill>
                <a:srgbClr val="FF0000"/>
              </a:solidFill>
              <a:latin typeface="+mn-lt"/>
            </a:endParaRPr>
          </a:p>
          <a:p>
            <a:pPr lvl="0" algn="just">
              <a:defRPr/>
            </a:pPr>
            <a:r>
              <a:rPr lang="nl-BE" sz="1600" b="1" noProof="0" dirty="0">
                <a:solidFill>
                  <a:srgbClr val="FF0000"/>
                </a:solidFill>
                <a:latin typeface="+mn-lt"/>
              </a:rPr>
              <a:t>Opgelet: ook de last moet in de grenzen van de werfzone blijven.</a:t>
            </a:r>
          </a:p>
          <a:p>
            <a:pPr lvl="0" algn="just">
              <a:defRPr/>
            </a:pPr>
            <a:endParaRPr lang="nl-BE" sz="1600" noProof="0" dirty="0">
              <a:latin typeface="+mn-lt"/>
            </a:endParaRPr>
          </a:p>
          <a:p>
            <a:pPr lvl="0" algn="just">
              <a:defRPr/>
            </a:pPr>
            <a:r>
              <a:rPr lang="nl-BE" sz="1400" noProof="0" dirty="0">
                <a:latin typeface="+mn-lt"/>
              </a:rPr>
              <a:t>Alvorens het werk te hernemen moet het personeel, het materiaal (gemanipuleerd door het personeel), de werfvoertuigen en de lasten (gemanipuleerd door de werfvoertuigen) zich terug binnen de grenzen bevinden. </a:t>
            </a:r>
          </a:p>
        </p:txBody>
      </p:sp>
      <p:cxnSp>
        <p:nvCxnSpPr>
          <p:cNvPr id="13" name="Straight Arrow Connector 135"/>
          <p:cNvCxnSpPr>
            <a:cxnSpLocks noChangeShapeType="1"/>
          </p:cNvCxnSpPr>
          <p:nvPr/>
        </p:nvCxnSpPr>
        <p:spPr bwMode="auto">
          <a:xfrm>
            <a:off x="1487736" y="1673833"/>
            <a:ext cx="0" cy="4728257"/>
          </a:xfrm>
          <a:prstGeom prst="straightConnector1">
            <a:avLst/>
          </a:prstGeom>
          <a:noFill/>
          <a:ln w="12700" algn="ctr">
            <a:solidFill>
              <a:schemeClr val="accent1"/>
            </a:solidFill>
            <a:prstDash val="dash"/>
            <a:round/>
            <a:headEnd/>
            <a:tailEnd type="arrow" w="med" len="med"/>
          </a:ln>
        </p:spPr>
      </p:cxnSp>
      <p:sp>
        <p:nvSpPr>
          <p:cNvPr id="23" name="TextBox 370"/>
          <p:cNvSpPr txBox="1">
            <a:spLocks noChangeArrowheads="1"/>
          </p:cNvSpPr>
          <p:nvPr/>
        </p:nvSpPr>
        <p:spPr bwMode="auto">
          <a:xfrm>
            <a:off x="1512848" y="624911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pic>
        <p:nvPicPr>
          <p:cNvPr id="2" name="Picture 1">
            <a:extLst>
              <a:ext uri="{FF2B5EF4-FFF2-40B4-BE49-F238E27FC236}">
                <a16:creationId xmlns:a16="http://schemas.microsoft.com/office/drawing/2014/main" id="{F91914A3-5132-4738-9228-D20FD40A95B8}"/>
              </a:ext>
            </a:extLst>
          </p:cNvPr>
          <p:cNvPicPr>
            <a:picLocks noChangeAspect="1"/>
          </p:cNvPicPr>
          <p:nvPr/>
        </p:nvPicPr>
        <p:blipFill>
          <a:blip r:embed="rId3"/>
          <a:stretch>
            <a:fillRect/>
          </a:stretch>
        </p:blipFill>
        <p:spPr>
          <a:xfrm>
            <a:off x="1811951" y="1548385"/>
            <a:ext cx="4962420" cy="1864130"/>
          </a:xfrm>
          <a:prstGeom prst="rect">
            <a:avLst/>
          </a:prstGeom>
        </p:spPr>
      </p:pic>
      <p:sp>
        <p:nvSpPr>
          <p:cNvPr id="67" name="Rounded Rectangle 122">
            <a:extLst>
              <a:ext uri="{FF2B5EF4-FFF2-40B4-BE49-F238E27FC236}">
                <a16:creationId xmlns:a16="http://schemas.microsoft.com/office/drawing/2014/main" id="{0743EB1A-F10B-41CB-8C7F-52A94AFC27BC}"/>
              </a:ext>
            </a:extLst>
          </p:cNvPr>
          <p:cNvSpPr>
            <a:spLocks noChangeArrowheads="1"/>
          </p:cNvSpPr>
          <p:nvPr/>
        </p:nvSpPr>
        <p:spPr bwMode="auto">
          <a:xfrm>
            <a:off x="1139951" y="2220800"/>
            <a:ext cx="701675" cy="547686"/>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alarm</a:t>
            </a:r>
          </a:p>
          <a:p>
            <a:pPr algn="ctr"/>
            <a:r>
              <a:rPr lang="nl-BE" sz="800" noProof="0" dirty="0"/>
              <a:t>naderen begrenzing werfzone</a:t>
            </a:r>
          </a:p>
        </p:txBody>
      </p:sp>
      <p:pic>
        <p:nvPicPr>
          <p:cNvPr id="4" name="Picture 3">
            <a:extLst>
              <a:ext uri="{FF2B5EF4-FFF2-40B4-BE49-F238E27FC236}">
                <a16:creationId xmlns:a16="http://schemas.microsoft.com/office/drawing/2014/main" id="{E27D865D-DD80-4701-BD71-807B7470B24B}"/>
              </a:ext>
            </a:extLst>
          </p:cNvPr>
          <p:cNvPicPr>
            <a:picLocks noChangeAspect="1"/>
          </p:cNvPicPr>
          <p:nvPr/>
        </p:nvPicPr>
        <p:blipFill>
          <a:blip r:embed="rId4"/>
          <a:stretch>
            <a:fillRect/>
          </a:stretch>
        </p:blipFill>
        <p:spPr>
          <a:xfrm>
            <a:off x="1807060" y="3665786"/>
            <a:ext cx="4908348" cy="1811024"/>
          </a:xfrm>
          <a:prstGeom prst="rect">
            <a:avLst/>
          </a:prstGeom>
        </p:spPr>
      </p:pic>
      <p:sp>
        <p:nvSpPr>
          <p:cNvPr id="68" name="Rounded Rectangle 122">
            <a:extLst>
              <a:ext uri="{FF2B5EF4-FFF2-40B4-BE49-F238E27FC236}">
                <a16:creationId xmlns:a16="http://schemas.microsoft.com/office/drawing/2014/main" id="{5F6713B3-05A5-45A3-9F70-14E2741F6FF7}"/>
              </a:ext>
            </a:extLst>
          </p:cNvPr>
          <p:cNvSpPr>
            <a:spLocks noChangeArrowheads="1"/>
          </p:cNvSpPr>
          <p:nvPr/>
        </p:nvSpPr>
        <p:spPr bwMode="auto">
          <a:xfrm>
            <a:off x="1113452" y="4957573"/>
            <a:ext cx="701675" cy="547686"/>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stopzetten van activiteiten</a:t>
            </a:r>
          </a:p>
        </p:txBody>
      </p:sp>
      <p:sp>
        <p:nvSpPr>
          <p:cNvPr id="70" name="Afgeronde rechthoek 14">
            <a:extLst>
              <a:ext uri="{FF2B5EF4-FFF2-40B4-BE49-F238E27FC236}">
                <a16:creationId xmlns:a16="http://schemas.microsoft.com/office/drawing/2014/main" id="{55D38E9B-F6CC-43C0-B38E-E786A5566F8D}"/>
              </a:ext>
            </a:extLst>
          </p:cNvPr>
          <p:cNvSpPr/>
          <p:nvPr/>
        </p:nvSpPr>
        <p:spPr bwMode="auto">
          <a:xfrm>
            <a:off x="8202605" y="513643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t>Veiligheid van de voertuigen</a:t>
            </a:r>
          </a:p>
        </p:txBody>
      </p:sp>
      <p:pic>
        <p:nvPicPr>
          <p:cNvPr id="71" name="Picture 11" descr="D:\Documents And Settings\GQR7802\Local Settings\Temporary Internet Files\Content.IE5\HNYX0581\MC900441310[1].png">
            <a:extLst>
              <a:ext uri="{FF2B5EF4-FFF2-40B4-BE49-F238E27FC236}">
                <a16:creationId xmlns:a16="http://schemas.microsoft.com/office/drawing/2014/main" id="{277F2F2B-884F-4AEA-8482-E5F048A97C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215" y="4941168"/>
            <a:ext cx="479425" cy="390525"/>
          </a:xfrm>
          <a:prstGeom prst="rect">
            <a:avLst/>
          </a:prstGeom>
          <a:noFill/>
          <a:ln w="9525">
            <a:noFill/>
            <a:miter lim="800000"/>
            <a:headEnd/>
            <a:tailEnd/>
          </a:ln>
        </p:spPr>
      </p:pic>
      <p:sp>
        <p:nvSpPr>
          <p:cNvPr id="5" name="Rectangle 4">
            <a:extLst>
              <a:ext uri="{FF2B5EF4-FFF2-40B4-BE49-F238E27FC236}">
                <a16:creationId xmlns:a16="http://schemas.microsoft.com/office/drawing/2014/main" id="{F34368C1-D89C-4F5C-9A68-B40A56D7110C}"/>
              </a:ext>
            </a:extLst>
          </p:cNvPr>
          <p:cNvSpPr/>
          <p:nvPr/>
        </p:nvSpPr>
        <p:spPr>
          <a:xfrm>
            <a:off x="4943872" y="213285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0" name="Title 1">
            <a:extLst>
              <a:ext uri="{FF2B5EF4-FFF2-40B4-BE49-F238E27FC236}">
                <a16:creationId xmlns:a16="http://schemas.microsoft.com/office/drawing/2014/main" id="{5DCD6E8B-C95C-42A6-BC8B-63C5BCF8B145}"/>
              </a:ext>
            </a:extLst>
          </p:cNvPr>
          <p:cNvSpPr txBox="1">
            <a:spLocks/>
          </p:cNvSpPr>
          <p:nvPr/>
        </p:nvSpPr>
        <p:spPr bwMode="auto">
          <a:xfrm>
            <a:off x="-672752"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	Stap 1: Plannen</a:t>
            </a:r>
          </a:p>
        </p:txBody>
      </p:sp>
    </p:spTree>
    <p:extLst>
      <p:ext uri="{BB962C8B-B14F-4D97-AF65-F5344CB8AC3E}">
        <p14:creationId xmlns:p14="http://schemas.microsoft.com/office/powerpoint/2010/main" val="37760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idx="4294967295"/>
          </p:nvPr>
        </p:nvSpPr>
        <p:spPr>
          <a:xfrm>
            <a:off x="1271464" y="764704"/>
            <a:ext cx="9073008" cy="432048"/>
          </a:xfrm>
          <a:prstGeom prst="rect">
            <a:avLst/>
          </a:prstGeom>
        </p:spPr>
        <p:txBody>
          <a:bodyPr/>
          <a:lstStyle/>
          <a:p>
            <a:pPr marL="1076325" indent="-1076325" fontAlgn="base">
              <a:spcAft>
                <a:spcPct val="0"/>
              </a:spcAft>
              <a:tabLst>
                <a:tab pos="542925" algn="l"/>
              </a:tabLst>
              <a:defRPr/>
            </a:pPr>
            <a:r>
              <a:rPr lang="nl-BE" sz="2000" b="1" kern="0" noProof="0" dirty="0">
                <a:solidFill>
                  <a:srgbClr val="0070C0"/>
                </a:solidFill>
              </a:rPr>
              <a:t>Bepalen in welke zone de werken zullen doorgaan: oranje of gele zone</a:t>
            </a:r>
          </a:p>
        </p:txBody>
      </p:sp>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404664"/>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nl-BE" sz="900" noProof="0" dirty="0"/>
              <a:t>Dendermonde</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nl-BE" sz="1000" noProof="0" dirty="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nl-BE" sz="1000" noProof="0" dirty="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nl-BE" sz="900" noProof="0" dirty="0"/>
              <a:t>Lokeren</a:t>
            </a:r>
          </a:p>
        </p:txBody>
      </p:sp>
      <p:sp>
        <p:nvSpPr>
          <p:cNvPr id="34" name="Rectangle 33">
            <a:extLst>
              <a:ext uri="{FF2B5EF4-FFF2-40B4-BE49-F238E27FC236}">
                <a16:creationId xmlns:a16="http://schemas.microsoft.com/office/drawing/2014/main" id="{3A2EB5C4-2163-476C-9C14-2C7E173B0D9B}"/>
              </a:ext>
            </a:extLst>
          </p:cNvPr>
          <p:cNvSpPr/>
          <p:nvPr/>
        </p:nvSpPr>
        <p:spPr>
          <a:xfrm>
            <a:off x="3954521"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6" name="Rectangle 35">
            <a:extLst>
              <a:ext uri="{FF2B5EF4-FFF2-40B4-BE49-F238E27FC236}">
                <a16:creationId xmlns:a16="http://schemas.microsoft.com/office/drawing/2014/main" id="{324B96AB-4EB1-47AD-8FAB-D6A989D3F57A}"/>
              </a:ext>
            </a:extLst>
          </p:cNvPr>
          <p:cNvSpPr/>
          <p:nvPr/>
        </p:nvSpPr>
        <p:spPr>
          <a:xfrm>
            <a:off x="3954521"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7" name="Rectangle 36">
            <a:extLst>
              <a:ext uri="{FF2B5EF4-FFF2-40B4-BE49-F238E27FC236}">
                <a16:creationId xmlns:a16="http://schemas.microsoft.com/office/drawing/2014/main" id="{52CDE477-A2DA-4F3F-B633-DCB2974C3F7A}"/>
              </a:ext>
            </a:extLst>
          </p:cNvPr>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a:off x="3503712" y="4228005"/>
            <a:ext cx="6048672"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8766437"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nl-BE" sz="1000" noProof="0" dirty="0">
                  <a:solidFill>
                    <a:schemeClr val="accent3"/>
                  </a:solidFill>
                </a:rPr>
                <a:t>         </a:t>
              </a:r>
              <a:r>
                <a:rPr lang="nl-BE" sz="1000" b="1" noProof="0" dirty="0"/>
                <a:t>VA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7853705"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7608168" y="3429000"/>
            <a:ext cx="791692" cy="707494"/>
          </a:xfrm>
          <a:prstGeom prst="straightConnector1">
            <a:avLst/>
          </a:prstGeom>
          <a:noFill/>
          <a:ln w="12700" algn="ctr">
            <a:solidFill>
              <a:schemeClr val="tx1"/>
            </a:solidFill>
            <a:prstDash val="dash"/>
            <a:round/>
            <a:headEnd type="arrow" w="med" len="med"/>
            <a:tailEnd type="arrow" w="med" len="med"/>
          </a:ln>
        </p:spPr>
      </p:cxnSp>
      <p:graphicFrame>
        <p:nvGraphicFramePr>
          <p:cNvPr id="46" name="Table 186">
            <a:extLst>
              <a:ext uri="{FF2B5EF4-FFF2-40B4-BE49-F238E27FC236}">
                <a16:creationId xmlns:a16="http://schemas.microsoft.com/office/drawing/2014/main" id="{963BB0DE-4C6B-47EE-8B15-F2EA12D61DA4}"/>
              </a:ext>
            </a:extLst>
          </p:cNvPr>
          <p:cNvGraphicFramePr>
            <a:graphicFrameLocks noGrp="1"/>
          </p:cNvGraphicFramePr>
          <p:nvPr>
            <p:extLst>
              <p:ext uri="{D42A27DB-BD31-4B8C-83A1-F6EECF244321}">
                <p14:modId xmlns:p14="http://schemas.microsoft.com/office/powerpoint/2010/main" val="3444265900"/>
              </p:ext>
            </p:extLst>
          </p:nvPr>
        </p:nvGraphicFramePr>
        <p:xfrm>
          <a:off x="6284898" y="1947606"/>
          <a:ext cx="4963077" cy="773901"/>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b="0" noProof="0" dirty="0">
                          <a:solidFill>
                            <a:schemeClr val="tx1"/>
                          </a:solidFill>
                        </a:rPr>
                        <a:t>gevarenzone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BE" sz="1000" noProof="0" dirty="0"/>
                        <a:t>oranje zone of verwittigingszone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noProof="0" dirty="0"/>
                        <a:t>afbakening werfzone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nl-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nl-BE" sz="1000" noProof="0" dirty="0"/>
                        <a:t>gele zone of waakzaamheidszone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nl-BE" sz="1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b="0" noProof="0" dirty="0">
                          <a:solidFill>
                            <a:schemeClr val="tx1"/>
                          </a:solidFill>
                        </a:rPr>
                        <a:t>zichtbaarheid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7" name="Straight Arrow Connector 287">
            <a:extLst>
              <a:ext uri="{FF2B5EF4-FFF2-40B4-BE49-F238E27FC236}">
                <a16:creationId xmlns:a16="http://schemas.microsoft.com/office/drawing/2014/main" id="{29B68A1C-5849-4C60-88AF-121C924E9DED}"/>
              </a:ext>
            </a:extLst>
          </p:cNvPr>
          <p:cNvCxnSpPr>
            <a:cxnSpLocks noChangeShapeType="1"/>
          </p:cNvCxnSpPr>
          <p:nvPr/>
        </p:nvCxnSpPr>
        <p:spPr bwMode="auto">
          <a:xfrm flipH="1" flipV="1">
            <a:off x="8964212" y="2589580"/>
            <a:ext cx="360363" cy="1588"/>
          </a:xfrm>
          <a:prstGeom prst="straightConnector1">
            <a:avLst/>
          </a:prstGeom>
          <a:noFill/>
          <a:ln w="12700" algn="ctr">
            <a:solidFill>
              <a:schemeClr val="tx1"/>
            </a:solidFill>
            <a:prstDash val="dash"/>
            <a:round/>
            <a:headEnd type="arrow" w="med" len="med"/>
            <a:tailEnd type="arrow" w="med" len="med"/>
          </a:ln>
        </p:spPr>
      </p:cxnSp>
      <p:sp>
        <p:nvSpPr>
          <p:cNvPr id="48" name="Rectangle 47">
            <a:extLst>
              <a:ext uri="{FF2B5EF4-FFF2-40B4-BE49-F238E27FC236}">
                <a16:creationId xmlns:a16="http://schemas.microsoft.com/office/drawing/2014/main" id="{5FFF7578-C845-44F0-8A3D-F1869696CD76}"/>
              </a:ext>
            </a:extLst>
          </p:cNvPr>
          <p:cNvSpPr/>
          <p:nvPr/>
        </p:nvSpPr>
        <p:spPr>
          <a:xfrm>
            <a:off x="6357922" y="1956316"/>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49" name="Rectangle 48">
            <a:extLst>
              <a:ext uri="{FF2B5EF4-FFF2-40B4-BE49-F238E27FC236}">
                <a16:creationId xmlns:a16="http://schemas.microsoft.com/office/drawing/2014/main" id="{2269CE5D-8235-48F0-8619-B057EDE561C1}"/>
              </a:ext>
            </a:extLst>
          </p:cNvPr>
          <p:cNvSpPr/>
          <p:nvPr/>
        </p:nvSpPr>
        <p:spPr>
          <a:xfrm>
            <a:off x="6357923" y="2218551"/>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0" name="Rectangle 49">
            <a:extLst>
              <a:ext uri="{FF2B5EF4-FFF2-40B4-BE49-F238E27FC236}">
                <a16:creationId xmlns:a16="http://schemas.microsoft.com/office/drawing/2014/main" id="{5B84BA5D-43C9-4A59-8537-0A90D078D073}"/>
              </a:ext>
            </a:extLst>
          </p:cNvPr>
          <p:cNvSpPr/>
          <p:nvPr/>
        </p:nvSpPr>
        <p:spPr>
          <a:xfrm>
            <a:off x="6357923" y="25013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cxnSp>
        <p:nvCxnSpPr>
          <p:cNvPr id="51" name="Straight Connector 111">
            <a:extLst>
              <a:ext uri="{FF2B5EF4-FFF2-40B4-BE49-F238E27FC236}">
                <a16:creationId xmlns:a16="http://schemas.microsoft.com/office/drawing/2014/main" id="{C04A01D9-594E-45FE-A33D-FAF04F6AD102}"/>
              </a:ext>
            </a:extLst>
          </p:cNvPr>
          <p:cNvCxnSpPr/>
          <p:nvPr/>
        </p:nvCxnSpPr>
        <p:spPr bwMode="auto">
          <a:xfrm flipV="1">
            <a:off x="8964212" y="2352905"/>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8184232" y="190955"/>
            <a:ext cx="3710588"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1: Plannen </a:t>
            </a:r>
          </a:p>
        </p:txBody>
      </p:sp>
      <p:sp>
        <p:nvSpPr>
          <p:cNvPr id="28" name="Title 1">
            <a:extLst>
              <a:ext uri="{FF2B5EF4-FFF2-40B4-BE49-F238E27FC236}">
                <a16:creationId xmlns:a16="http://schemas.microsoft.com/office/drawing/2014/main" id="{6363A72A-4B56-4109-9AFB-935DFC17707C}"/>
              </a:ext>
            </a:extLst>
          </p:cNvPr>
          <p:cNvSpPr txBox="1">
            <a:spLocks/>
          </p:cNvSpPr>
          <p:nvPr/>
        </p:nvSpPr>
        <p:spPr>
          <a:xfrm>
            <a:off x="1271464" y="1124744"/>
            <a:ext cx="9073008" cy="72008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1076325" indent="-1076325" fontAlgn="base">
              <a:spcAft>
                <a:spcPct val="0"/>
              </a:spcAft>
              <a:tabLst>
                <a:tab pos="542925" algn="l"/>
              </a:tabLst>
              <a:defRPr/>
            </a:pPr>
            <a:r>
              <a:rPr lang="nl-BE" sz="2000" b="1" kern="0" noProof="0" dirty="0">
                <a:solidFill>
                  <a:srgbClr val="0070C0"/>
                </a:solidFill>
              </a:rPr>
              <a:t>Bepalen met hoeveel personen en/of werfvoertuigen de werken worden uitgevoerd</a:t>
            </a:r>
          </a:p>
        </p:txBody>
      </p:sp>
    </p:spTree>
    <p:extLst>
      <p:ext uri="{BB962C8B-B14F-4D97-AF65-F5344CB8AC3E}">
        <p14:creationId xmlns:p14="http://schemas.microsoft.com/office/powerpoint/2010/main" val="3108550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8184232" y="190955"/>
            <a:ext cx="3710588"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1: Plannen</a:t>
            </a:r>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482453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Stap 1 bestaat erin:</a:t>
            </a:r>
          </a:p>
          <a:p>
            <a:pPr algn="just"/>
            <a:endParaRPr lang="nl-BE" sz="1400" noProof="0" dirty="0">
              <a:solidFill>
                <a:schemeClr val="accent2"/>
              </a:solidFill>
              <a:latin typeface="+mn-lt"/>
            </a:endParaRPr>
          </a:p>
          <a:p>
            <a:pPr marL="285750" indent="-285750" algn="just">
              <a:buFont typeface="Arial" panose="020B0604020202020204" pitchFamily="34" charset="0"/>
              <a:buChar char="•"/>
            </a:pPr>
            <a:r>
              <a:rPr lang="nl-BE" sz="1400" noProof="0" dirty="0">
                <a:solidFill>
                  <a:schemeClr val="accent2"/>
                </a:solidFill>
                <a:latin typeface="+mn-lt"/>
              </a:rPr>
              <a:t> om te bepalen </a:t>
            </a:r>
            <a:r>
              <a:rPr lang="nl-BE" sz="1400" b="1" noProof="0" dirty="0">
                <a:solidFill>
                  <a:schemeClr val="accent2"/>
                </a:solidFill>
                <a:latin typeface="+mn-lt"/>
              </a:rPr>
              <a:t>waar</a:t>
            </a:r>
            <a:r>
              <a:rPr lang="nl-BE" sz="1400" noProof="0" dirty="0">
                <a:solidFill>
                  <a:schemeClr val="accent2"/>
                </a:solidFill>
                <a:latin typeface="+mn-lt"/>
              </a:rPr>
              <a:t> de </a:t>
            </a:r>
            <a:r>
              <a:rPr lang="nl-BE" sz="1400" b="1" noProof="0" dirty="0">
                <a:solidFill>
                  <a:schemeClr val="accent2"/>
                </a:solidFill>
                <a:latin typeface="+mn-lt"/>
              </a:rPr>
              <a:t>grens van de werfzone </a:t>
            </a:r>
            <a:r>
              <a:rPr lang="nl-BE" sz="1400" noProof="0" dirty="0">
                <a:solidFill>
                  <a:schemeClr val="accent2"/>
                </a:solidFill>
                <a:latin typeface="+mn-lt"/>
              </a:rPr>
              <a:t>zich bevindt en </a:t>
            </a:r>
            <a:r>
              <a:rPr lang="nl-BE" sz="1400" b="1" noProof="0" dirty="0">
                <a:solidFill>
                  <a:schemeClr val="accent2"/>
                </a:solidFill>
                <a:latin typeface="+mn-lt"/>
              </a:rPr>
              <a:t>welk type afbakening </a:t>
            </a:r>
            <a:r>
              <a:rPr lang="nl-BE" sz="1400" noProof="0" dirty="0">
                <a:solidFill>
                  <a:schemeClr val="accent2"/>
                </a:solidFill>
                <a:latin typeface="+mn-lt"/>
              </a:rPr>
              <a:t>men zal toepassen;</a:t>
            </a:r>
          </a:p>
          <a:p>
            <a:pPr marL="285750" indent="-285750" algn="just">
              <a:buFont typeface="Arial" panose="020B0604020202020204" pitchFamily="34" charset="0"/>
              <a:buChar char="•"/>
            </a:pPr>
            <a:endParaRPr lang="nl-BE" sz="1400" noProof="0" dirty="0">
              <a:solidFill>
                <a:schemeClr val="accent2"/>
              </a:solidFill>
              <a:latin typeface="+mn-lt"/>
            </a:endParaRPr>
          </a:p>
          <a:p>
            <a:pPr marL="285750" indent="-285750" algn="just">
              <a:buFont typeface="Arial" panose="020B0604020202020204" pitchFamily="34" charset="0"/>
              <a:buChar char="•"/>
            </a:pPr>
            <a:r>
              <a:rPr lang="nl-BE" sz="1400" noProof="0" dirty="0">
                <a:solidFill>
                  <a:schemeClr val="accent2"/>
                </a:solidFill>
                <a:latin typeface="+mn-lt"/>
              </a:rPr>
              <a:t>om te bepalen wie men als grenswachter zal opstellen.</a:t>
            </a:r>
          </a:p>
          <a:p>
            <a:pPr algn="just"/>
            <a:endParaRPr lang="nl-BE" sz="1400" noProof="0" dirty="0">
              <a:solidFill>
                <a:schemeClr val="accent2"/>
              </a:solidFill>
              <a:latin typeface="+mn-lt"/>
            </a:endParaRPr>
          </a:p>
          <a:p>
            <a:pPr algn="just"/>
            <a:endParaRPr lang="nl-BE" sz="1400" noProof="0" dirty="0">
              <a:solidFill>
                <a:schemeClr val="accent2"/>
              </a:solidFill>
              <a:latin typeface="+mn-lt"/>
            </a:endParaRPr>
          </a:p>
          <a:p>
            <a:pPr algn="just"/>
            <a:r>
              <a:rPr lang="nl-BE" sz="1400" noProof="0" dirty="0">
                <a:solidFill>
                  <a:schemeClr val="accent2"/>
                </a:solidFill>
                <a:latin typeface="+mn-lt"/>
              </a:rPr>
              <a:t>Deze analyse wordt uitgevoerd o.a. op basis van volgende elementen:</a:t>
            </a:r>
          </a:p>
          <a:p>
            <a:pPr algn="just"/>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aantal personen aan het werk;</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aantal voertuigen en welk type voertuigen worden ingezet;</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WIT 1003 of andere analysedocumenten;</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a:t>
            </a:r>
          </a:p>
          <a:p>
            <a:pPr marL="285750" indent="-285750" algn="just">
              <a:buFontTx/>
              <a:buChar char="-"/>
            </a:pPr>
            <a:endParaRPr lang="nl-BE" sz="1400" noProof="0" dirty="0">
              <a:solidFill>
                <a:schemeClr val="accent2"/>
              </a:solidFill>
              <a:latin typeface="+mn-lt"/>
            </a:endParaRPr>
          </a:p>
          <a:p>
            <a:pPr algn="just"/>
            <a:r>
              <a:rPr lang="nl-BE" sz="1400" noProof="0" dirty="0">
                <a:solidFill>
                  <a:schemeClr val="accent2"/>
                </a:solidFill>
                <a:latin typeface="+mn-lt"/>
              </a:rPr>
              <a:t>Een goede analyse zorgt ervoor dat het basisprincipe (veiligheid personeel – veiligheid werfvoertuigen – veilige doorrit van treinverkeer) wordt gegarandeerd.</a:t>
            </a:r>
          </a:p>
        </p:txBody>
      </p:sp>
    </p:spTree>
    <p:extLst>
      <p:ext uri="{BB962C8B-B14F-4D97-AF65-F5344CB8AC3E}">
        <p14:creationId xmlns:p14="http://schemas.microsoft.com/office/powerpoint/2010/main" val="780216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idx="4294967295"/>
          </p:nvPr>
        </p:nvSpPr>
        <p:spPr>
          <a:xfrm>
            <a:off x="1524000" y="1685926"/>
            <a:ext cx="8064500" cy="887413"/>
          </a:xfrm>
          <a:prstGeom prst="rect">
            <a:avLst/>
          </a:prstGeom>
        </p:spPr>
        <p:txBody>
          <a:bodyPr/>
          <a:lstStyle/>
          <a:p>
            <a:pPr eaLnBrk="1" hangingPunct="1"/>
            <a:br>
              <a:rPr lang="nl-BE" sz="2000" noProof="0" dirty="0"/>
            </a:br>
            <a:endParaRPr lang="nl-BE" sz="1800" noProof="0" dirty="0"/>
          </a:p>
        </p:txBody>
      </p:sp>
      <p:sp>
        <p:nvSpPr>
          <p:cNvPr id="26" name="Title 1"/>
          <p:cNvSpPr txBox="1">
            <a:spLocks/>
          </p:cNvSpPr>
          <p:nvPr/>
        </p:nvSpPr>
        <p:spPr bwMode="auto">
          <a:xfrm>
            <a:off x="-18653" y="617102"/>
            <a:ext cx="9360842"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	Bepalen van de plaats van grens die bewaakt wordt door de grenswachter</a:t>
            </a:r>
          </a:p>
        </p:txBody>
      </p:sp>
      <p:pic>
        <p:nvPicPr>
          <p:cNvPr id="4" name="Picture 3">
            <a:extLst>
              <a:ext uri="{FF2B5EF4-FFF2-40B4-BE49-F238E27FC236}">
                <a16:creationId xmlns:a16="http://schemas.microsoft.com/office/drawing/2014/main" id="{919BFDFA-3B04-4EF4-94E9-5BF85D155798}"/>
              </a:ext>
            </a:extLst>
          </p:cNvPr>
          <p:cNvPicPr>
            <a:picLocks noChangeAspect="1"/>
          </p:cNvPicPr>
          <p:nvPr/>
        </p:nvPicPr>
        <p:blipFill>
          <a:blip r:embed="rId2"/>
          <a:stretch>
            <a:fillRect/>
          </a:stretch>
        </p:blipFill>
        <p:spPr>
          <a:xfrm>
            <a:off x="3320014" y="2577618"/>
            <a:ext cx="6718362" cy="1577223"/>
          </a:xfrm>
          <a:prstGeom prst="rect">
            <a:avLst/>
          </a:prstGeom>
        </p:spPr>
      </p:pic>
      <p:pic>
        <p:nvPicPr>
          <p:cNvPr id="5" name="Picture 4">
            <a:extLst>
              <a:ext uri="{FF2B5EF4-FFF2-40B4-BE49-F238E27FC236}">
                <a16:creationId xmlns:a16="http://schemas.microsoft.com/office/drawing/2014/main" id="{5357D5E8-22D5-48C7-875C-E1F968040C7B}"/>
              </a:ext>
            </a:extLst>
          </p:cNvPr>
          <p:cNvPicPr>
            <a:picLocks noChangeAspect="1"/>
          </p:cNvPicPr>
          <p:nvPr/>
        </p:nvPicPr>
        <p:blipFill>
          <a:blip r:embed="rId3"/>
          <a:stretch>
            <a:fillRect/>
          </a:stretch>
        </p:blipFill>
        <p:spPr>
          <a:xfrm>
            <a:off x="3340427" y="5085396"/>
            <a:ext cx="6656861" cy="1547758"/>
          </a:xfrm>
          <a:prstGeom prst="rect">
            <a:avLst/>
          </a:prstGeom>
        </p:spPr>
      </p:pic>
      <p:sp>
        <p:nvSpPr>
          <p:cNvPr id="29" name="Rounded Rectangle 15">
            <a:extLst>
              <a:ext uri="{FF2B5EF4-FFF2-40B4-BE49-F238E27FC236}">
                <a16:creationId xmlns:a16="http://schemas.microsoft.com/office/drawing/2014/main" id="{F9EEA01E-A4AF-4FA6-9420-356FE868D2A4}"/>
              </a:ext>
            </a:extLst>
          </p:cNvPr>
          <p:cNvSpPr/>
          <p:nvPr/>
        </p:nvSpPr>
        <p:spPr bwMode="auto">
          <a:xfrm>
            <a:off x="1448761" y="1436382"/>
            <a:ext cx="9955156" cy="98028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defRPr/>
            </a:pPr>
            <a:r>
              <a:rPr lang="nl-BE" sz="1600" noProof="0" dirty="0">
                <a:latin typeface="+mn-lt"/>
              </a:rPr>
              <a:t>plaatsing voor werken in de </a:t>
            </a:r>
            <a:r>
              <a:rPr lang="nl-BE" sz="1600" b="1" noProof="0" dirty="0">
                <a:latin typeface="+mn-lt"/>
              </a:rPr>
              <a:t>oranje zone</a:t>
            </a:r>
            <a:r>
              <a:rPr lang="nl-BE" sz="1600" noProof="0" dirty="0">
                <a:latin typeface="+mn-lt"/>
              </a:rPr>
              <a:t>: de grens, bewaakt door de grenswachter, bevindt zich op </a:t>
            </a:r>
            <a:r>
              <a:rPr lang="nl-BE" sz="1600" b="1" noProof="0" dirty="0">
                <a:latin typeface="+mn-lt"/>
              </a:rPr>
              <a:t>minstens 1,75 m</a:t>
            </a:r>
            <a:r>
              <a:rPr lang="nl-BE" sz="1600" noProof="0" dirty="0">
                <a:latin typeface="+mn-lt"/>
              </a:rPr>
              <a:t>, loodrecht gemeten van de buitenkant van de dichtst bijgelegen rail (scheidingsafstand van minstens 25 cm t.o.v. gevarenzone);</a:t>
            </a:r>
          </a:p>
        </p:txBody>
      </p:sp>
      <p:sp>
        <p:nvSpPr>
          <p:cNvPr id="31" name="Rounded Rectangle 15">
            <a:extLst>
              <a:ext uri="{FF2B5EF4-FFF2-40B4-BE49-F238E27FC236}">
                <a16:creationId xmlns:a16="http://schemas.microsoft.com/office/drawing/2014/main" id="{95D6756B-2EA7-45A0-8133-64F526792297}"/>
              </a:ext>
            </a:extLst>
          </p:cNvPr>
          <p:cNvSpPr/>
          <p:nvPr/>
        </p:nvSpPr>
        <p:spPr bwMode="auto">
          <a:xfrm>
            <a:off x="1448761" y="4253833"/>
            <a:ext cx="9955156" cy="98028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just">
              <a:defRPr/>
            </a:pPr>
            <a:r>
              <a:rPr lang="nl-BE" sz="1600" noProof="0" dirty="0">
                <a:latin typeface="+mn-lt"/>
              </a:rPr>
              <a:t>plaatsing voor werken in de </a:t>
            </a:r>
            <a:r>
              <a:rPr lang="nl-BE" sz="1600" b="1" noProof="0" dirty="0">
                <a:latin typeface="+mn-lt"/>
              </a:rPr>
              <a:t>gele zone</a:t>
            </a:r>
            <a:r>
              <a:rPr lang="nl-BE" sz="1600" noProof="0" dirty="0">
                <a:latin typeface="+mn-lt"/>
              </a:rPr>
              <a:t>: </a:t>
            </a:r>
            <a:r>
              <a:rPr lang="nl-BE" sz="1600" noProof="0" dirty="0"/>
              <a:t>de grens, bewaakt door de grenswachter, bevindt zich op</a:t>
            </a:r>
            <a:r>
              <a:rPr lang="nl-BE" sz="1600" noProof="0" dirty="0">
                <a:latin typeface="+mn-lt"/>
              </a:rPr>
              <a:t> </a:t>
            </a:r>
            <a:r>
              <a:rPr lang="nl-BE" sz="1600" b="1" noProof="0" dirty="0">
                <a:latin typeface="+mn-lt"/>
              </a:rPr>
              <a:t>minstens 2,50 m</a:t>
            </a:r>
            <a:r>
              <a:rPr lang="nl-BE" sz="1600" noProof="0" dirty="0">
                <a:latin typeface="+mn-lt"/>
              </a:rPr>
              <a:t>, loodrecht gemeten van de buitenkant van de dichtst bijgelegen rail </a:t>
            </a:r>
          </a:p>
        </p:txBody>
      </p:sp>
      <p:sp>
        <p:nvSpPr>
          <p:cNvPr id="10" name="Text Placeholder 2">
            <a:extLst>
              <a:ext uri="{FF2B5EF4-FFF2-40B4-BE49-F238E27FC236}">
                <a16:creationId xmlns:a16="http://schemas.microsoft.com/office/drawing/2014/main" id="{ABED9EFF-F91F-49DC-9354-3D843BA29E46}"/>
              </a:ext>
            </a:extLst>
          </p:cNvPr>
          <p:cNvSpPr txBox="1">
            <a:spLocks/>
          </p:cNvSpPr>
          <p:nvPr/>
        </p:nvSpPr>
        <p:spPr>
          <a:xfrm>
            <a:off x="8256240" y="256739"/>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1: Plannen</a:t>
            </a:r>
          </a:p>
        </p:txBody>
      </p:sp>
      <p:sp>
        <p:nvSpPr>
          <p:cNvPr id="9" name="Title 1">
            <a:extLst>
              <a:ext uri="{FF2B5EF4-FFF2-40B4-BE49-F238E27FC236}">
                <a16:creationId xmlns:a16="http://schemas.microsoft.com/office/drawing/2014/main" id="{A4FB786A-FF2A-4BD3-A9ED-D197F187C602}"/>
              </a:ext>
            </a:extLst>
          </p:cNvPr>
          <p:cNvSpPr txBox="1">
            <a:spLocks/>
          </p:cNvSpPr>
          <p:nvPr/>
        </p:nvSpPr>
        <p:spPr bwMode="auto">
          <a:xfrm>
            <a:off x="839416" y="336125"/>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1: Plannen</a:t>
            </a:r>
          </a:p>
        </p:txBody>
      </p:sp>
    </p:spTree>
    <p:extLst>
      <p:ext uri="{BB962C8B-B14F-4D97-AF65-F5344CB8AC3E}">
        <p14:creationId xmlns:p14="http://schemas.microsoft.com/office/powerpoint/2010/main" val="226235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71464" y="317526"/>
            <a:ext cx="9111009"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Wie kan de rol van grenswachter garanderen bij werken met risico indringing </a:t>
            </a:r>
            <a:r>
              <a:rPr lang="nl-BE" sz="2000" b="1" kern="0" noProof="0" dirty="0">
                <a:solidFill>
                  <a:srgbClr val="FF0000"/>
                </a:solidFill>
                <a:latin typeface="+mj-lt"/>
                <a:ea typeface="+mj-ea"/>
                <a:cs typeface="+mj-cs"/>
              </a:rPr>
              <a:t>type I</a:t>
            </a:r>
            <a:r>
              <a:rPr lang="nl-BE" sz="2000" b="1" kern="0" noProof="0" dirty="0">
                <a:solidFill>
                  <a:srgbClr val="0070C0"/>
                </a:solidFill>
                <a:latin typeface="+mj-lt"/>
                <a:ea typeface="+mj-ea"/>
                <a:cs typeface="+mj-cs"/>
              </a:rPr>
              <a:t>?</a:t>
            </a:r>
          </a:p>
        </p:txBody>
      </p:sp>
      <p:sp>
        <p:nvSpPr>
          <p:cNvPr id="22" name="Rounded Rectangle 12"/>
          <p:cNvSpPr/>
          <p:nvPr/>
        </p:nvSpPr>
        <p:spPr bwMode="auto">
          <a:xfrm>
            <a:off x="775353" y="881936"/>
            <a:ext cx="9255025" cy="193873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400" b="1" noProof="0" dirty="0">
                <a:latin typeface="+mn-lt"/>
              </a:rPr>
              <a:t>Wie kan de rol van grenswachter garanderen?</a:t>
            </a:r>
          </a:p>
          <a:p>
            <a:endParaRPr lang="nl-BE" sz="1400" noProof="0" dirty="0">
              <a:latin typeface="+mn-lt"/>
            </a:endParaRPr>
          </a:p>
          <a:p>
            <a:pPr marL="177800" indent="-177800" algn="just">
              <a:buFontTx/>
              <a:buChar char="-"/>
              <a:defRPr/>
            </a:pPr>
            <a:r>
              <a:rPr lang="nl-BE" sz="1400" noProof="0" dirty="0">
                <a:latin typeface="+mn-lt"/>
              </a:rPr>
              <a:t>de bediende zelf (enkel voor risico op indringing type I);</a:t>
            </a:r>
          </a:p>
          <a:p>
            <a:pPr marL="177800" indent="-177800" algn="just">
              <a:buFontTx/>
              <a:buChar char="-"/>
              <a:defRPr/>
            </a:pPr>
            <a:endParaRPr lang="nl-BE" sz="1400" noProof="0" dirty="0">
              <a:latin typeface="+mn-lt"/>
            </a:endParaRPr>
          </a:p>
          <a:p>
            <a:pPr marL="177800" indent="-177800" algn="just">
              <a:buFontTx/>
              <a:buChar char="-"/>
              <a:defRPr/>
            </a:pPr>
            <a:r>
              <a:rPr lang="nl-BE" sz="1400" noProof="0" dirty="0">
                <a:latin typeface="+mn-lt"/>
              </a:rPr>
              <a:t>ofwel de leider van het werk;</a:t>
            </a:r>
          </a:p>
          <a:p>
            <a:pPr lvl="0" algn="just">
              <a:defRPr/>
            </a:pPr>
            <a:r>
              <a:rPr lang="nl-BE" sz="1400" noProof="0" dirty="0">
                <a:latin typeface="+mn-lt"/>
              </a:rPr>
              <a:t>	</a:t>
            </a:r>
          </a:p>
          <a:p>
            <a:pPr marL="177800" indent="-177800" algn="just">
              <a:buFontTx/>
              <a:buChar char="-"/>
              <a:defRPr/>
            </a:pPr>
            <a:r>
              <a:rPr lang="nl-BE" sz="1400" noProof="0" dirty="0">
                <a:latin typeface="+mn-lt"/>
              </a:rPr>
              <a:t>ofwel door een bediende, speciaal voor deze taak aangeduid (grenswachter genaamd).</a:t>
            </a:r>
          </a:p>
          <a:p>
            <a:pPr marL="177800" indent="-177800" algn="just">
              <a:buFontTx/>
              <a:buChar char="-"/>
              <a:defRPr/>
            </a:pPr>
            <a:endParaRPr lang="nl-BE" sz="1400" noProof="0" dirty="0">
              <a:latin typeface="+mn-lt"/>
            </a:endParaRPr>
          </a:p>
          <a:p>
            <a:pPr algn="just">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600" noProof="0" dirty="0">
              <a:latin typeface="+mn-lt"/>
            </a:endParaRPr>
          </a:p>
        </p:txBody>
      </p:sp>
      <p:sp>
        <p:nvSpPr>
          <p:cNvPr id="13" name="Rectangle 2"/>
          <p:cNvSpPr>
            <a:spLocks noChangeArrowheads="1"/>
          </p:cNvSpPr>
          <p:nvPr/>
        </p:nvSpPr>
        <p:spPr bwMode="auto">
          <a:xfrm>
            <a:off x="3156870" y="4033279"/>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800" b="0" i="0" u="none" strike="noStrike" cap="none" normalizeH="0" baseline="0" noProof="0" dirty="0">
                <a:ln>
                  <a:noFill/>
                </a:ln>
                <a:solidFill>
                  <a:srgbClr val="000000"/>
                </a:solidFill>
                <a:effectLst/>
                <a:latin typeface="Arial" panose="020B0604020202020204" pitchFamily="34" charset="0"/>
                <a:ea typeface="Times New Roman" panose="02020603050405020304" pitchFamily="18" charset="0"/>
              </a:rPr>
              <a:t> </a:t>
            </a:r>
            <a:endParaRPr kumimoji="0" lang="nl-BE" sz="1800" b="0" i="0" u="none" strike="noStrike" cap="none" normalizeH="0" baseline="0" noProof="0" dirty="0">
              <a:ln>
                <a:noFill/>
              </a:ln>
              <a:solidFill>
                <a:schemeClr val="tx1"/>
              </a:solidFill>
              <a:effectLst/>
              <a:latin typeface="Arial" panose="020B0604020202020204" pitchFamily="34" charset="0"/>
            </a:endParaRPr>
          </a:p>
        </p:txBody>
      </p:sp>
      <p:grpSp>
        <p:nvGrpSpPr>
          <p:cNvPr id="9" name="Group 8"/>
          <p:cNvGrpSpPr/>
          <p:nvPr/>
        </p:nvGrpSpPr>
        <p:grpSpPr>
          <a:xfrm>
            <a:off x="10776520" y="764704"/>
            <a:ext cx="1248463" cy="1768419"/>
            <a:chOff x="3550805" y="1982567"/>
            <a:chExt cx="1248463" cy="1768419"/>
          </a:xfrm>
        </p:grpSpPr>
        <p:sp>
          <p:nvSpPr>
            <p:cNvPr id="11"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8" name="TextBox 17">
            <a:extLst>
              <a:ext uri="{FF2B5EF4-FFF2-40B4-BE49-F238E27FC236}">
                <a16:creationId xmlns:a16="http://schemas.microsoft.com/office/drawing/2014/main" id="{5EF423C8-5E51-42F5-83F7-4DB1145DAD2E}"/>
              </a:ext>
            </a:extLst>
          </p:cNvPr>
          <p:cNvSpPr txBox="1"/>
          <p:nvPr/>
        </p:nvSpPr>
        <p:spPr>
          <a:xfrm>
            <a:off x="758928" y="3016909"/>
            <a:ext cx="10009112" cy="3677603"/>
          </a:xfrm>
          <a:prstGeom prst="roundRect">
            <a:avLst/>
          </a:prstGeom>
          <a:noFill/>
          <a:ln w="19050">
            <a:solidFill>
              <a:schemeClr val="accent1"/>
            </a:solidFill>
            <a:prstDash val="solid"/>
          </a:ln>
        </p:spPr>
        <p:txBody>
          <a:bodyPr wrap="square" rtlCol="0">
            <a:spAutoFit/>
          </a:bodyPr>
          <a:lstStyle/>
          <a:p>
            <a:r>
              <a:rPr lang="nl-BE" sz="1400" noProof="0" dirty="0">
                <a:latin typeface="+mn-lt"/>
              </a:rPr>
              <a:t>Het aantal bedienden waarover de grenswachter toezicht mag houden:</a:t>
            </a:r>
            <a:endParaRPr lang="nl-BE" sz="1400" b="1"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p:txBody>
      </p:sp>
      <p:pic>
        <p:nvPicPr>
          <p:cNvPr id="19" name="Picture 18">
            <a:extLst>
              <a:ext uri="{FF2B5EF4-FFF2-40B4-BE49-F238E27FC236}">
                <a16:creationId xmlns:a16="http://schemas.microsoft.com/office/drawing/2014/main" id="{36837949-FE62-497E-8E82-C39B3C0C45CB}"/>
              </a:ext>
            </a:extLst>
          </p:cNvPr>
          <p:cNvPicPr>
            <a:picLocks noChangeAspect="1"/>
          </p:cNvPicPr>
          <p:nvPr/>
        </p:nvPicPr>
        <p:blipFill>
          <a:blip r:embed="rId4"/>
          <a:stretch>
            <a:fillRect/>
          </a:stretch>
        </p:blipFill>
        <p:spPr>
          <a:xfrm>
            <a:off x="1055440" y="3558411"/>
            <a:ext cx="7623319" cy="2982063"/>
          </a:xfrm>
          <a:prstGeom prst="rect">
            <a:avLst/>
          </a:prstGeom>
        </p:spPr>
      </p:pic>
      <p:sp>
        <p:nvSpPr>
          <p:cNvPr id="20" name="TextBox 19">
            <a:extLst>
              <a:ext uri="{FF2B5EF4-FFF2-40B4-BE49-F238E27FC236}">
                <a16:creationId xmlns:a16="http://schemas.microsoft.com/office/drawing/2014/main" id="{7766106B-313C-4708-89A3-D60C3D464213}"/>
              </a:ext>
            </a:extLst>
          </p:cNvPr>
          <p:cNvSpPr txBox="1"/>
          <p:nvPr/>
        </p:nvSpPr>
        <p:spPr>
          <a:xfrm>
            <a:off x="8823299" y="4018319"/>
            <a:ext cx="1800200" cy="1957745"/>
          </a:xfrm>
          <a:prstGeom prst="roundRect">
            <a:avLst/>
          </a:prstGeom>
          <a:noFill/>
          <a:ln w="19050">
            <a:solidFill>
              <a:srgbClr val="FF0000"/>
            </a:solidFill>
            <a:prstDash val="solid"/>
          </a:ln>
        </p:spPr>
        <p:txBody>
          <a:bodyPr wrap="square" rtlCol="0">
            <a:spAutoFit/>
          </a:bodyPr>
          <a:lstStyle/>
          <a:p>
            <a:endParaRPr lang="nl-BE" sz="1200" b="1" u="sng" noProof="0" dirty="0">
              <a:latin typeface="+mn-lt"/>
            </a:endParaRPr>
          </a:p>
          <a:p>
            <a:r>
              <a:rPr lang="nl-BE" sz="1400" b="1" noProof="0" dirty="0">
                <a:solidFill>
                  <a:srgbClr val="FF0000"/>
                </a:solidFill>
                <a:latin typeface="+mn-lt"/>
              </a:rPr>
              <a:t>Voorwaarde: de waakzaamheid van de grenswachter is gegarandeerd is tijdens de gehele prestatie van het werk</a:t>
            </a:r>
            <a:endParaRPr lang="nl-BE" sz="1400" noProof="0" dirty="0">
              <a:latin typeface="+mn-lt"/>
            </a:endParaRPr>
          </a:p>
        </p:txBody>
      </p:sp>
      <p:pic>
        <p:nvPicPr>
          <p:cNvPr id="2" name="Picture 1">
            <a:extLst>
              <a:ext uri="{FF2B5EF4-FFF2-40B4-BE49-F238E27FC236}">
                <a16:creationId xmlns:a16="http://schemas.microsoft.com/office/drawing/2014/main" id="{5A3EBFEA-990E-4CF3-BC8D-45B4B339519E}"/>
              </a:ext>
            </a:extLst>
          </p:cNvPr>
          <p:cNvPicPr>
            <a:picLocks noChangeAspect="1"/>
          </p:cNvPicPr>
          <p:nvPr/>
        </p:nvPicPr>
        <p:blipFill>
          <a:blip r:embed="rId5"/>
          <a:stretch>
            <a:fillRect/>
          </a:stretch>
        </p:blipFill>
        <p:spPr>
          <a:xfrm>
            <a:off x="8728361" y="3590298"/>
            <a:ext cx="493819" cy="658425"/>
          </a:xfrm>
          <a:prstGeom prst="rect">
            <a:avLst/>
          </a:prstGeom>
        </p:spPr>
      </p:pic>
      <p:sp>
        <p:nvSpPr>
          <p:cNvPr id="21" name="Text Placeholder 2">
            <a:extLst>
              <a:ext uri="{FF2B5EF4-FFF2-40B4-BE49-F238E27FC236}">
                <a16:creationId xmlns:a16="http://schemas.microsoft.com/office/drawing/2014/main" id="{18C0BBD9-2458-4E49-B548-E393914EC88A}"/>
              </a:ext>
            </a:extLst>
          </p:cNvPr>
          <p:cNvSpPr>
            <a:spLocks noGrp="1"/>
          </p:cNvSpPr>
          <p:nvPr>
            <p:ph type="body" sz="quarter" idx="18"/>
          </p:nvPr>
        </p:nvSpPr>
        <p:spPr>
          <a:xfrm>
            <a:off x="8328248" y="82153"/>
            <a:ext cx="3672409" cy="360363"/>
          </a:xfrm>
        </p:spPr>
        <p:txBody>
          <a:bodyPr/>
          <a:lstStyle/>
          <a:p>
            <a:r>
              <a:rPr lang="nl-BE" noProof="0" dirty="0"/>
              <a:t>2. Afbakening van de werfzone: toezicht door een persoon – grenswachter</a:t>
            </a:r>
          </a:p>
          <a:p>
            <a:r>
              <a:rPr lang="nl-BE" noProof="0" dirty="0"/>
              <a:t>Stap 1: Plannen </a:t>
            </a:r>
          </a:p>
        </p:txBody>
      </p:sp>
    </p:spTree>
    <p:extLst>
      <p:ext uri="{BB962C8B-B14F-4D97-AF65-F5344CB8AC3E}">
        <p14:creationId xmlns:p14="http://schemas.microsoft.com/office/powerpoint/2010/main" val="14599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71464" y="317526"/>
            <a:ext cx="9111009"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Wie kan de rol van grenswachter garanderen bij werken met risico indringing </a:t>
            </a:r>
            <a:r>
              <a:rPr lang="nl-BE" sz="2000" b="1" kern="0" noProof="0" dirty="0">
                <a:solidFill>
                  <a:srgbClr val="FF0000"/>
                </a:solidFill>
                <a:latin typeface="+mj-lt"/>
                <a:ea typeface="+mj-ea"/>
                <a:cs typeface="+mj-cs"/>
              </a:rPr>
              <a:t>type II</a:t>
            </a:r>
            <a:r>
              <a:rPr lang="nl-BE" sz="2000" b="1" kern="0" noProof="0" dirty="0">
                <a:solidFill>
                  <a:srgbClr val="0070C0"/>
                </a:solidFill>
                <a:latin typeface="+mj-lt"/>
                <a:ea typeface="+mj-ea"/>
                <a:cs typeface="+mj-cs"/>
              </a:rPr>
              <a:t>?</a:t>
            </a:r>
          </a:p>
        </p:txBody>
      </p:sp>
      <p:sp>
        <p:nvSpPr>
          <p:cNvPr id="22" name="Rounded Rectangle 12"/>
          <p:cNvSpPr/>
          <p:nvPr/>
        </p:nvSpPr>
        <p:spPr bwMode="auto">
          <a:xfrm>
            <a:off x="775353" y="881936"/>
            <a:ext cx="9255025" cy="141652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nl-BE" sz="1400" b="1" noProof="0" dirty="0">
                <a:latin typeface="+mn-lt"/>
              </a:rPr>
              <a:t>Wie kan de rol van grenswachter garanderen?</a:t>
            </a:r>
          </a:p>
          <a:p>
            <a:pPr algn="just">
              <a:defRPr/>
            </a:pPr>
            <a:endParaRPr lang="nl-BE" sz="1400" noProof="0" dirty="0">
              <a:latin typeface="+mn-lt"/>
            </a:endParaRPr>
          </a:p>
          <a:p>
            <a:pPr marL="177800" indent="-177800" algn="just">
              <a:buFontTx/>
              <a:buChar char="-"/>
              <a:defRPr/>
            </a:pPr>
            <a:r>
              <a:rPr lang="nl-BE" sz="1400" noProof="0" dirty="0">
                <a:latin typeface="+mn-lt"/>
              </a:rPr>
              <a:t>de leider van het werk;</a:t>
            </a:r>
          </a:p>
          <a:p>
            <a:pPr lvl="0" algn="just">
              <a:defRPr/>
            </a:pPr>
            <a:r>
              <a:rPr lang="nl-BE" sz="1400" noProof="0" dirty="0">
                <a:latin typeface="+mn-lt"/>
              </a:rPr>
              <a:t>	</a:t>
            </a:r>
          </a:p>
          <a:p>
            <a:pPr marL="177800" indent="-177800" algn="just">
              <a:buFontTx/>
              <a:buChar char="-"/>
              <a:defRPr/>
            </a:pPr>
            <a:r>
              <a:rPr lang="nl-BE" sz="1400" noProof="0" dirty="0">
                <a:latin typeface="+mn-lt"/>
              </a:rPr>
              <a:t>ofwel door een bediende, speciaal voor deze taak aangeduid (grenswachter genaamd).</a:t>
            </a:r>
          </a:p>
          <a:p>
            <a:pPr marL="177800" indent="-177800" algn="just">
              <a:buFontTx/>
              <a:buChar char="-"/>
              <a:defRPr/>
            </a:pPr>
            <a:endParaRPr lang="nl-BE" sz="1400" noProof="0" dirty="0">
              <a:latin typeface="+mn-lt"/>
            </a:endParaRPr>
          </a:p>
          <a:p>
            <a:pPr algn="just">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400" noProof="0" dirty="0">
              <a:latin typeface="+mn-lt"/>
            </a:endParaRPr>
          </a:p>
          <a:p>
            <a:pPr marL="285750" lvl="0" indent="-285750" algn="just">
              <a:buFontTx/>
              <a:buChar char="-"/>
              <a:defRPr/>
            </a:pPr>
            <a:endParaRPr lang="nl-BE" sz="1600" noProof="0" dirty="0">
              <a:latin typeface="+mn-lt"/>
            </a:endParaRPr>
          </a:p>
        </p:txBody>
      </p:sp>
      <p:sp>
        <p:nvSpPr>
          <p:cNvPr id="13" name="Rectangle 2"/>
          <p:cNvSpPr>
            <a:spLocks noChangeArrowheads="1"/>
          </p:cNvSpPr>
          <p:nvPr/>
        </p:nvSpPr>
        <p:spPr bwMode="auto">
          <a:xfrm>
            <a:off x="3156870" y="4033279"/>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sz="800" b="0" i="0" u="none" strike="noStrike" cap="none" normalizeH="0" baseline="0" noProof="0" dirty="0">
                <a:ln>
                  <a:noFill/>
                </a:ln>
                <a:solidFill>
                  <a:srgbClr val="000000"/>
                </a:solidFill>
                <a:effectLst/>
                <a:latin typeface="Arial" panose="020B0604020202020204" pitchFamily="34" charset="0"/>
                <a:ea typeface="Times New Roman" panose="02020603050405020304" pitchFamily="18" charset="0"/>
              </a:rPr>
              <a:t> </a:t>
            </a:r>
            <a:endParaRPr kumimoji="0" lang="nl-BE" sz="1800" b="0" i="0" u="none" strike="noStrike" cap="none" normalizeH="0" baseline="0" noProof="0" dirty="0">
              <a:ln>
                <a:noFill/>
              </a:ln>
              <a:solidFill>
                <a:schemeClr val="tx1"/>
              </a:solidFill>
              <a:effectLst/>
              <a:latin typeface="Arial" panose="020B0604020202020204" pitchFamily="34" charset="0"/>
            </a:endParaRPr>
          </a:p>
        </p:txBody>
      </p:sp>
      <p:grpSp>
        <p:nvGrpSpPr>
          <p:cNvPr id="9" name="Group 8"/>
          <p:cNvGrpSpPr/>
          <p:nvPr/>
        </p:nvGrpSpPr>
        <p:grpSpPr>
          <a:xfrm>
            <a:off x="10776520" y="764704"/>
            <a:ext cx="1248463" cy="1768419"/>
            <a:chOff x="3550805" y="1982567"/>
            <a:chExt cx="1248463" cy="1768419"/>
          </a:xfrm>
        </p:grpSpPr>
        <p:sp>
          <p:nvSpPr>
            <p:cNvPr id="11"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8" name="TextBox 17">
            <a:extLst>
              <a:ext uri="{FF2B5EF4-FFF2-40B4-BE49-F238E27FC236}">
                <a16:creationId xmlns:a16="http://schemas.microsoft.com/office/drawing/2014/main" id="{5EF423C8-5E51-42F5-83F7-4DB1145DAD2E}"/>
              </a:ext>
            </a:extLst>
          </p:cNvPr>
          <p:cNvSpPr txBox="1"/>
          <p:nvPr/>
        </p:nvSpPr>
        <p:spPr>
          <a:xfrm>
            <a:off x="758928" y="3016909"/>
            <a:ext cx="10009112" cy="3677603"/>
          </a:xfrm>
          <a:prstGeom prst="roundRect">
            <a:avLst/>
          </a:prstGeom>
          <a:noFill/>
          <a:ln w="19050">
            <a:solidFill>
              <a:schemeClr val="accent1"/>
            </a:solidFill>
            <a:prstDash val="solid"/>
          </a:ln>
        </p:spPr>
        <p:txBody>
          <a:bodyPr wrap="square" rtlCol="0">
            <a:spAutoFit/>
          </a:bodyPr>
          <a:lstStyle/>
          <a:p>
            <a:r>
              <a:rPr lang="nl-BE" sz="1400" noProof="0" dirty="0">
                <a:latin typeface="+mn-lt"/>
              </a:rPr>
              <a:t>Het aantal werkposten waarover de grenswachter toezicht mag houden:</a:t>
            </a:r>
            <a:endParaRPr lang="nl-BE" sz="1400" b="1"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a:p>
            <a:endParaRPr lang="nl-BE" sz="1400" noProof="0" dirty="0">
              <a:latin typeface="+mn-lt"/>
            </a:endParaRPr>
          </a:p>
        </p:txBody>
      </p:sp>
      <p:sp>
        <p:nvSpPr>
          <p:cNvPr id="20" name="TextBox 19">
            <a:extLst>
              <a:ext uri="{FF2B5EF4-FFF2-40B4-BE49-F238E27FC236}">
                <a16:creationId xmlns:a16="http://schemas.microsoft.com/office/drawing/2014/main" id="{7766106B-313C-4708-89A3-D60C3D464213}"/>
              </a:ext>
            </a:extLst>
          </p:cNvPr>
          <p:cNvSpPr txBox="1"/>
          <p:nvPr/>
        </p:nvSpPr>
        <p:spPr>
          <a:xfrm>
            <a:off x="7392144" y="2710080"/>
            <a:ext cx="4521395" cy="783193"/>
          </a:xfrm>
          <a:prstGeom prst="roundRect">
            <a:avLst/>
          </a:prstGeom>
          <a:noFill/>
          <a:ln w="19050">
            <a:solidFill>
              <a:srgbClr val="FF0000"/>
            </a:solidFill>
            <a:prstDash val="solid"/>
          </a:ln>
        </p:spPr>
        <p:txBody>
          <a:bodyPr wrap="square" rtlCol="0">
            <a:spAutoFit/>
          </a:bodyPr>
          <a:lstStyle/>
          <a:p>
            <a:endParaRPr lang="nl-BE" sz="1200" b="1" u="sng" noProof="0" dirty="0">
              <a:latin typeface="+mn-lt"/>
            </a:endParaRPr>
          </a:p>
          <a:p>
            <a:r>
              <a:rPr lang="nl-BE" sz="1400" b="1" noProof="0" dirty="0">
                <a:solidFill>
                  <a:srgbClr val="FF0000"/>
                </a:solidFill>
                <a:latin typeface="+mn-lt"/>
              </a:rPr>
              <a:t>Voorwaarde: de waakzaamheid van de grenswachter is gegarandeerd is tijdens de gehele prestatie van het werk</a:t>
            </a:r>
            <a:endParaRPr lang="nl-BE" sz="1400" noProof="0" dirty="0">
              <a:latin typeface="+mn-lt"/>
            </a:endParaRPr>
          </a:p>
        </p:txBody>
      </p:sp>
      <p:pic>
        <p:nvPicPr>
          <p:cNvPr id="2" name="Picture 1">
            <a:extLst>
              <a:ext uri="{FF2B5EF4-FFF2-40B4-BE49-F238E27FC236}">
                <a16:creationId xmlns:a16="http://schemas.microsoft.com/office/drawing/2014/main" id="{5A3EBFEA-990E-4CF3-BC8D-45B4B339519E}"/>
              </a:ext>
            </a:extLst>
          </p:cNvPr>
          <p:cNvPicPr>
            <a:picLocks noChangeAspect="1"/>
          </p:cNvPicPr>
          <p:nvPr/>
        </p:nvPicPr>
        <p:blipFill>
          <a:blip r:embed="rId4"/>
          <a:stretch>
            <a:fillRect/>
          </a:stretch>
        </p:blipFill>
        <p:spPr>
          <a:xfrm>
            <a:off x="7392144" y="2322341"/>
            <a:ext cx="493819" cy="658425"/>
          </a:xfrm>
          <a:prstGeom prst="rect">
            <a:avLst/>
          </a:prstGeom>
        </p:spPr>
      </p:pic>
      <p:pic>
        <p:nvPicPr>
          <p:cNvPr id="3" name="Picture 2">
            <a:extLst>
              <a:ext uri="{FF2B5EF4-FFF2-40B4-BE49-F238E27FC236}">
                <a16:creationId xmlns:a16="http://schemas.microsoft.com/office/drawing/2014/main" id="{4BDE812B-1DA5-4539-904E-99A698E12A8E}"/>
              </a:ext>
            </a:extLst>
          </p:cNvPr>
          <p:cNvPicPr>
            <a:picLocks noChangeAspect="1"/>
          </p:cNvPicPr>
          <p:nvPr/>
        </p:nvPicPr>
        <p:blipFill>
          <a:blip r:embed="rId5"/>
          <a:stretch>
            <a:fillRect/>
          </a:stretch>
        </p:blipFill>
        <p:spPr>
          <a:xfrm>
            <a:off x="1271464" y="3589754"/>
            <a:ext cx="9096020" cy="2950720"/>
          </a:xfrm>
          <a:prstGeom prst="rect">
            <a:avLst/>
          </a:prstGeom>
        </p:spPr>
      </p:pic>
      <p:sp>
        <p:nvSpPr>
          <p:cNvPr id="15" name="Text Placeholder 2">
            <a:extLst>
              <a:ext uri="{FF2B5EF4-FFF2-40B4-BE49-F238E27FC236}">
                <a16:creationId xmlns:a16="http://schemas.microsoft.com/office/drawing/2014/main" id="{10BF37D2-C486-4A71-BE8E-0814D059FCCC}"/>
              </a:ext>
            </a:extLst>
          </p:cNvPr>
          <p:cNvSpPr>
            <a:spLocks noGrp="1"/>
          </p:cNvSpPr>
          <p:nvPr>
            <p:ph type="body" sz="quarter" idx="18"/>
          </p:nvPr>
        </p:nvSpPr>
        <p:spPr>
          <a:xfrm>
            <a:off x="8328248" y="84476"/>
            <a:ext cx="3717946" cy="360363"/>
          </a:xfrm>
        </p:spPr>
        <p:txBody>
          <a:bodyPr/>
          <a:lstStyle/>
          <a:p>
            <a:r>
              <a:rPr lang="nl-BE" noProof="0" dirty="0"/>
              <a:t>2. Afbakening van de werfzone: toezicht door een persoon – grenswachter</a:t>
            </a:r>
          </a:p>
          <a:p>
            <a:r>
              <a:rPr lang="nl-BE" noProof="0" dirty="0"/>
              <a:t>Stap 1: Plannen </a:t>
            </a:r>
          </a:p>
        </p:txBody>
      </p:sp>
    </p:spTree>
    <p:extLst>
      <p:ext uri="{BB962C8B-B14F-4D97-AF65-F5344CB8AC3E}">
        <p14:creationId xmlns:p14="http://schemas.microsoft.com/office/powerpoint/2010/main" val="39585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Validatie ten opzichte van het terrein</a:t>
            </a:r>
          </a:p>
        </p:txBody>
      </p:sp>
      <p:sp>
        <p:nvSpPr>
          <p:cNvPr id="8" name="Rectangle 7"/>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Plannen van de werken en de bijhorende veiligheidsmaatregel</a:t>
            </a:r>
          </a:p>
        </p:txBody>
      </p:sp>
      <p:sp>
        <p:nvSpPr>
          <p:cNvPr id="9" name="Ovaal 21"/>
          <p:cNvSpPr/>
          <p:nvPr/>
        </p:nvSpPr>
        <p:spPr bwMode="auto">
          <a:xfrm>
            <a:off x="4670175" y="11769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0"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11" name="Rectangle 10"/>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Bepalen van de plaats van opstelling van de grenswachter</a:t>
            </a:r>
          </a:p>
        </p:txBody>
      </p:sp>
      <p:sp>
        <p:nvSpPr>
          <p:cNvPr id="12"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13" name="Rectangle 12"/>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Briefing van de bedienden</a:t>
            </a:r>
          </a:p>
          <a:p>
            <a:pPr algn="ctr"/>
            <a:r>
              <a:rPr lang="nl-BE" sz="1200" noProof="0" dirty="0">
                <a:latin typeface="+mn-lt"/>
              </a:rPr>
              <a:t>Controle van de uitrusting van de grenswachter</a:t>
            </a:r>
          </a:p>
        </p:txBody>
      </p:sp>
      <p:sp>
        <p:nvSpPr>
          <p:cNvPr id="14"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15" name="Rectangle 14"/>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Opstelling van de bedienden</a:t>
            </a:r>
          </a:p>
          <a:p>
            <a:pPr algn="ctr"/>
            <a:r>
              <a:rPr lang="nl-BE" sz="1200" noProof="0" dirty="0">
                <a:latin typeface="+mn-lt"/>
              </a:rPr>
              <a:t>Voorafgaande testen</a:t>
            </a:r>
          </a:p>
        </p:txBody>
      </p:sp>
      <p:sp>
        <p:nvSpPr>
          <p:cNvPr id="16"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17" name="Rectangle 16"/>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Werking van het beveiligingssysteem</a:t>
            </a:r>
          </a:p>
        </p:txBody>
      </p:sp>
      <p:sp>
        <p:nvSpPr>
          <p:cNvPr id="18"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19" name="Rectangle 18"/>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latin typeface="+mn-lt"/>
              </a:rPr>
              <a:t>Einde van de werken</a:t>
            </a:r>
          </a:p>
          <a:p>
            <a:pPr algn="ctr"/>
            <a:r>
              <a:rPr lang="nl-BE" sz="1200" noProof="0" dirty="0">
                <a:latin typeface="+mn-lt"/>
              </a:rPr>
              <a:t>Stopzetting van de beveiliging</a:t>
            </a:r>
          </a:p>
        </p:txBody>
      </p:sp>
      <p:sp>
        <p:nvSpPr>
          <p:cNvPr id="20"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22"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23" name="Group 22"/>
          <p:cNvGrpSpPr/>
          <p:nvPr/>
        </p:nvGrpSpPr>
        <p:grpSpPr>
          <a:xfrm>
            <a:off x="2217225" y="2206168"/>
            <a:ext cx="4239077" cy="2404839"/>
            <a:chOff x="693224" y="2400123"/>
            <a:chExt cx="4239077" cy="2404839"/>
          </a:xfrm>
        </p:grpSpPr>
        <p:sp>
          <p:nvSpPr>
            <p:cNvPr id="24"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5"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26" name="Ovaal 14"/>
            <p:cNvSpPr/>
            <p:nvPr/>
          </p:nvSpPr>
          <p:spPr bwMode="auto">
            <a:xfrm>
              <a:off x="3663709" y="26447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7"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0"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1"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2"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3"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pic>
        <p:nvPicPr>
          <p:cNvPr id="3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2" name="Picture 5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14672" y="3912703"/>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750" y="2725394"/>
            <a:ext cx="444174" cy="1171717"/>
          </a:xfrm>
          <a:prstGeom prst="rect">
            <a:avLst/>
          </a:prstGeom>
        </p:spPr>
      </p:pic>
      <p:sp>
        <p:nvSpPr>
          <p:cNvPr id="37" name="TextBox 36"/>
          <p:cNvSpPr txBox="1"/>
          <p:nvPr/>
        </p:nvSpPr>
        <p:spPr>
          <a:xfrm>
            <a:off x="2543322" y="2377489"/>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720380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26" name="Ovaal 21"/>
          <p:cNvSpPr/>
          <p:nvPr/>
        </p:nvSpPr>
        <p:spPr bwMode="auto">
          <a:xfrm>
            <a:off x="4655840" y="1124744"/>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29" name="Rectangle 28"/>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30"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1" name="Rectangle 30"/>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32"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3" name="Rectangle 32"/>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34"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5" name="Rectangle 34"/>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36"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7" name="Rectangle 36"/>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38"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39" name="Group 38"/>
          <p:cNvGrpSpPr/>
          <p:nvPr/>
        </p:nvGrpSpPr>
        <p:grpSpPr>
          <a:xfrm>
            <a:off x="2217225" y="2206168"/>
            <a:ext cx="4331041" cy="2404839"/>
            <a:chOff x="693224" y="2400123"/>
            <a:chExt cx="4331041" cy="2404839"/>
          </a:xfrm>
        </p:grpSpPr>
        <p:sp>
          <p:nvSpPr>
            <p:cNvPr id="40"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41" name="Group 40"/>
            <p:cNvGrpSpPr/>
            <p:nvPr/>
          </p:nvGrpSpPr>
          <p:grpSpPr>
            <a:xfrm>
              <a:off x="693224" y="2400123"/>
              <a:ext cx="4239077" cy="2404839"/>
              <a:chOff x="693224" y="2400123"/>
              <a:chExt cx="4239077" cy="2404839"/>
            </a:xfrm>
          </p:grpSpPr>
          <p:sp>
            <p:nvSpPr>
              <p:cNvPr id="4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43"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44"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45"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8"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9"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0"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1"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2"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53"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924" y="2695418"/>
            <a:ext cx="527769" cy="1171717"/>
          </a:xfrm>
          <a:prstGeom prst="rect">
            <a:avLst/>
          </a:prstGeom>
        </p:spPr>
      </p:pic>
      <p:sp>
        <p:nvSpPr>
          <p:cNvPr id="55" name="TextBox 54"/>
          <p:cNvSpPr txBox="1"/>
          <p:nvPr/>
        </p:nvSpPr>
        <p:spPr>
          <a:xfrm>
            <a:off x="2475749"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247962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184232" y="231156"/>
            <a:ext cx="3705048" cy="360363"/>
          </a:xfrm>
        </p:spPr>
        <p:txBody>
          <a:bodyPr/>
          <a:lstStyle/>
          <a:p>
            <a:r>
              <a:rPr lang="nl-BE" noProof="0" dirty="0"/>
              <a:t>2. Afbakening van de werfzone: toezicht door een persoon – grenswachter</a:t>
            </a:r>
          </a:p>
          <a:p>
            <a:pPr fontAlgn="auto">
              <a:spcAft>
                <a:spcPts val="0"/>
              </a:spcAft>
            </a:pPr>
            <a:r>
              <a:rPr lang="nl-BE" noProof="0" dirty="0"/>
              <a:t>Stap 2: Validatie t.o.v. terrein </a:t>
            </a:r>
          </a:p>
        </p:txBody>
      </p:sp>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312712" y="404664"/>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	Stap 2: validatie t.o.v. terrein </a:t>
            </a:r>
          </a:p>
        </p:txBody>
      </p:sp>
      <p:sp>
        <p:nvSpPr>
          <p:cNvPr id="8" name="Title 1">
            <a:extLst>
              <a:ext uri="{FF2B5EF4-FFF2-40B4-BE49-F238E27FC236}">
                <a16:creationId xmlns:a16="http://schemas.microsoft.com/office/drawing/2014/main" id="{5E4E26C5-6FB9-4195-9CC7-CE857155FB45}"/>
              </a:ext>
            </a:extLst>
          </p:cNvPr>
          <p:cNvSpPr txBox="1">
            <a:spLocks/>
          </p:cNvSpPr>
          <p:nvPr/>
        </p:nvSpPr>
        <p:spPr>
          <a:xfrm>
            <a:off x="1703512" y="2996952"/>
            <a:ext cx="8064500" cy="887413"/>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br>
              <a:rPr lang="nl-BE" sz="2000" noProof="0" dirty="0"/>
            </a:br>
            <a:endParaRPr lang="nl-BE" sz="1800" noProof="0" dirty="0"/>
          </a:p>
        </p:txBody>
      </p:sp>
      <p:sp>
        <p:nvSpPr>
          <p:cNvPr id="9" name="Ovaal 21">
            <a:extLst>
              <a:ext uri="{FF2B5EF4-FFF2-40B4-BE49-F238E27FC236}">
                <a16:creationId xmlns:a16="http://schemas.microsoft.com/office/drawing/2014/main" id="{3951BAD9-C4AC-42E8-83CA-0449DA3581D4}"/>
              </a:ext>
            </a:extLst>
          </p:cNvPr>
          <p:cNvSpPr/>
          <p:nvPr/>
        </p:nvSpPr>
        <p:spPr bwMode="auto">
          <a:xfrm>
            <a:off x="623392" y="119675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0" name="Rounded Rectangle 26">
            <a:extLst>
              <a:ext uri="{FF2B5EF4-FFF2-40B4-BE49-F238E27FC236}">
                <a16:creationId xmlns:a16="http://schemas.microsoft.com/office/drawing/2014/main" id="{3B1192E2-EB96-49F6-8808-672009FA3A37}"/>
              </a:ext>
            </a:extLst>
          </p:cNvPr>
          <p:cNvSpPr/>
          <p:nvPr/>
        </p:nvSpPr>
        <p:spPr bwMode="auto">
          <a:xfrm>
            <a:off x="929581" y="892590"/>
            <a:ext cx="7416824" cy="167231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Stap 1 bestaat erin :</a:t>
            </a:r>
          </a:p>
          <a:p>
            <a:pPr marL="285750" indent="-285750" algn="just">
              <a:buFont typeface="Arial" panose="020B0604020202020204" pitchFamily="34" charset="0"/>
              <a:buChar char="•"/>
            </a:pPr>
            <a:r>
              <a:rPr lang="nl-BE" sz="1400" noProof="0" dirty="0">
                <a:solidFill>
                  <a:schemeClr val="accent2"/>
                </a:solidFill>
                <a:latin typeface="+mn-lt"/>
              </a:rPr>
              <a:t>het type van afbakening te bepalen;</a:t>
            </a:r>
          </a:p>
          <a:p>
            <a:pPr marL="285750" indent="-285750" algn="just">
              <a:buFont typeface="Arial" panose="020B0604020202020204" pitchFamily="34" charset="0"/>
              <a:buChar char="•"/>
            </a:pPr>
            <a:r>
              <a:rPr lang="nl-BE" sz="1400" noProof="0" dirty="0">
                <a:solidFill>
                  <a:schemeClr val="accent2"/>
                </a:solidFill>
                <a:latin typeface="+mn-lt"/>
              </a:rPr>
              <a:t>de afstand van grenzen van de werfzone t.o.v. buitenste rail te bepalen;</a:t>
            </a:r>
          </a:p>
          <a:p>
            <a:pPr marL="285750" indent="-285750" algn="just">
              <a:buFont typeface="Arial" panose="020B0604020202020204" pitchFamily="34" charset="0"/>
              <a:buChar char="•"/>
            </a:pPr>
            <a:r>
              <a:rPr lang="nl-BE" sz="1400" noProof="0" dirty="0">
                <a:solidFill>
                  <a:schemeClr val="accent2"/>
                </a:solidFill>
                <a:latin typeface="+mn-lt"/>
              </a:rPr>
              <a:t>te bepalen wie de rol van grenswachter zal uitvoeren. </a:t>
            </a:r>
          </a:p>
          <a:p>
            <a:pPr algn="just"/>
            <a:endParaRPr lang="nl-BE" sz="1400" noProof="0" dirty="0">
              <a:solidFill>
                <a:schemeClr val="accent2"/>
              </a:solidFill>
              <a:latin typeface="+mn-lt"/>
            </a:endParaRPr>
          </a:p>
          <a:p>
            <a:pPr algn="just"/>
            <a:r>
              <a:rPr lang="nl-BE" sz="1400" noProof="0" dirty="0">
                <a:solidFill>
                  <a:schemeClr val="accent2"/>
                </a:solidFill>
                <a:latin typeface="+mn-lt"/>
              </a:rPr>
              <a:t>Stap 1 wordt beschouwd als een </a:t>
            </a:r>
            <a:r>
              <a:rPr lang="nl-BE" sz="1400" b="1" noProof="0" dirty="0">
                <a:solidFill>
                  <a:schemeClr val="accent2"/>
                </a:solidFill>
                <a:latin typeface="+mn-lt"/>
              </a:rPr>
              <a:t>theoretische studie.</a:t>
            </a:r>
          </a:p>
        </p:txBody>
      </p:sp>
      <p:grpSp>
        <p:nvGrpSpPr>
          <p:cNvPr id="11" name="Group 10">
            <a:extLst>
              <a:ext uri="{FF2B5EF4-FFF2-40B4-BE49-F238E27FC236}">
                <a16:creationId xmlns:a16="http://schemas.microsoft.com/office/drawing/2014/main" id="{9306ECC8-E1CE-4814-89D0-B66F9214B17C}"/>
              </a:ext>
            </a:extLst>
          </p:cNvPr>
          <p:cNvGrpSpPr/>
          <p:nvPr/>
        </p:nvGrpSpPr>
        <p:grpSpPr>
          <a:xfrm>
            <a:off x="4862433" y="4332938"/>
            <a:ext cx="823189" cy="1210164"/>
            <a:chOff x="1836305" y="4525719"/>
            <a:chExt cx="823189" cy="1210164"/>
          </a:xfrm>
        </p:grpSpPr>
        <p:pic>
          <p:nvPicPr>
            <p:cNvPr id="12" name="Picture 5">
              <a:extLst>
                <a:ext uri="{FF2B5EF4-FFF2-40B4-BE49-F238E27FC236}">
                  <a16:creationId xmlns:a16="http://schemas.microsoft.com/office/drawing/2014/main" id="{DE1902BD-BB56-45FD-97E6-AD2CD2D231E0}"/>
                </a:ext>
              </a:extLst>
            </p:cNvPr>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rot="120000">
              <a:off x="2052305" y="4525719"/>
              <a:ext cx="358321" cy="19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5">
              <a:extLst>
                <a:ext uri="{FF2B5EF4-FFF2-40B4-BE49-F238E27FC236}">
                  <a16:creationId xmlns:a16="http://schemas.microsoft.com/office/drawing/2014/main" id="{55CC60D9-3B88-4D52-8611-2F1D49C1D13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6305" y="5458169"/>
              <a:ext cx="823189" cy="27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a:extLst>
              <a:ext uri="{FF2B5EF4-FFF2-40B4-BE49-F238E27FC236}">
                <a16:creationId xmlns:a16="http://schemas.microsoft.com/office/drawing/2014/main" id="{D8CF6422-3E73-4FB4-BAD3-4E8D98C55712}"/>
              </a:ext>
            </a:extLst>
          </p:cNvPr>
          <p:cNvSpPr/>
          <p:nvPr/>
        </p:nvSpPr>
        <p:spPr bwMode="auto">
          <a:xfrm>
            <a:off x="6331769" y="3645024"/>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600" noProof="0" dirty="0">
                <a:latin typeface="+mn-lt"/>
              </a:rPr>
              <a:t>Validatie (van de theoretische studie) ten opzichte van het terrein</a:t>
            </a:r>
          </a:p>
        </p:txBody>
      </p:sp>
      <p:sp>
        <p:nvSpPr>
          <p:cNvPr id="15" name="PIJL-LINKS 27">
            <a:extLst>
              <a:ext uri="{FF2B5EF4-FFF2-40B4-BE49-F238E27FC236}">
                <a16:creationId xmlns:a16="http://schemas.microsoft.com/office/drawing/2014/main" id="{12295AC6-A810-4094-9F3C-9BB51FBF22C8}"/>
              </a:ext>
            </a:extLst>
          </p:cNvPr>
          <p:cNvSpPr/>
          <p:nvPr/>
        </p:nvSpPr>
        <p:spPr bwMode="auto">
          <a:xfrm>
            <a:off x="3305845" y="5633070"/>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6" name="Draaiende pijl 15">
            <a:extLst>
              <a:ext uri="{FF2B5EF4-FFF2-40B4-BE49-F238E27FC236}">
                <a16:creationId xmlns:a16="http://schemas.microsoft.com/office/drawing/2014/main" id="{F99AACC9-C657-4DE7-8C37-1236DBFB8430}"/>
              </a:ext>
            </a:extLst>
          </p:cNvPr>
          <p:cNvSpPr/>
          <p:nvPr/>
        </p:nvSpPr>
        <p:spPr bwMode="auto">
          <a:xfrm rot="1987104">
            <a:off x="4097933" y="3823346"/>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sp>
        <p:nvSpPr>
          <p:cNvPr id="17" name="Wolkvormige toelichting 17">
            <a:extLst>
              <a:ext uri="{FF2B5EF4-FFF2-40B4-BE49-F238E27FC236}">
                <a16:creationId xmlns:a16="http://schemas.microsoft.com/office/drawing/2014/main" id="{A80D9147-9108-4541-B6DA-FBC702CB1289}"/>
              </a:ext>
            </a:extLst>
          </p:cNvPr>
          <p:cNvSpPr/>
          <p:nvPr/>
        </p:nvSpPr>
        <p:spPr bwMode="auto">
          <a:xfrm>
            <a:off x="1991544" y="3588272"/>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18" name="Ovaal 14">
            <a:extLst>
              <a:ext uri="{FF2B5EF4-FFF2-40B4-BE49-F238E27FC236}">
                <a16:creationId xmlns:a16="http://schemas.microsoft.com/office/drawing/2014/main" id="{659B80F9-BAA1-450F-B521-5CAA997A2F48}"/>
              </a:ext>
            </a:extLst>
          </p:cNvPr>
          <p:cNvSpPr/>
          <p:nvPr/>
        </p:nvSpPr>
        <p:spPr bwMode="auto">
          <a:xfrm>
            <a:off x="4962029" y="383287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9" name="Ovaal 18">
            <a:extLst>
              <a:ext uri="{FF2B5EF4-FFF2-40B4-BE49-F238E27FC236}">
                <a16:creationId xmlns:a16="http://schemas.microsoft.com/office/drawing/2014/main" id="{FA3EF7E3-D899-422C-B703-822E928C2EF8}"/>
              </a:ext>
            </a:extLst>
          </p:cNvPr>
          <p:cNvSpPr/>
          <p:nvPr/>
        </p:nvSpPr>
        <p:spPr bwMode="auto">
          <a:xfrm>
            <a:off x="5826125" y="4264918"/>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23" name="Ovaal 22">
            <a:extLst>
              <a:ext uri="{FF2B5EF4-FFF2-40B4-BE49-F238E27FC236}">
                <a16:creationId xmlns:a16="http://schemas.microsoft.com/office/drawing/2014/main" id="{E5A9F325-D5F3-423D-9481-706205BDAC02}"/>
              </a:ext>
            </a:extLst>
          </p:cNvPr>
          <p:cNvSpPr/>
          <p:nvPr/>
        </p:nvSpPr>
        <p:spPr bwMode="auto">
          <a:xfrm>
            <a:off x="6168008" y="3494509"/>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24" name="Rounded Rectangle 27">
            <a:extLst>
              <a:ext uri="{FF2B5EF4-FFF2-40B4-BE49-F238E27FC236}">
                <a16:creationId xmlns:a16="http://schemas.microsoft.com/office/drawing/2014/main" id="{39A96D6C-7577-4B46-8ABA-8CBE06D72750}"/>
              </a:ext>
            </a:extLst>
          </p:cNvPr>
          <p:cNvSpPr/>
          <p:nvPr/>
        </p:nvSpPr>
        <p:spPr bwMode="auto">
          <a:xfrm>
            <a:off x="6312024" y="4797152"/>
            <a:ext cx="4390900" cy="180387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solidFill>
                  <a:schemeClr val="accent2"/>
                </a:solidFill>
                <a:latin typeface="+mn-lt"/>
              </a:rPr>
              <a:t>Stap 2 gaat na of de theoretische studie uitvoerbaar is op het terrein: zijn de grenzen van de werfzone realistisch? En is de zichtbaarheid van deze grens én de werkposten gegarandeerd door de grenswachter? </a:t>
            </a:r>
          </a:p>
          <a:p>
            <a:pPr algn="just"/>
            <a:endParaRPr lang="nl-BE" sz="1400" noProof="0" dirty="0">
              <a:solidFill>
                <a:schemeClr val="accent2"/>
              </a:solidFill>
              <a:latin typeface="+mn-lt"/>
            </a:endParaRPr>
          </a:p>
          <a:p>
            <a:pPr algn="just"/>
            <a:r>
              <a:rPr lang="nl-BE" sz="1400" noProof="0" dirty="0">
                <a:solidFill>
                  <a:schemeClr val="accent2"/>
                </a:solidFill>
                <a:latin typeface="+mn-lt"/>
              </a:rPr>
              <a:t>Stap 2 </a:t>
            </a:r>
            <a:r>
              <a:rPr lang="nl-BE" sz="1400" b="1" noProof="0" dirty="0">
                <a:solidFill>
                  <a:schemeClr val="accent2"/>
                </a:solidFill>
                <a:latin typeface="+mn-lt"/>
              </a:rPr>
              <a:t>valideert</a:t>
            </a:r>
            <a:r>
              <a:rPr lang="nl-BE" sz="1400" noProof="0" dirty="0">
                <a:solidFill>
                  <a:schemeClr val="accent2"/>
                </a:solidFill>
                <a:latin typeface="+mn-lt"/>
              </a:rPr>
              <a:t> aldus stap 1 </a:t>
            </a:r>
            <a:r>
              <a:rPr lang="nl-BE" sz="1400" b="1" noProof="0" dirty="0">
                <a:solidFill>
                  <a:schemeClr val="accent2"/>
                </a:solidFill>
                <a:latin typeface="+mn-lt"/>
              </a:rPr>
              <a:t>of wijzigt</a:t>
            </a:r>
            <a:r>
              <a:rPr lang="nl-BE" sz="1400" noProof="0" dirty="0">
                <a:solidFill>
                  <a:schemeClr val="accent2"/>
                </a:solidFill>
                <a:latin typeface="+mn-lt"/>
              </a:rPr>
              <a:t> ze op basis van de bevindingen op het terrein.</a:t>
            </a:r>
          </a:p>
        </p:txBody>
      </p:sp>
      <p:pic>
        <p:nvPicPr>
          <p:cNvPr id="25" name="Picture 24">
            <a:extLst>
              <a:ext uri="{FF2B5EF4-FFF2-40B4-BE49-F238E27FC236}">
                <a16:creationId xmlns:a16="http://schemas.microsoft.com/office/drawing/2014/main" id="{95F19F3C-5F42-4F19-9CF3-067741B45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765" y="4064011"/>
            <a:ext cx="449655" cy="1186176"/>
          </a:xfrm>
          <a:prstGeom prst="rect">
            <a:avLst/>
          </a:prstGeom>
        </p:spPr>
      </p:pic>
      <p:sp>
        <p:nvSpPr>
          <p:cNvPr id="26" name="TextBox 25">
            <a:extLst>
              <a:ext uri="{FF2B5EF4-FFF2-40B4-BE49-F238E27FC236}">
                <a16:creationId xmlns:a16="http://schemas.microsoft.com/office/drawing/2014/main" id="{3D684678-C117-4744-977E-F21B32333B0E}"/>
              </a:ext>
            </a:extLst>
          </p:cNvPr>
          <p:cNvSpPr txBox="1"/>
          <p:nvPr/>
        </p:nvSpPr>
        <p:spPr>
          <a:xfrm>
            <a:off x="2272576" y="3764299"/>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867270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954788" y="5315180"/>
            <a:ext cx="823189" cy="1210164"/>
            <a:chOff x="1836305" y="4525719"/>
            <a:chExt cx="823189" cy="1210164"/>
          </a:xfrm>
        </p:grpSpPr>
        <p:pic>
          <p:nvPicPr>
            <p:cNvPr id="21" name="Picture 5"/>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rot="120000">
              <a:off x="2052305" y="4525719"/>
              <a:ext cx="358321" cy="19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6305" y="5458169"/>
              <a:ext cx="823189" cy="27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itle 1"/>
          <p:cNvSpPr>
            <a:spLocks noGrp="1"/>
          </p:cNvSpPr>
          <p:nvPr>
            <p:ph type="title" idx="4294967295"/>
          </p:nvPr>
        </p:nvSpPr>
        <p:spPr>
          <a:xfrm>
            <a:off x="407368" y="836712"/>
            <a:ext cx="8064500" cy="887413"/>
          </a:xfrm>
          <a:prstGeom prst="rect">
            <a:avLst/>
          </a:prstGeom>
        </p:spPr>
        <p:txBody>
          <a:bodyPr/>
          <a:lstStyle/>
          <a:p>
            <a:pPr marL="895350" indent="-895350" fontAlgn="base">
              <a:spcAft>
                <a:spcPct val="0"/>
              </a:spcAft>
              <a:defRPr/>
            </a:pPr>
            <a:r>
              <a:rPr lang="nl-BE" sz="2000" b="1" kern="0" noProof="0" dirty="0">
                <a:solidFill>
                  <a:srgbClr val="0070C0"/>
                </a:solidFill>
              </a:rPr>
              <a:t>Zichtbaarheid van de grenzen - basisprincipe</a:t>
            </a:r>
          </a:p>
        </p:txBody>
      </p:sp>
      <p:sp>
        <p:nvSpPr>
          <p:cNvPr id="13" name="Rounded Rectangle 12"/>
          <p:cNvSpPr/>
          <p:nvPr/>
        </p:nvSpPr>
        <p:spPr bwMode="auto">
          <a:xfrm>
            <a:off x="1127448" y="1412776"/>
            <a:ext cx="10153761" cy="129280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nl-BE" sz="1600" noProof="0" dirty="0">
              <a:solidFill>
                <a:schemeClr val="accent2"/>
              </a:solidFill>
              <a:latin typeface="+mn-lt"/>
            </a:endParaRPr>
          </a:p>
          <a:p>
            <a:pPr algn="just"/>
            <a:r>
              <a:rPr lang="nl-BE" sz="1600" noProof="0" dirty="0">
                <a:solidFill>
                  <a:schemeClr val="accent2"/>
                </a:solidFill>
                <a:latin typeface="+mn-lt"/>
              </a:rPr>
              <a:t>Bij een beveiligingssysteem met toezicht van de afbakening van de werfzone door een persoon (grenswachter) bestaat het basisprincipe erin om na te gaan of de zichtbaarheid van de grens en de werkposten door de grenswachter gegarandeerd kan worden op het terrein.</a:t>
            </a:r>
          </a:p>
          <a:p>
            <a:pPr algn="just"/>
            <a:endParaRPr lang="nl-BE" sz="1600" noProof="0" dirty="0">
              <a:solidFill>
                <a:schemeClr val="accent2"/>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497" y="5075913"/>
            <a:ext cx="527769" cy="1171717"/>
          </a:xfrm>
          <a:prstGeom prst="rect">
            <a:avLst/>
          </a:prstGeom>
        </p:spPr>
      </p:pic>
      <p:sp>
        <p:nvSpPr>
          <p:cNvPr id="7" name="Wolkvormige toelichting 17"/>
          <p:cNvSpPr/>
          <p:nvPr/>
        </p:nvSpPr>
        <p:spPr bwMode="auto">
          <a:xfrm>
            <a:off x="4578128" y="2963962"/>
            <a:ext cx="2278231" cy="1788597"/>
          </a:xfrm>
          <a:prstGeom prst="cloudCallout">
            <a:avLst>
              <a:gd name="adj1" fmla="val 13950"/>
              <a:gd name="adj2" fmla="val 89770"/>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accent1"/>
                </a:solidFill>
              </a:rPr>
              <a:t>Zijn de </a:t>
            </a:r>
            <a:r>
              <a:rPr lang="nl-BE" sz="1200" b="1" noProof="0" dirty="0">
                <a:solidFill>
                  <a:schemeClr val="accent1"/>
                </a:solidFill>
              </a:rPr>
              <a:t>grens</a:t>
            </a:r>
            <a:r>
              <a:rPr lang="nl-BE" sz="1200" noProof="0" dirty="0">
                <a:solidFill>
                  <a:schemeClr val="accent1"/>
                </a:solidFill>
              </a:rPr>
              <a:t> van de werfzone en de </a:t>
            </a:r>
            <a:r>
              <a:rPr lang="nl-BE" sz="1200" b="1" noProof="0" dirty="0">
                <a:solidFill>
                  <a:schemeClr val="accent1"/>
                </a:solidFill>
              </a:rPr>
              <a:t>werkposten</a:t>
            </a:r>
            <a:r>
              <a:rPr lang="nl-BE" sz="1200" noProof="0" dirty="0">
                <a:solidFill>
                  <a:schemeClr val="accent1"/>
                </a:solidFill>
              </a:rPr>
              <a:t> zichtbaar voor de </a:t>
            </a:r>
            <a:r>
              <a:rPr lang="nl-BE" sz="1200" b="1" noProof="0" dirty="0">
                <a:solidFill>
                  <a:schemeClr val="accent1"/>
                </a:solidFill>
              </a:rPr>
              <a:t>grenswachter</a:t>
            </a:r>
            <a:r>
              <a:rPr lang="nl-BE" sz="1200" noProof="0" dirty="0">
                <a:solidFill>
                  <a:schemeClr val="accent1"/>
                </a:solidFill>
              </a:rPr>
              <a:t>?</a:t>
            </a:r>
          </a:p>
        </p:txBody>
      </p:sp>
      <p:sp>
        <p:nvSpPr>
          <p:cNvPr id="12" name="Text Placeholder 2">
            <a:extLst>
              <a:ext uri="{FF2B5EF4-FFF2-40B4-BE49-F238E27FC236}">
                <a16:creationId xmlns:a16="http://schemas.microsoft.com/office/drawing/2014/main" id="{E814FA73-1AA0-46D2-9DE9-4BAFCC0BD56E}"/>
              </a:ext>
            </a:extLst>
          </p:cNvPr>
          <p:cNvSpPr txBox="1">
            <a:spLocks noGrp="1"/>
          </p:cNvSpPr>
          <p:nvPr>
            <p:ph type="body" sz="quarter" idx="18"/>
          </p:nvPr>
        </p:nvSpPr>
        <p:spPr>
          <a:xfrm>
            <a:off x="8184232" y="153988"/>
            <a:ext cx="3726781" cy="360362"/>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2: Validatie t.o.v. terrein </a:t>
            </a:r>
          </a:p>
        </p:txBody>
      </p:sp>
      <p:sp>
        <p:nvSpPr>
          <p:cNvPr id="10" name="Title 1">
            <a:extLst>
              <a:ext uri="{FF2B5EF4-FFF2-40B4-BE49-F238E27FC236}">
                <a16:creationId xmlns:a16="http://schemas.microsoft.com/office/drawing/2014/main" id="{74ED5C7E-60B5-4432-AD4F-9F360B4AFC65}"/>
              </a:ext>
            </a:extLst>
          </p:cNvPr>
          <p:cNvSpPr txBox="1">
            <a:spLocks/>
          </p:cNvSpPr>
          <p:nvPr/>
        </p:nvSpPr>
        <p:spPr bwMode="auto">
          <a:xfrm>
            <a:off x="479376"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2: validatie t.o.v. terrein </a:t>
            </a:r>
          </a:p>
        </p:txBody>
      </p:sp>
    </p:spTree>
    <p:extLst>
      <p:ext uri="{BB962C8B-B14F-4D97-AF65-F5344CB8AC3E}">
        <p14:creationId xmlns:p14="http://schemas.microsoft.com/office/powerpoint/2010/main" val="4855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noProof="0" dirty="0">
                <a:solidFill>
                  <a:schemeClr val="tx1"/>
                </a:solidFill>
              </a:rPr>
            </a:br>
            <a:r>
              <a:rPr lang="nl-BE" sz="2000" b="1" noProof="0" dirty="0">
                <a:solidFill>
                  <a:schemeClr val="tx1"/>
                </a:solidFill>
              </a:rPr>
              <a:t>Familiefoto aannemer</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0. Inleiding</a:t>
            </a:r>
            <a:br>
              <a:rPr lang="nl-BE" sz="2000" b="1" noProof="0" dirty="0">
                <a:solidFill>
                  <a:schemeClr val="tx1"/>
                </a:solidFill>
              </a:rPr>
            </a:br>
            <a:endParaRPr lang="nl-BE" sz="2000" b="1" noProof="0" dirty="0">
              <a:solidFill>
                <a:schemeClr val="tx1"/>
              </a:solidFill>
            </a:endParaRPr>
          </a:p>
          <a:p>
            <a:r>
              <a:rPr lang="nl-BE" sz="2000" b="1" noProof="0" dirty="0">
                <a:solidFill>
                  <a:schemeClr val="tx1"/>
                </a:solidFill>
              </a:rPr>
              <a:t>1. Afbakening van de werfzone: materiële afbakening </a:t>
            </a:r>
          </a:p>
          <a:p>
            <a:endParaRPr lang="nl-BE" sz="2000" b="1" noProof="0" dirty="0">
              <a:solidFill>
                <a:schemeClr val="tx1"/>
              </a:solidFill>
            </a:endParaRPr>
          </a:p>
          <a:p>
            <a:r>
              <a:rPr lang="nl-BE" sz="2000" b="1" noProof="0" dirty="0">
                <a:solidFill>
                  <a:schemeClr val="tx1"/>
                </a:solidFill>
              </a:rPr>
              <a:t>2. Afbakening van de werfzone: toezicht door een persoon – grenswachter</a:t>
            </a:r>
          </a:p>
          <a:p>
            <a:endParaRPr lang="nl-BE" sz="2000" b="1" noProof="0" dirty="0">
              <a:solidFill>
                <a:schemeClr val="tx1"/>
              </a:solidFill>
            </a:endParaRPr>
          </a:p>
          <a:p>
            <a:r>
              <a:rPr lang="nl-BE" sz="2000" b="1" noProof="0" dirty="0">
                <a:solidFill>
                  <a:schemeClr val="tx1"/>
                </a:solidFill>
              </a:rPr>
              <a:t>3. Incidenten	</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9697" y="4141438"/>
            <a:ext cx="823189" cy="27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itle 1"/>
          <p:cNvSpPr>
            <a:spLocks noGrp="1"/>
          </p:cNvSpPr>
          <p:nvPr>
            <p:ph type="title" idx="4294967295"/>
          </p:nvPr>
        </p:nvSpPr>
        <p:spPr>
          <a:xfrm>
            <a:off x="1207209" y="393262"/>
            <a:ext cx="3590925" cy="887413"/>
          </a:xfrm>
          <a:prstGeom prst="rect">
            <a:avLst/>
          </a:prstGeom>
        </p:spPr>
        <p:txBody>
          <a:bodyPr/>
          <a:lstStyle/>
          <a:p>
            <a:pPr marL="442913" indent="-442913"/>
            <a:r>
              <a:rPr lang="nl-BE" sz="1600" b="1" noProof="0" dirty="0">
                <a:solidFill>
                  <a:schemeClr val="accent1"/>
                </a:solidFill>
                <a:latin typeface="+mn-lt"/>
              </a:rPr>
              <a:t>Controle van de zichtbaarheid van de grenzen en de werkpost door de grenswachter</a:t>
            </a:r>
            <a:br>
              <a:rPr lang="nl-BE" sz="1600" b="1" noProof="0" dirty="0">
                <a:solidFill>
                  <a:schemeClr val="accent1"/>
                </a:solidFill>
                <a:latin typeface="+mn-lt"/>
              </a:rPr>
            </a:br>
            <a:endParaRPr lang="nl-BE" sz="1800" b="1" noProof="0" dirty="0">
              <a:solidFill>
                <a:schemeClr val="accent1"/>
              </a:solidFill>
              <a:latin typeface="+mn-lt"/>
            </a:endParaRPr>
          </a:p>
        </p:txBody>
      </p:sp>
      <p:sp>
        <p:nvSpPr>
          <p:cNvPr id="12" name="Line Callout 1 11"/>
          <p:cNvSpPr/>
          <p:nvPr/>
        </p:nvSpPr>
        <p:spPr bwMode="auto">
          <a:xfrm>
            <a:off x="5879976" y="738371"/>
            <a:ext cx="5194286" cy="1322477"/>
          </a:xfrm>
          <a:prstGeom prst="borderCallout1">
            <a:avLst>
              <a:gd name="adj1" fmla="val 56202"/>
              <a:gd name="adj2" fmla="val -1329"/>
              <a:gd name="adj3" fmla="val 200453"/>
              <a:gd name="adj4" fmla="val -39408"/>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3" name="Line Callout 1 12"/>
          <p:cNvSpPr/>
          <p:nvPr/>
        </p:nvSpPr>
        <p:spPr bwMode="auto">
          <a:xfrm>
            <a:off x="5951984" y="2745377"/>
            <a:ext cx="5266294" cy="1322477"/>
          </a:xfrm>
          <a:prstGeom prst="borderCallout1">
            <a:avLst>
              <a:gd name="adj1" fmla="val 53321"/>
              <a:gd name="adj2" fmla="val -1800"/>
              <a:gd name="adj3" fmla="val 52486"/>
              <a:gd name="adj4" fmla="val -41782"/>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6" name="Line Callout 1 15"/>
          <p:cNvSpPr/>
          <p:nvPr/>
        </p:nvSpPr>
        <p:spPr bwMode="auto">
          <a:xfrm>
            <a:off x="5891143" y="4624258"/>
            <a:ext cx="5266294" cy="1322477"/>
          </a:xfrm>
          <a:prstGeom prst="borderCallout1">
            <a:avLst>
              <a:gd name="adj1" fmla="val 53321"/>
              <a:gd name="adj2" fmla="val -1800"/>
              <a:gd name="adj3" fmla="val -84477"/>
              <a:gd name="adj4" fmla="val -39729"/>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34" name="Rounded Rectangle 33"/>
          <p:cNvSpPr/>
          <p:nvPr/>
        </p:nvSpPr>
        <p:spPr bwMode="auto">
          <a:xfrm>
            <a:off x="960298" y="4607531"/>
            <a:ext cx="3442534" cy="168717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432000" tIns="45720" rIns="91440" bIns="45720" numCol="1" rtlCol="0" anchor="ctr" anchorCtr="0" compatLnSpc="1">
            <a:prstTxWarp prst="textNoShape">
              <a:avLst/>
            </a:prstTxWarp>
          </a:bodyPr>
          <a:lstStyle/>
          <a:p>
            <a:pPr algn="just"/>
            <a:r>
              <a:rPr lang="nl-BE" sz="1000" noProof="0" dirty="0">
                <a:solidFill>
                  <a:schemeClr val="accent2"/>
                </a:solidFill>
                <a:latin typeface="+mn-lt"/>
              </a:rPr>
              <a:t>betekent dat de theoretische studie </a:t>
            </a:r>
            <a:r>
              <a:rPr lang="nl-BE" sz="1000" b="1" noProof="0" dirty="0">
                <a:solidFill>
                  <a:schemeClr val="accent2"/>
                </a:solidFill>
                <a:latin typeface="+mn-lt"/>
              </a:rPr>
              <a:t>gevalideerd</a:t>
            </a:r>
            <a:r>
              <a:rPr lang="nl-BE" sz="1000" noProof="0" dirty="0">
                <a:solidFill>
                  <a:schemeClr val="accent2"/>
                </a:solidFill>
                <a:latin typeface="+mn-lt"/>
              </a:rPr>
              <a:t> wordt voor wat betreft de zichtbaarheid van de grens en van de werkposten door de grenswachter.</a:t>
            </a:r>
          </a:p>
          <a:p>
            <a:pPr algn="just"/>
            <a:endParaRPr lang="nl-BE" sz="1000" noProof="0" dirty="0">
              <a:solidFill>
                <a:schemeClr val="accent2"/>
              </a:solidFill>
              <a:latin typeface="+mn-lt"/>
            </a:endParaRPr>
          </a:p>
          <a:p>
            <a:pPr algn="just"/>
            <a:r>
              <a:rPr lang="nl-BE" sz="1000" noProof="0" dirty="0">
                <a:solidFill>
                  <a:schemeClr val="accent2"/>
                </a:solidFill>
                <a:latin typeface="+mn-lt"/>
              </a:rPr>
              <a:t>betekent dat de theoretische studie moet </a:t>
            </a:r>
            <a:r>
              <a:rPr lang="nl-BE" sz="1000" b="1" noProof="0" dirty="0">
                <a:solidFill>
                  <a:schemeClr val="accent2"/>
                </a:solidFill>
                <a:latin typeface="+mn-lt"/>
              </a:rPr>
              <a:t>aangepast</a:t>
            </a:r>
            <a:r>
              <a:rPr lang="nl-BE" sz="1000" noProof="0" dirty="0">
                <a:solidFill>
                  <a:schemeClr val="accent2"/>
                </a:solidFill>
                <a:latin typeface="+mn-lt"/>
              </a:rPr>
              <a:t> worden om het probleem van de zichtbaarheid van de grens of de werkposten.</a:t>
            </a:r>
          </a:p>
          <a:p>
            <a:pPr algn="just"/>
            <a:r>
              <a:rPr lang="nl-BE" sz="1000" i="1" noProof="0" dirty="0">
                <a:solidFill>
                  <a:schemeClr val="accent2"/>
                </a:solidFill>
                <a:latin typeface="+mn-lt"/>
              </a:rPr>
              <a:t>Andere criteria (lawaaierige werken bijv.) dienen nog te worden onderzocht.</a:t>
            </a:r>
          </a:p>
        </p:txBody>
      </p:sp>
      <p:pic>
        <p:nvPicPr>
          <p:cNvPr id="35"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8640" y="4717201"/>
            <a:ext cx="335230" cy="273069"/>
          </a:xfrm>
          <a:prstGeom prst="rect">
            <a:avLst/>
          </a:prstGeom>
          <a:noFill/>
          <a:ln w="9525">
            <a:noFill/>
            <a:miter lim="800000"/>
            <a:headEnd/>
            <a:tailEnd/>
          </a:ln>
        </p:spPr>
      </p:pic>
      <p:pic>
        <p:nvPicPr>
          <p:cNvPr id="36"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7048" y="5332504"/>
            <a:ext cx="238413" cy="2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02850" y="2513844"/>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Documents And Settings\GQR7802\Local Settings\Temporary Internet Files\Content.IE5\HNYX0581\MC90044131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77568" y="565524"/>
            <a:ext cx="583375" cy="475200"/>
          </a:xfrm>
          <a:prstGeom prst="rect">
            <a:avLst/>
          </a:prstGeom>
          <a:noFill/>
          <a:ln w="9525">
            <a:noFill/>
            <a:miter lim="800000"/>
            <a:headEnd/>
            <a:tailEnd/>
          </a:ln>
        </p:spPr>
      </p:pic>
      <p:pic>
        <p:nvPicPr>
          <p:cNvPr id="21" name="Picture 5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40519" y="4387027"/>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7406" y="2942076"/>
            <a:ext cx="527769" cy="1171717"/>
          </a:xfrm>
          <a:prstGeom prst="rect">
            <a:avLst/>
          </a:prstGeom>
        </p:spPr>
      </p:pic>
      <p:sp>
        <p:nvSpPr>
          <p:cNvPr id="38" name="Wolkvormige toelichting 17"/>
          <p:cNvSpPr/>
          <p:nvPr/>
        </p:nvSpPr>
        <p:spPr bwMode="auto">
          <a:xfrm>
            <a:off x="707003" y="1094567"/>
            <a:ext cx="2278231" cy="1788597"/>
          </a:xfrm>
          <a:prstGeom prst="cloudCallout">
            <a:avLst>
              <a:gd name="adj1" fmla="val 66302"/>
              <a:gd name="adj2" fmla="val 61615"/>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accent1"/>
                </a:solidFill>
              </a:rPr>
              <a:t>Zijn </a:t>
            </a:r>
            <a:r>
              <a:rPr lang="nl-BE" sz="1200" b="1" noProof="0" dirty="0">
                <a:solidFill>
                  <a:schemeClr val="accent1"/>
                </a:solidFill>
              </a:rPr>
              <a:t>alle werkposten en de grens </a:t>
            </a:r>
            <a:r>
              <a:rPr lang="nl-BE" sz="1200" noProof="0" dirty="0">
                <a:solidFill>
                  <a:schemeClr val="accent1"/>
                </a:solidFill>
              </a:rPr>
              <a:t>zichtbaar voor de </a:t>
            </a:r>
            <a:r>
              <a:rPr lang="nl-BE" sz="1200" b="1" noProof="0" dirty="0">
                <a:solidFill>
                  <a:schemeClr val="accent1"/>
                </a:solidFill>
              </a:rPr>
              <a:t>grenswachter</a:t>
            </a:r>
            <a:r>
              <a:rPr lang="nl-BE" sz="1200" noProof="0" dirty="0">
                <a:solidFill>
                  <a:schemeClr val="accent1"/>
                </a:solidFill>
              </a:rPr>
              <a:t>?</a:t>
            </a:r>
          </a:p>
        </p:txBody>
      </p:sp>
      <p:pic>
        <p:nvPicPr>
          <p:cNvPr id="2" name="Picture 1">
            <a:extLst>
              <a:ext uri="{FF2B5EF4-FFF2-40B4-BE49-F238E27FC236}">
                <a16:creationId xmlns:a16="http://schemas.microsoft.com/office/drawing/2014/main" id="{9A54BE07-4C1A-4024-A6C7-4F02B3CE8FC0}"/>
              </a:ext>
            </a:extLst>
          </p:cNvPr>
          <p:cNvPicPr>
            <a:picLocks noChangeAspect="1"/>
          </p:cNvPicPr>
          <p:nvPr/>
        </p:nvPicPr>
        <p:blipFill>
          <a:blip r:embed="rId8"/>
          <a:stretch>
            <a:fillRect/>
          </a:stretch>
        </p:blipFill>
        <p:spPr>
          <a:xfrm>
            <a:off x="6315025" y="819599"/>
            <a:ext cx="4562543" cy="1239821"/>
          </a:xfrm>
          <a:prstGeom prst="rect">
            <a:avLst/>
          </a:prstGeom>
        </p:spPr>
      </p:pic>
      <p:pic>
        <p:nvPicPr>
          <p:cNvPr id="3" name="Picture 2">
            <a:extLst>
              <a:ext uri="{FF2B5EF4-FFF2-40B4-BE49-F238E27FC236}">
                <a16:creationId xmlns:a16="http://schemas.microsoft.com/office/drawing/2014/main" id="{00DB8E77-0065-4D1A-8BC4-BB419C17D21F}"/>
              </a:ext>
            </a:extLst>
          </p:cNvPr>
          <p:cNvPicPr>
            <a:picLocks noChangeAspect="1"/>
          </p:cNvPicPr>
          <p:nvPr/>
        </p:nvPicPr>
        <p:blipFill>
          <a:blip r:embed="rId9"/>
          <a:stretch>
            <a:fillRect/>
          </a:stretch>
        </p:blipFill>
        <p:spPr>
          <a:xfrm>
            <a:off x="6315324" y="2808762"/>
            <a:ext cx="4719378" cy="1268310"/>
          </a:xfrm>
          <a:prstGeom prst="rect">
            <a:avLst/>
          </a:prstGeom>
        </p:spPr>
      </p:pic>
      <p:pic>
        <p:nvPicPr>
          <p:cNvPr id="4" name="Picture 3">
            <a:extLst>
              <a:ext uri="{FF2B5EF4-FFF2-40B4-BE49-F238E27FC236}">
                <a16:creationId xmlns:a16="http://schemas.microsoft.com/office/drawing/2014/main" id="{926587D6-0C86-4A9B-9DFE-8612B016D8D7}"/>
              </a:ext>
            </a:extLst>
          </p:cNvPr>
          <p:cNvPicPr>
            <a:picLocks noChangeAspect="1"/>
          </p:cNvPicPr>
          <p:nvPr/>
        </p:nvPicPr>
        <p:blipFill>
          <a:blip r:embed="rId10"/>
          <a:stretch>
            <a:fillRect/>
          </a:stretch>
        </p:blipFill>
        <p:spPr>
          <a:xfrm>
            <a:off x="6301946" y="4678678"/>
            <a:ext cx="4466184" cy="1213636"/>
          </a:xfrm>
          <a:prstGeom prst="rect">
            <a:avLst/>
          </a:prstGeom>
        </p:spPr>
      </p:pic>
      <p:pic>
        <p:nvPicPr>
          <p:cNvPr id="5" name="Picture 4">
            <a:extLst>
              <a:ext uri="{FF2B5EF4-FFF2-40B4-BE49-F238E27FC236}">
                <a16:creationId xmlns:a16="http://schemas.microsoft.com/office/drawing/2014/main" id="{6FE68431-7C7C-466A-B754-5B98D41EB1C1}"/>
              </a:ext>
            </a:extLst>
          </p:cNvPr>
          <p:cNvPicPr>
            <a:picLocks noChangeAspect="1"/>
          </p:cNvPicPr>
          <p:nvPr/>
        </p:nvPicPr>
        <p:blipFill>
          <a:blip r:embed="rId11"/>
          <a:stretch>
            <a:fillRect/>
          </a:stretch>
        </p:blipFill>
        <p:spPr>
          <a:xfrm>
            <a:off x="7580227" y="4861489"/>
            <a:ext cx="182896" cy="243861"/>
          </a:xfrm>
          <a:prstGeom prst="rect">
            <a:avLst/>
          </a:prstGeom>
        </p:spPr>
      </p:pic>
      <p:sp>
        <p:nvSpPr>
          <p:cNvPr id="78" name="Text Placeholder 2">
            <a:extLst>
              <a:ext uri="{FF2B5EF4-FFF2-40B4-BE49-F238E27FC236}">
                <a16:creationId xmlns:a16="http://schemas.microsoft.com/office/drawing/2014/main" id="{9B8E7D29-F54E-4B8F-BD42-85748D588555}"/>
              </a:ext>
            </a:extLst>
          </p:cNvPr>
          <p:cNvSpPr txBox="1">
            <a:spLocks/>
          </p:cNvSpPr>
          <p:nvPr/>
        </p:nvSpPr>
        <p:spPr>
          <a:xfrm>
            <a:off x="8256240" y="189045"/>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2: Validatie t.o.v. terrein </a:t>
            </a:r>
          </a:p>
        </p:txBody>
      </p:sp>
    </p:spTree>
    <p:extLst>
      <p:ext uri="{BB962C8B-B14F-4D97-AF65-F5344CB8AC3E}">
        <p14:creationId xmlns:p14="http://schemas.microsoft.com/office/powerpoint/2010/main" val="885154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50" y="2605415"/>
            <a:ext cx="8928794" cy="2119729"/>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BE" noProof="0" dirty="0"/>
              <a:t>Indien het onmogelijk is om een oplossing te vinden met de grenswachter om te voldoen aan de zichtbaarheidsvoorwaarden van de grenzen van de werfzone én de werkposten, wil dit zeggen dat de veiligheidsmissie niet kan verzekerd worden door één agent.</a:t>
            </a:r>
          </a:p>
          <a:p>
            <a:endParaRPr lang="nl-BE" noProof="0" dirty="0"/>
          </a:p>
          <a:p>
            <a:r>
              <a:rPr lang="nl-BE" noProof="0" dirty="0"/>
              <a:t>In dat geval moet een ander beveiligingssysteem gekozen worden (van een hoger niveau in de hiërarchie van de veiligheidsmaatregelen).</a:t>
            </a:r>
          </a:p>
          <a:p>
            <a:endParaRPr lang="nl-BE" sz="1050" noProof="0" dirty="0"/>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5480" y="2174350"/>
            <a:ext cx="585104" cy="791106"/>
          </a:xfrm>
          <a:prstGeom prst="rect">
            <a:avLst/>
          </a:prstGeom>
          <a:noFill/>
          <a:ln w="9525">
            <a:noFill/>
            <a:miter lim="800000"/>
            <a:headEnd/>
            <a:tailEnd/>
          </a:ln>
        </p:spPr>
      </p:pic>
      <p:sp>
        <p:nvSpPr>
          <p:cNvPr id="8" name="Text Placeholder 2">
            <a:extLst>
              <a:ext uri="{FF2B5EF4-FFF2-40B4-BE49-F238E27FC236}">
                <a16:creationId xmlns:a16="http://schemas.microsoft.com/office/drawing/2014/main" id="{0A08E47D-E30C-4A3F-A73A-2F3D42F9C659}"/>
              </a:ext>
            </a:extLst>
          </p:cNvPr>
          <p:cNvSpPr txBox="1">
            <a:spLocks/>
          </p:cNvSpPr>
          <p:nvPr/>
        </p:nvSpPr>
        <p:spPr>
          <a:xfrm>
            <a:off x="8256240" y="189045"/>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2: Validatie t.o.v. terrein </a:t>
            </a:r>
          </a:p>
        </p:txBody>
      </p:sp>
      <p:sp>
        <p:nvSpPr>
          <p:cNvPr id="6" name="Title 1">
            <a:extLst>
              <a:ext uri="{FF2B5EF4-FFF2-40B4-BE49-F238E27FC236}">
                <a16:creationId xmlns:a16="http://schemas.microsoft.com/office/drawing/2014/main" id="{FF64AC85-58CF-48C1-A290-8DB20D006B0B}"/>
              </a:ext>
            </a:extLst>
          </p:cNvPr>
          <p:cNvSpPr txBox="1">
            <a:spLocks/>
          </p:cNvSpPr>
          <p:nvPr/>
        </p:nvSpPr>
        <p:spPr>
          <a:xfrm>
            <a:off x="335360" y="908720"/>
            <a:ext cx="8064500" cy="887413"/>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895350" indent="-895350" fontAlgn="base">
              <a:spcAft>
                <a:spcPct val="0"/>
              </a:spcAft>
              <a:defRPr/>
            </a:pPr>
            <a:r>
              <a:rPr lang="nl-BE" sz="2000" b="1" kern="0" noProof="0" dirty="0">
                <a:solidFill>
                  <a:srgbClr val="0070C0"/>
                </a:solidFill>
              </a:rPr>
              <a:t>Niet voldoende zichtbaarheid? Wat doen?</a:t>
            </a:r>
          </a:p>
        </p:txBody>
      </p:sp>
      <p:sp>
        <p:nvSpPr>
          <p:cNvPr id="7" name="Title 1">
            <a:extLst>
              <a:ext uri="{FF2B5EF4-FFF2-40B4-BE49-F238E27FC236}">
                <a16:creationId xmlns:a16="http://schemas.microsoft.com/office/drawing/2014/main" id="{F2DF99AC-52EB-4642-A3F8-6DA05EED9DBB}"/>
              </a:ext>
            </a:extLst>
          </p:cNvPr>
          <p:cNvSpPr txBox="1">
            <a:spLocks/>
          </p:cNvSpPr>
          <p:nvPr/>
        </p:nvSpPr>
        <p:spPr bwMode="auto">
          <a:xfrm>
            <a:off x="479376"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2: validatie t.o.v. terrein </a:t>
            </a:r>
          </a:p>
        </p:txBody>
      </p:sp>
    </p:spTree>
    <p:extLst>
      <p:ext uri="{BB962C8B-B14F-4D97-AF65-F5344CB8AC3E}">
        <p14:creationId xmlns:p14="http://schemas.microsoft.com/office/powerpoint/2010/main" val="90146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26" name="Ovaal 21"/>
          <p:cNvSpPr/>
          <p:nvPr/>
        </p:nvSpPr>
        <p:spPr bwMode="auto">
          <a:xfrm>
            <a:off x="4655840" y="1124744"/>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29" name="Rectangle 28"/>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30"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1" name="Rectangle 30"/>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32"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3" name="Rectangle 32"/>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34"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5" name="Rectangle 34"/>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36"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7" name="Rectangle 36"/>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38"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39" name="Group 38"/>
          <p:cNvGrpSpPr/>
          <p:nvPr/>
        </p:nvGrpSpPr>
        <p:grpSpPr>
          <a:xfrm>
            <a:off x="2217225" y="2206168"/>
            <a:ext cx="4331041" cy="2404839"/>
            <a:chOff x="693224" y="2400123"/>
            <a:chExt cx="4331041" cy="2404839"/>
          </a:xfrm>
        </p:grpSpPr>
        <p:sp>
          <p:nvSpPr>
            <p:cNvPr id="40"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41" name="Group 40"/>
            <p:cNvGrpSpPr/>
            <p:nvPr/>
          </p:nvGrpSpPr>
          <p:grpSpPr>
            <a:xfrm>
              <a:off x="693224" y="2400123"/>
              <a:ext cx="4239077" cy="2404839"/>
              <a:chOff x="693224" y="2400123"/>
              <a:chExt cx="4239077" cy="2404839"/>
            </a:xfrm>
          </p:grpSpPr>
          <p:sp>
            <p:nvSpPr>
              <p:cNvPr id="4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43"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44"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45"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8"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9"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0"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1"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2"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53"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924" y="2695418"/>
            <a:ext cx="527769" cy="1171717"/>
          </a:xfrm>
          <a:prstGeom prst="rect">
            <a:avLst/>
          </a:prstGeom>
        </p:spPr>
      </p:pic>
      <p:sp>
        <p:nvSpPr>
          <p:cNvPr id="55" name="TextBox 54"/>
          <p:cNvSpPr txBox="1"/>
          <p:nvPr/>
        </p:nvSpPr>
        <p:spPr>
          <a:xfrm>
            <a:off x="2475749"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004018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9"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0" name="Rectangle 39"/>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43"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5" name="Rectangle 44"/>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47"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48" name="Rectangle 47"/>
          <p:cNvSpPr/>
          <p:nvPr/>
        </p:nvSpPr>
        <p:spPr bwMode="auto">
          <a:xfrm>
            <a:off x="7139703" y="5250383"/>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49"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0" name="Rectangle 49"/>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51"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2" name="Rectangle 51"/>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54" name="Group 53"/>
          <p:cNvGrpSpPr/>
          <p:nvPr/>
        </p:nvGrpSpPr>
        <p:grpSpPr>
          <a:xfrm>
            <a:off x="2217225" y="2206168"/>
            <a:ext cx="4331041" cy="2404839"/>
            <a:chOff x="693224" y="2400123"/>
            <a:chExt cx="4331041" cy="2404839"/>
          </a:xfrm>
        </p:grpSpPr>
        <p:sp>
          <p:nvSpPr>
            <p:cNvPr id="55"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56" name="Group 55"/>
            <p:cNvGrpSpPr/>
            <p:nvPr/>
          </p:nvGrpSpPr>
          <p:grpSpPr>
            <a:xfrm>
              <a:off x="693224" y="2400123"/>
              <a:ext cx="4239077" cy="2404839"/>
              <a:chOff x="693224" y="2400123"/>
              <a:chExt cx="4239077" cy="2404839"/>
            </a:xfrm>
          </p:grpSpPr>
          <p:sp>
            <p:nvSpPr>
              <p:cNvPr id="57"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58"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59"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60"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63"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64"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65"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66"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67"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6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41" name="Picture 55"/>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682" y="2765986"/>
            <a:ext cx="467930" cy="1038866"/>
          </a:xfrm>
          <a:prstGeom prst="rect">
            <a:avLst/>
          </a:prstGeom>
        </p:spPr>
      </p:pic>
      <p:sp>
        <p:nvSpPr>
          <p:cNvPr id="33" name="TextBox 32"/>
          <p:cNvSpPr txBox="1"/>
          <p:nvPr/>
        </p:nvSpPr>
        <p:spPr>
          <a:xfrm>
            <a:off x="2515169"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1113734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1631504" y="3645023"/>
            <a:ext cx="9145016" cy="267640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solidFill>
                  <a:schemeClr val="accent2"/>
                </a:solidFill>
                <a:latin typeface="+mn-lt"/>
              </a:rPr>
              <a:t>In het beveiligingssysteem met afbakening van de werfzone door toezicht van een persoon, moet de grenswachter worden </a:t>
            </a:r>
            <a:r>
              <a:rPr lang="nl-BE" sz="1600" b="1" noProof="0" dirty="0">
                <a:solidFill>
                  <a:schemeClr val="accent2"/>
                </a:solidFill>
                <a:latin typeface="+mn-lt"/>
              </a:rPr>
              <a:t>opgesteld in de onmiddellijke nabijheid</a:t>
            </a:r>
            <a:r>
              <a:rPr lang="nl-BE" sz="1600" noProof="0" dirty="0">
                <a:solidFill>
                  <a:schemeClr val="accent2"/>
                </a:solidFill>
                <a:latin typeface="+mn-lt"/>
              </a:rPr>
              <a:t> van de werkposten aan het werk zodanig dat hij ten allen tijde elke bediende én elk voertuig, werkzaam op de werkposten kan zien, maar ook de grenzen van de werfzone (kant spoor) ten alle tijde kan waarnemen.</a:t>
            </a:r>
          </a:p>
          <a:p>
            <a:pPr algn="just"/>
            <a:endParaRPr lang="nl-BE" sz="1600" noProof="0" dirty="0">
              <a:solidFill>
                <a:schemeClr val="accent2"/>
              </a:solidFill>
              <a:latin typeface="+mn-lt"/>
            </a:endParaRPr>
          </a:p>
          <a:p>
            <a:pPr algn="just"/>
            <a:r>
              <a:rPr lang="nl-BE" sz="1600" noProof="0" dirty="0">
                <a:solidFill>
                  <a:schemeClr val="accent2"/>
                </a:solidFill>
                <a:latin typeface="+mn-lt"/>
              </a:rPr>
              <a:t>De grenswachter staat opgesteld ter hoogte van deze bedienden, </a:t>
            </a:r>
            <a:r>
              <a:rPr lang="nl-BE" sz="1600" b="1" noProof="0" dirty="0">
                <a:solidFill>
                  <a:schemeClr val="accent2"/>
                </a:solidFill>
                <a:latin typeface="+mn-lt"/>
              </a:rPr>
              <a:t>buiten de gevarenzone of het vrijeruimteprofiel.</a:t>
            </a:r>
            <a:endParaRPr lang="nl-BE" sz="1600" noProof="0" dirty="0">
              <a:solidFill>
                <a:schemeClr val="accent2"/>
              </a:solidFill>
              <a:latin typeface="+mn-lt"/>
            </a:endParaRPr>
          </a:p>
          <a:p>
            <a:pPr algn="just"/>
            <a:endParaRPr lang="nl-BE" sz="1600" noProof="0" dirty="0">
              <a:solidFill>
                <a:schemeClr val="accent2"/>
              </a:solidFill>
              <a:latin typeface="+mn-lt"/>
            </a:endParaRPr>
          </a:p>
          <a:p>
            <a:pPr algn="just"/>
            <a:r>
              <a:rPr lang="nl-BE" sz="1600" noProof="0" dirty="0">
                <a:solidFill>
                  <a:schemeClr val="accent2"/>
                </a:solidFill>
                <a:latin typeface="+mn-lt"/>
              </a:rPr>
              <a:t>Deze manier van werken zorgt ervoor dat de veiligheid van de grenswachter verzekerd blijft.</a:t>
            </a:r>
          </a:p>
        </p:txBody>
      </p:sp>
      <p:sp>
        <p:nvSpPr>
          <p:cNvPr id="3" name="Rectangle 2"/>
          <p:cNvSpPr/>
          <p:nvPr/>
        </p:nvSpPr>
        <p:spPr>
          <a:xfrm>
            <a:off x="4223792" y="2492896"/>
            <a:ext cx="115212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noProof="0" dirty="0"/>
          </a:p>
        </p:txBody>
      </p:sp>
      <p:sp>
        <p:nvSpPr>
          <p:cNvPr id="12" name="Text Placeholder 2">
            <a:extLst>
              <a:ext uri="{FF2B5EF4-FFF2-40B4-BE49-F238E27FC236}">
                <a16:creationId xmlns:a16="http://schemas.microsoft.com/office/drawing/2014/main" id="{7202D2B7-372A-4626-AA37-6187A3DA0009}"/>
              </a:ext>
            </a:extLst>
          </p:cNvPr>
          <p:cNvSpPr txBox="1">
            <a:spLocks/>
          </p:cNvSpPr>
          <p:nvPr/>
        </p:nvSpPr>
        <p:spPr>
          <a:xfrm>
            <a:off x="8112224" y="256739"/>
            <a:ext cx="3888200"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3: Plaats opstelling grenswachter</a:t>
            </a:r>
          </a:p>
        </p:txBody>
      </p:sp>
      <p:pic>
        <p:nvPicPr>
          <p:cNvPr id="19" name="Picture 18">
            <a:extLst>
              <a:ext uri="{FF2B5EF4-FFF2-40B4-BE49-F238E27FC236}">
                <a16:creationId xmlns:a16="http://schemas.microsoft.com/office/drawing/2014/main" id="{B7401AED-7FD2-463D-8159-BC6E0B9A288E}"/>
              </a:ext>
            </a:extLst>
          </p:cNvPr>
          <p:cNvPicPr>
            <a:picLocks noChangeAspect="1"/>
          </p:cNvPicPr>
          <p:nvPr/>
        </p:nvPicPr>
        <p:blipFill>
          <a:blip r:embed="rId2"/>
          <a:stretch>
            <a:fillRect/>
          </a:stretch>
        </p:blipFill>
        <p:spPr>
          <a:xfrm>
            <a:off x="2419793" y="1191584"/>
            <a:ext cx="7352413" cy="2225233"/>
          </a:xfrm>
          <a:prstGeom prst="rect">
            <a:avLst/>
          </a:prstGeom>
        </p:spPr>
      </p:pic>
      <p:sp>
        <p:nvSpPr>
          <p:cNvPr id="8" name="Title 1">
            <a:extLst>
              <a:ext uri="{FF2B5EF4-FFF2-40B4-BE49-F238E27FC236}">
                <a16:creationId xmlns:a16="http://schemas.microsoft.com/office/drawing/2014/main" id="{A147D6D7-6018-4A86-A143-B5BD3E410E56}"/>
              </a:ext>
            </a:extLst>
          </p:cNvPr>
          <p:cNvSpPr txBox="1">
            <a:spLocks/>
          </p:cNvSpPr>
          <p:nvPr/>
        </p:nvSpPr>
        <p:spPr bwMode="auto">
          <a:xfrm>
            <a:off x="551384" y="620688"/>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3: Plaats van opstelling van de grenswachter bepalen </a:t>
            </a:r>
          </a:p>
        </p:txBody>
      </p:sp>
      <p:pic>
        <p:nvPicPr>
          <p:cNvPr id="2" name="Picture 1">
            <a:extLst>
              <a:ext uri="{FF2B5EF4-FFF2-40B4-BE49-F238E27FC236}">
                <a16:creationId xmlns:a16="http://schemas.microsoft.com/office/drawing/2014/main" id="{8DE7431F-CED0-4521-A8DE-DD358BCCCAF0}"/>
              </a:ext>
            </a:extLst>
          </p:cNvPr>
          <p:cNvPicPr>
            <a:picLocks noChangeAspect="1"/>
          </p:cNvPicPr>
          <p:nvPr/>
        </p:nvPicPr>
        <p:blipFill>
          <a:blip r:embed="rId3"/>
          <a:stretch>
            <a:fillRect/>
          </a:stretch>
        </p:blipFill>
        <p:spPr>
          <a:xfrm>
            <a:off x="5951984" y="1916832"/>
            <a:ext cx="258900" cy="210733"/>
          </a:xfrm>
          <a:prstGeom prst="rect">
            <a:avLst/>
          </a:prstGeom>
        </p:spPr>
      </p:pic>
    </p:spTree>
    <p:extLst>
      <p:ext uri="{BB962C8B-B14F-4D97-AF65-F5344CB8AC3E}">
        <p14:creationId xmlns:p14="http://schemas.microsoft.com/office/powerpoint/2010/main" val="35463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50" y="2605415"/>
            <a:ext cx="8928794" cy="2119729"/>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BE" noProof="0" dirty="0"/>
              <a:t>Indien het onmogelijk is om een oplossing te vinden met de grenswachter om te voldoen aan de zichtbaarheidsvoorwaarden van de grenzen van de werfzone én de werkposten, wil dit zeggen dat de veiligheidsmissie niet kan verzekerd worden door één agent.</a:t>
            </a:r>
          </a:p>
          <a:p>
            <a:endParaRPr lang="nl-BE" noProof="0" dirty="0"/>
          </a:p>
          <a:p>
            <a:r>
              <a:rPr lang="nl-BE" noProof="0" dirty="0"/>
              <a:t>In dat geval moet een ander beveiligingssysteem gekozen worden (van een hoger niveau in de hiërarchie van de veiligheidsmaatregelen).</a:t>
            </a:r>
          </a:p>
          <a:p>
            <a:endParaRPr lang="nl-BE" sz="1050" noProof="0" dirty="0"/>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5480" y="2174350"/>
            <a:ext cx="585104" cy="791106"/>
          </a:xfrm>
          <a:prstGeom prst="rect">
            <a:avLst/>
          </a:prstGeom>
          <a:noFill/>
          <a:ln w="9525">
            <a:noFill/>
            <a:miter lim="800000"/>
            <a:headEnd/>
            <a:tailEnd/>
          </a:ln>
        </p:spPr>
      </p:pic>
      <p:sp>
        <p:nvSpPr>
          <p:cNvPr id="8" name="Text Placeholder 2">
            <a:extLst>
              <a:ext uri="{FF2B5EF4-FFF2-40B4-BE49-F238E27FC236}">
                <a16:creationId xmlns:a16="http://schemas.microsoft.com/office/drawing/2014/main" id="{0A08E47D-E30C-4A3F-A73A-2F3D42F9C659}"/>
              </a:ext>
            </a:extLst>
          </p:cNvPr>
          <p:cNvSpPr txBox="1">
            <a:spLocks/>
          </p:cNvSpPr>
          <p:nvPr/>
        </p:nvSpPr>
        <p:spPr>
          <a:xfrm>
            <a:off x="8904312" y="189045"/>
            <a:ext cx="309611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Opstellen van een beveiligingssysteem met grenswachter</a:t>
            </a:r>
          </a:p>
          <a:p>
            <a:pPr fontAlgn="auto">
              <a:spcAft>
                <a:spcPts val="0"/>
              </a:spcAft>
            </a:pPr>
            <a:r>
              <a:rPr lang="nl-BE" noProof="0" dirty="0"/>
              <a:t>Stap 3: Plaats opstelling grenswachter</a:t>
            </a:r>
          </a:p>
        </p:txBody>
      </p:sp>
      <p:sp>
        <p:nvSpPr>
          <p:cNvPr id="6" name="Title 1">
            <a:extLst>
              <a:ext uri="{FF2B5EF4-FFF2-40B4-BE49-F238E27FC236}">
                <a16:creationId xmlns:a16="http://schemas.microsoft.com/office/drawing/2014/main" id="{FF64AC85-58CF-48C1-A290-8DB20D006B0B}"/>
              </a:ext>
            </a:extLst>
          </p:cNvPr>
          <p:cNvSpPr txBox="1">
            <a:spLocks/>
          </p:cNvSpPr>
          <p:nvPr/>
        </p:nvSpPr>
        <p:spPr>
          <a:xfrm>
            <a:off x="335360" y="908720"/>
            <a:ext cx="8064500" cy="887413"/>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895350" indent="-895350" fontAlgn="base">
              <a:spcAft>
                <a:spcPct val="0"/>
              </a:spcAft>
              <a:defRPr/>
            </a:pPr>
            <a:r>
              <a:rPr lang="nl-BE" sz="2000" b="1" kern="0" noProof="0" dirty="0">
                <a:solidFill>
                  <a:srgbClr val="0070C0"/>
                </a:solidFill>
              </a:rPr>
              <a:t>Niet voldoende zichtbaarheid? Wat doen?</a:t>
            </a:r>
          </a:p>
        </p:txBody>
      </p:sp>
      <p:sp>
        <p:nvSpPr>
          <p:cNvPr id="7" name="Title 1">
            <a:extLst>
              <a:ext uri="{FF2B5EF4-FFF2-40B4-BE49-F238E27FC236}">
                <a16:creationId xmlns:a16="http://schemas.microsoft.com/office/drawing/2014/main" id="{F2DF99AC-52EB-4642-A3F8-6DA05EED9DBB}"/>
              </a:ext>
            </a:extLst>
          </p:cNvPr>
          <p:cNvSpPr txBox="1">
            <a:spLocks/>
          </p:cNvSpPr>
          <p:nvPr/>
        </p:nvSpPr>
        <p:spPr bwMode="auto">
          <a:xfrm>
            <a:off x="479376" y="476672"/>
            <a:ext cx="8064500"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3: Plaats van opstelling grenswacht bepalen</a:t>
            </a:r>
          </a:p>
        </p:txBody>
      </p:sp>
    </p:spTree>
    <p:extLst>
      <p:ext uri="{BB962C8B-B14F-4D97-AF65-F5344CB8AC3E}">
        <p14:creationId xmlns:p14="http://schemas.microsoft.com/office/powerpoint/2010/main" val="83849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9"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0" name="Rectangle 39"/>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43"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45" name="Rectangle 44"/>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47"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48" name="Rectangle 47"/>
          <p:cNvSpPr/>
          <p:nvPr/>
        </p:nvSpPr>
        <p:spPr bwMode="auto">
          <a:xfrm>
            <a:off x="7139703" y="5250383"/>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49"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0" name="Rectangle 49"/>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51"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2" name="Rectangle 51"/>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54" name="Group 53"/>
          <p:cNvGrpSpPr/>
          <p:nvPr/>
        </p:nvGrpSpPr>
        <p:grpSpPr>
          <a:xfrm>
            <a:off x="2217225" y="2206168"/>
            <a:ext cx="4331041" cy="2404839"/>
            <a:chOff x="693224" y="2400123"/>
            <a:chExt cx="4331041" cy="2404839"/>
          </a:xfrm>
        </p:grpSpPr>
        <p:sp>
          <p:nvSpPr>
            <p:cNvPr id="55"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56" name="Group 55"/>
            <p:cNvGrpSpPr/>
            <p:nvPr/>
          </p:nvGrpSpPr>
          <p:grpSpPr>
            <a:xfrm>
              <a:off x="693224" y="2400123"/>
              <a:ext cx="4239077" cy="2404839"/>
              <a:chOff x="693224" y="2400123"/>
              <a:chExt cx="4239077" cy="2404839"/>
            </a:xfrm>
          </p:grpSpPr>
          <p:sp>
            <p:nvSpPr>
              <p:cNvPr id="57"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58"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59"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60"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63"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64"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65"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66"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67"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6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41" name="Picture 55"/>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682" y="2765986"/>
            <a:ext cx="467930" cy="1038866"/>
          </a:xfrm>
          <a:prstGeom prst="rect">
            <a:avLst/>
          </a:prstGeom>
        </p:spPr>
      </p:pic>
      <p:sp>
        <p:nvSpPr>
          <p:cNvPr id="33" name="TextBox 32"/>
          <p:cNvSpPr txBox="1"/>
          <p:nvPr/>
        </p:nvSpPr>
        <p:spPr>
          <a:xfrm>
            <a:off x="2515169"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913845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7109169" y="160778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9" name="Rectangle 2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3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43"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51"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52" name="Rectangle 51"/>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53"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4" name="Rectangle 53"/>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55"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6" name="Rectangle 55"/>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57"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8" name="Rectangle 57"/>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59"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60" name="Group 59"/>
          <p:cNvGrpSpPr/>
          <p:nvPr/>
        </p:nvGrpSpPr>
        <p:grpSpPr>
          <a:xfrm>
            <a:off x="2217225" y="2206168"/>
            <a:ext cx="4331041" cy="2404839"/>
            <a:chOff x="693224" y="2400123"/>
            <a:chExt cx="4331041" cy="2404839"/>
          </a:xfrm>
        </p:grpSpPr>
        <p:sp>
          <p:nvSpPr>
            <p:cNvPr id="61"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62" name="Group 61"/>
            <p:cNvGrpSpPr/>
            <p:nvPr/>
          </p:nvGrpSpPr>
          <p:grpSpPr>
            <a:xfrm>
              <a:off x="693224" y="2400123"/>
              <a:ext cx="4239077" cy="2404839"/>
              <a:chOff x="693224" y="2400123"/>
              <a:chExt cx="4239077" cy="2404839"/>
            </a:xfrm>
          </p:grpSpPr>
          <p:sp>
            <p:nvSpPr>
              <p:cNvPr id="63"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64"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6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6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69"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70"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71"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72"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73"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7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7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40" name="Picture 55"/>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285" y="2687087"/>
            <a:ext cx="527769" cy="1171717"/>
          </a:xfrm>
          <a:prstGeom prst="rect">
            <a:avLst/>
          </a:prstGeom>
        </p:spPr>
      </p:pic>
      <p:sp>
        <p:nvSpPr>
          <p:cNvPr id="34" name="TextBox 33"/>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69314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5" name="Rounded Rectangle 14"/>
          <p:cNvSpPr/>
          <p:nvPr/>
        </p:nvSpPr>
        <p:spPr bwMode="auto">
          <a:xfrm>
            <a:off x="839416" y="2204864"/>
            <a:ext cx="9937104" cy="153165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b="1" noProof="0" dirty="0">
                <a:solidFill>
                  <a:schemeClr val="accent2"/>
                </a:solidFill>
                <a:latin typeface="+mn-lt"/>
              </a:rPr>
              <a:t>De leider van het werk (VV Aannemer) </a:t>
            </a:r>
            <a:r>
              <a:rPr lang="nl-BE" sz="1400" noProof="0" dirty="0">
                <a:solidFill>
                  <a:schemeClr val="accent2"/>
                </a:solidFill>
                <a:latin typeface="+mn-lt"/>
              </a:rPr>
              <a:t>die het werk organiseert en/of leidt:</a:t>
            </a:r>
          </a:p>
          <a:p>
            <a:pPr algn="just"/>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duidt nominatief diegene die de rol van grenswachter uitvoert;</a:t>
            </a:r>
          </a:p>
          <a:p>
            <a:pPr marL="285750" indent="-285750" algn="just">
              <a:buFontTx/>
              <a:buChar char="-"/>
            </a:pPr>
            <a:endParaRPr lang="nl-BE" sz="1400" noProof="0" dirty="0">
              <a:solidFill>
                <a:schemeClr val="accent2"/>
              </a:solidFill>
              <a:latin typeface="+mn-lt"/>
            </a:endParaRPr>
          </a:p>
          <a:p>
            <a:pPr marL="285750" indent="-285750" algn="just">
              <a:buFontTx/>
              <a:buChar char="-"/>
            </a:pPr>
            <a:r>
              <a:rPr lang="nl-BE" sz="1400" noProof="0" dirty="0">
                <a:solidFill>
                  <a:schemeClr val="accent2"/>
                </a:solidFill>
                <a:latin typeface="+mn-lt"/>
              </a:rPr>
              <a:t>communiceert de ligging van de grens die moet bewaakt worden door de grenswachter.</a:t>
            </a:r>
          </a:p>
          <a:p>
            <a:pPr marL="285750" indent="-285750" algn="just">
              <a:buFontTx/>
              <a:buChar char="-"/>
            </a:pPr>
            <a:endParaRPr lang="nl-BE" sz="1400" noProof="0" dirty="0">
              <a:solidFill>
                <a:schemeClr val="accent2"/>
              </a:solidFill>
              <a:latin typeface="+mn-lt"/>
            </a:endParaRPr>
          </a:p>
          <a:p>
            <a:pPr algn="just"/>
            <a:endParaRPr lang="nl-BE" sz="1400" noProof="0" dirty="0">
              <a:solidFill>
                <a:schemeClr val="accent2"/>
              </a:solidFill>
              <a:latin typeface="+mn-lt"/>
            </a:endParaRPr>
          </a:p>
        </p:txBody>
      </p:sp>
      <p:sp>
        <p:nvSpPr>
          <p:cNvPr id="9" name="Rounded Rectangle 8"/>
          <p:cNvSpPr/>
          <p:nvPr/>
        </p:nvSpPr>
        <p:spPr bwMode="auto">
          <a:xfrm>
            <a:off x="1703512" y="4437112"/>
            <a:ext cx="9073008" cy="94143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solidFill>
                  <a:srgbClr val="0070C0"/>
                </a:solidFill>
                <a:latin typeface="+mn-lt"/>
              </a:rPr>
              <a:t>De briefing moet toelaten om de werkfiche toe te lichten aan de grenswachter en aan de bedienden die de werken naast het spoor gaan uitvoeren.</a:t>
            </a: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5800" y="4437113"/>
            <a:ext cx="894555" cy="94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0" y="-171400"/>
            <a:ext cx="3761558" cy="2481287"/>
          </a:xfrm>
          <a:prstGeom prst="rect">
            <a:avLst/>
          </a:prstGeom>
        </p:spPr>
      </p:pic>
      <p:sp>
        <p:nvSpPr>
          <p:cNvPr id="11" name="Text Placeholder 2">
            <a:extLst>
              <a:ext uri="{FF2B5EF4-FFF2-40B4-BE49-F238E27FC236}">
                <a16:creationId xmlns:a16="http://schemas.microsoft.com/office/drawing/2014/main" id="{66456970-FE09-4F67-8FF9-610793954A76}"/>
              </a:ext>
            </a:extLst>
          </p:cNvPr>
          <p:cNvSpPr txBox="1">
            <a:spLocks/>
          </p:cNvSpPr>
          <p:nvPr/>
        </p:nvSpPr>
        <p:spPr>
          <a:xfrm>
            <a:off x="8158950" y="256739"/>
            <a:ext cx="384147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BE" noProof="0" dirty="0"/>
              <a:t>2. Afbakening van de werfzone: toezicht door een persoon – grenswachter</a:t>
            </a:r>
          </a:p>
          <a:p>
            <a:pPr fontAlgn="auto">
              <a:spcAft>
                <a:spcPts val="0"/>
              </a:spcAft>
            </a:pPr>
            <a:r>
              <a:rPr lang="nl-BE" noProof="0" dirty="0"/>
              <a:t>Stap 4: Briefing en controle uitrusting grenswachter</a:t>
            </a:r>
          </a:p>
        </p:txBody>
      </p:sp>
      <p:sp>
        <p:nvSpPr>
          <p:cNvPr id="12" name="Title 1">
            <a:extLst>
              <a:ext uri="{FF2B5EF4-FFF2-40B4-BE49-F238E27FC236}">
                <a16:creationId xmlns:a16="http://schemas.microsoft.com/office/drawing/2014/main" id="{A48DDEDC-B3DC-467B-A544-82F4958D7EFA}"/>
              </a:ext>
            </a:extLst>
          </p:cNvPr>
          <p:cNvSpPr txBox="1">
            <a:spLocks/>
          </p:cNvSpPr>
          <p:nvPr/>
        </p:nvSpPr>
        <p:spPr bwMode="auto">
          <a:xfrm>
            <a:off x="695400" y="764704"/>
            <a:ext cx="9073008"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4: Briefing van de bedienden en controle van de uitrusting van de grenswachter </a:t>
            </a:r>
          </a:p>
        </p:txBody>
      </p:sp>
    </p:spTree>
    <p:extLst>
      <p:ext uri="{BB962C8B-B14F-4D97-AF65-F5344CB8AC3E}">
        <p14:creationId xmlns:p14="http://schemas.microsoft.com/office/powerpoint/2010/main" val="3336210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nl-BE" sz="1600" noProof="0" dirty="0"/>
            </a:br>
            <a:r>
              <a:rPr lang="nl-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latin typeface="Arial" panose="020B0604020202020204" pitchFamily="34" charset="0"/>
                <a:cs typeface="Arial" panose="020B0604020202020204" pitchFamily="34" charset="0"/>
              </a:rPr>
              <a:t>briefing – organisatie</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noProof="0" dirty="0">
                <a:solidFill>
                  <a:schemeClr val="bg1"/>
                </a:solidFill>
              </a:rPr>
              <a:t>LEIDER V/H WERK – </a:t>
            </a:r>
          </a:p>
          <a:p>
            <a:pPr algn="ctr"/>
            <a:r>
              <a:rPr lang="nl-BE" sz="1000" b="1" noProof="0" dirty="0">
                <a:solidFill>
                  <a:schemeClr val="bg1"/>
                </a:solidFill>
              </a:rPr>
              <a:t>VV AANNEMER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noProof="0" dirty="0">
                <a:solidFill>
                  <a:schemeClr val="bg1"/>
                </a:solidFill>
              </a:rPr>
              <a:t>DE GEBRUIKTE BEVEILIGINGSMETHODE IS ...</a:t>
            </a:r>
          </a:p>
          <a:p>
            <a:pPr algn="ctr"/>
            <a:r>
              <a:rPr lang="nl-BE" sz="800" noProof="0" dirty="0">
                <a:solidFill>
                  <a:schemeClr val="bg1"/>
                </a:solidFill>
              </a:rPr>
              <a:t>DE VERANTWOORDELIJKE VOOR DE VEILIGHEID IS ...</a:t>
            </a:r>
          </a:p>
          <a:p>
            <a:pPr algn="ctr"/>
            <a:r>
              <a:rPr lang="nl-BE" sz="800" noProof="0" dirty="0">
                <a:solidFill>
                  <a:schemeClr val="bg1"/>
                </a:solidFill>
              </a:rPr>
              <a:t>JULLIE WERKEN MET ... PERSONEN</a:t>
            </a:r>
          </a:p>
          <a:p>
            <a:pPr algn="ctr"/>
            <a:endParaRPr lang="nl-BE" sz="800" noProof="0" dirty="0">
              <a:solidFill>
                <a:schemeClr val="bg1"/>
              </a:solidFill>
            </a:endParaRPr>
          </a:p>
          <a:p>
            <a:pPr algn="ctr"/>
            <a:endParaRPr lang="nl-BE" sz="800" noProof="0" dirty="0">
              <a:solidFill>
                <a:schemeClr val="bg1"/>
              </a:solidFill>
            </a:endParaRPr>
          </a:p>
          <a:p>
            <a:pPr algn="ctr"/>
            <a:r>
              <a:rPr lang="nl-BE" sz="800" noProof="0" dirty="0">
                <a:solidFill>
                  <a:schemeClr val="bg1"/>
                </a:solidFill>
              </a:rPr>
              <a:t>DE ZONE VAN HET WERK IS ...</a:t>
            </a:r>
          </a:p>
          <a:p>
            <a:pPr algn="ctr"/>
            <a:r>
              <a:rPr lang="nl-BE" sz="800" noProof="0" dirty="0">
                <a:solidFill>
                  <a:schemeClr val="bg1"/>
                </a:solidFill>
              </a:rPr>
              <a:t>DE MANIER OM DE ZONE VAN HET WERK TE BEREIKEN IS ... VIA  ...</a:t>
            </a:r>
          </a:p>
          <a:p>
            <a:pPr algn="ctr"/>
            <a:r>
              <a:rPr lang="nl-BE" sz="800" noProof="0" dirty="0">
                <a:solidFill>
                  <a:schemeClr val="bg1"/>
                </a:solidFill>
              </a:rPr>
              <a:t>DE MANIER OM DE ZONE VAN HET WERK TE VERLATEN IS ... VIA ...</a:t>
            </a:r>
          </a:p>
          <a:p>
            <a:pPr algn="ctr"/>
            <a:r>
              <a:rPr lang="nl-BE" sz="800" noProof="0" dirty="0">
                <a:solidFill>
                  <a:srgbClr val="FF0000"/>
                </a:solidFill>
              </a:rPr>
              <a:t>INDRINGING IN GEVARENZONE/ORANJE ZONE IS NIET TOEGELATEN</a:t>
            </a:r>
          </a:p>
          <a:p>
            <a:pPr algn="ctr"/>
            <a:endParaRPr lang="nl-BE" sz="800" noProof="0" dirty="0">
              <a:solidFill>
                <a:schemeClr val="bg1"/>
              </a:solidFill>
            </a:endParaRPr>
          </a:p>
          <a:p>
            <a:pPr algn="ctr"/>
            <a:r>
              <a:rPr lang="nl-BE" sz="800" noProof="0" dirty="0">
                <a:solidFill>
                  <a:schemeClr val="bg1"/>
                </a:solidFill>
              </a:rPr>
              <a:t>HET UIT TE VOEREN WERK IS ...</a:t>
            </a:r>
          </a:p>
          <a:p>
            <a:pPr algn="ctr"/>
            <a:r>
              <a:rPr lang="nl-BE" sz="800" noProof="0" dirty="0">
                <a:solidFill>
                  <a:schemeClr val="bg1"/>
                </a:solidFill>
              </a:rPr>
              <a:t>DE WERKMETHODE IS ...</a:t>
            </a:r>
          </a:p>
          <a:p>
            <a:pPr algn="ctr"/>
            <a:r>
              <a:rPr lang="nl-BE" sz="800" noProof="0" dirty="0">
                <a:solidFill>
                  <a:schemeClr val="bg1"/>
                </a:solidFill>
              </a:rPr>
              <a:t>DE RISICO'S VERBONDEN AAN HET WERK ZIJN ...</a:t>
            </a:r>
          </a:p>
          <a:p>
            <a:pPr algn="ctr"/>
            <a:endParaRPr lang="nl-BE" sz="800" noProof="0" dirty="0">
              <a:solidFill>
                <a:schemeClr val="bg1"/>
              </a:solidFill>
            </a:endParaRPr>
          </a:p>
          <a:p>
            <a:pPr algn="ctr"/>
            <a:endParaRPr lang="nl-BE" sz="800" noProof="0" dirty="0">
              <a:solidFill>
                <a:schemeClr val="bg1"/>
              </a:solidFill>
            </a:endParaRPr>
          </a:p>
          <a:p>
            <a:pPr algn="ctr"/>
            <a:r>
              <a:rPr lang="nl-BE" sz="800" noProof="0" dirty="0">
                <a:solidFill>
                  <a:schemeClr val="bg1"/>
                </a:solidFill>
              </a:rPr>
              <a:t>IN GEVAL VAN INCIDENT OF ONGEVAL MOET DE VOLGENDE PROCEDURE </a:t>
            </a:r>
          </a:p>
          <a:p>
            <a:pPr algn="ctr"/>
            <a:r>
              <a:rPr lang="nl-BE" sz="800" noProof="0" dirty="0">
                <a:solidFill>
                  <a:schemeClr val="bg1"/>
                </a:solidFill>
              </a:rPr>
              <a:t>GEVOLGD WORDEN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noProof="0" dirty="0">
                <a:solidFill>
                  <a:schemeClr val="bg1"/>
                </a:solidFill>
              </a:rPr>
              <a:t>JAN JANSSEN, VANDAAG BEN JIJ GRENSWACHTER</a:t>
            </a:r>
          </a:p>
        </p:txBody>
      </p:sp>
      <p:sp>
        <p:nvSpPr>
          <p:cNvPr id="23" name="Rechthoekige toelichting 20"/>
          <p:cNvSpPr>
            <a:spLocks noChangeArrowheads="1"/>
          </p:cNvSpPr>
          <p:nvPr/>
        </p:nvSpPr>
        <p:spPr bwMode="auto">
          <a:xfrm>
            <a:off x="8313911" y="4548410"/>
            <a:ext cx="720725" cy="287337"/>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25" name="Rechthoekige toelichting 10"/>
          <p:cNvSpPr/>
          <p:nvPr/>
        </p:nvSpPr>
        <p:spPr bwMode="auto">
          <a:xfrm>
            <a:off x="4400696" y="4125079"/>
            <a:ext cx="3744416" cy="648072"/>
          </a:xfrm>
          <a:prstGeom prst="wedgeRectCallout">
            <a:avLst>
              <a:gd name="adj1" fmla="val -76603"/>
              <a:gd name="adj2" fmla="val -62510"/>
            </a:avLst>
          </a:prstGeom>
          <a:solidFill>
            <a:srgbClr val="00B0F0"/>
          </a:solidFill>
          <a:ln w="31750" algn="ctr">
            <a:noFill/>
            <a:round/>
            <a:headEnd/>
            <a:tailEnd/>
          </a:ln>
        </p:spPr>
        <p:txBody>
          <a:bodyPr wrap="square" anchor="ctr"/>
          <a:lstStyle/>
          <a:p>
            <a:pPr algn="ctr"/>
            <a:r>
              <a:rPr lang="nl-BE" sz="800" noProof="0" dirty="0">
                <a:solidFill>
                  <a:srgbClr val="C00000"/>
                </a:solidFill>
              </a:rPr>
              <a:t>DE GRENS VAN DE WERFZONE LIGT OP …..</a:t>
            </a:r>
          </a:p>
          <a:p>
            <a:pPr algn="ctr"/>
            <a:r>
              <a:rPr lang="nl-BE" sz="800" noProof="0" dirty="0">
                <a:solidFill>
                  <a:srgbClr val="C00000"/>
                </a:solidFill>
              </a:rPr>
              <a:t>DE GRENS WERD WEL/NIET GEMATERIALISEERD </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3" name="Picture 2">
            <a:extLst>
              <a:ext uri="{FF2B5EF4-FFF2-40B4-BE49-F238E27FC236}">
                <a16:creationId xmlns:a16="http://schemas.microsoft.com/office/drawing/2014/main" id="{1B43748A-18DD-45A8-ADEE-26B15EE1B25F}"/>
              </a:ext>
            </a:extLst>
          </p:cNvPr>
          <p:cNvPicPr>
            <a:picLocks noChangeAspect="1"/>
          </p:cNvPicPr>
          <p:nvPr/>
        </p:nvPicPr>
        <p:blipFill>
          <a:blip r:embed="rId5"/>
          <a:stretch>
            <a:fillRect/>
          </a:stretch>
        </p:blipFill>
        <p:spPr>
          <a:xfrm>
            <a:off x="8419482" y="4919445"/>
            <a:ext cx="1402202" cy="1847248"/>
          </a:xfrm>
          <a:prstGeom prst="rect">
            <a:avLst/>
          </a:prstGeom>
        </p:spPr>
      </p:pic>
      <p:sp>
        <p:nvSpPr>
          <p:cNvPr id="19" name="Rechthoekige toelichting 14">
            <a:extLst>
              <a:ext uri="{FF2B5EF4-FFF2-40B4-BE49-F238E27FC236}">
                <a16:creationId xmlns:a16="http://schemas.microsoft.com/office/drawing/2014/main" id="{184D38AC-541D-4805-8B3D-FDDC618D8A5B}"/>
              </a:ext>
            </a:extLst>
          </p:cNvPr>
          <p:cNvSpPr/>
          <p:nvPr/>
        </p:nvSpPr>
        <p:spPr bwMode="auto">
          <a:xfrm>
            <a:off x="3772519" y="5654531"/>
            <a:ext cx="4011849" cy="733715"/>
          </a:xfrm>
          <a:prstGeom prst="wedgeRectCallout">
            <a:avLst>
              <a:gd name="adj1" fmla="val -62569"/>
              <a:gd name="adj2" fmla="val -249897"/>
            </a:avLst>
          </a:prstGeom>
          <a:solidFill>
            <a:srgbClr val="00B0F0"/>
          </a:solidFill>
          <a:ln w="31750" algn="ctr">
            <a:noFill/>
            <a:round/>
            <a:headEnd/>
            <a:tailEnd/>
          </a:ln>
        </p:spPr>
        <p:txBody>
          <a:bodyPr wrap="none" anchor="ctr"/>
          <a:lstStyle/>
          <a:p>
            <a:pPr algn="ctr"/>
            <a:endParaRPr lang="nl-BE" sz="800" noProof="0" dirty="0">
              <a:solidFill>
                <a:schemeClr val="bg1"/>
              </a:solidFill>
            </a:endParaRPr>
          </a:p>
          <a:p>
            <a:pPr algn="ctr"/>
            <a:r>
              <a:rPr lang="nl-BE" sz="800" noProof="0" dirty="0">
                <a:solidFill>
                  <a:schemeClr val="bg1"/>
                </a:solidFill>
              </a:rPr>
              <a:t>ALS DE HOORBAARHEID ONVOLDOENDE WORDT, </a:t>
            </a:r>
          </a:p>
          <a:p>
            <a:pPr algn="ctr"/>
            <a:r>
              <a:rPr lang="nl-BE" sz="800" noProof="0" dirty="0">
                <a:solidFill>
                  <a:schemeClr val="bg1"/>
                </a:solidFill>
              </a:rPr>
              <a:t>GEEF DAN ONMIDDELLIJK HET ALARM OM DE WERKEN TE STOPPEN</a:t>
            </a:r>
          </a:p>
          <a:p>
            <a:pPr algn="ctr"/>
            <a:endParaRPr lang="nl-BE" sz="800" noProof="0" dirty="0">
              <a:solidFill>
                <a:schemeClr val="bg1"/>
              </a:solidFill>
            </a:endParaRPr>
          </a:p>
          <a:p>
            <a:pPr algn="ctr"/>
            <a:r>
              <a:rPr lang="nl-BE" sz="800" noProof="0" dirty="0">
                <a:solidFill>
                  <a:schemeClr val="bg1"/>
                </a:solidFill>
              </a:rPr>
              <a:t>ALS DE ZICHTBAARHEID ONVOLDOENDE WORDT, </a:t>
            </a:r>
          </a:p>
          <a:p>
            <a:pPr algn="ctr"/>
            <a:r>
              <a:rPr lang="nl-BE" sz="800" noProof="0" dirty="0">
                <a:solidFill>
                  <a:schemeClr val="bg1"/>
                </a:solidFill>
              </a:rPr>
              <a:t>GEEF DAN ONMIDDELLIJKHET ALARM OM DE WERKEN TE STOPPEN</a:t>
            </a:r>
          </a:p>
          <a:p>
            <a:pPr algn="ctr"/>
            <a:endParaRPr lang="nl-BE" sz="800" noProof="0" dirty="0">
              <a:solidFill>
                <a:schemeClr val="bg1"/>
              </a:solidFill>
            </a:endParaRPr>
          </a:p>
        </p:txBody>
      </p:sp>
      <p:sp>
        <p:nvSpPr>
          <p:cNvPr id="20" name="Text Placeholder 2">
            <a:extLst>
              <a:ext uri="{FF2B5EF4-FFF2-40B4-BE49-F238E27FC236}">
                <a16:creationId xmlns:a16="http://schemas.microsoft.com/office/drawing/2014/main" id="{30748B23-78D2-4361-841E-297A5ED510F9}"/>
              </a:ext>
            </a:extLst>
          </p:cNvPr>
          <p:cNvSpPr txBox="1">
            <a:spLocks/>
          </p:cNvSpPr>
          <p:nvPr/>
        </p:nvSpPr>
        <p:spPr>
          <a:xfrm>
            <a:off x="8184232" y="256739"/>
            <a:ext cx="381619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4: Briefing en controle uitrusting grenswachter</a:t>
            </a:r>
          </a:p>
        </p:txBody>
      </p:sp>
    </p:spTree>
    <p:extLst>
      <p:ext uri="{BB962C8B-B14F-4D97-AF65-F5344CB8AC3E}">
        <p14:creationId xmlns:p14="http://schemas.microsoft.com/office/powerpoint/2010/main" val="312449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8374" y="1700809"/>
            <a:ext cx="8064500" cy="3456383"/>
          </a:xfrm>
          <a:prstGeom prst="rect">
            <a:avLst/>
          </a:prstGeom>
        </p:spPr>
        <p:txBody>
          <a:bodyPr/>
          <a:lstStyle/>
          <a:p>
            <a:pPr marL="0" indent="0" defTabSz="685800">
              <a:lnSpc>
                <a:spcPct val="100000"/>
              </a:lnSpc>
              <a:spcBef>
                <a:spcPts val="0"/>
              </a:spcBef>
              <a:buNone/>
              <a:defRPr/>
            </a:pPr>
            <a:r>
              <a:rPr lang="nl-BE" sz="1400" kern="0" noProof="0" dirty="0">
                <a:solidFill>
                  <a:srgbClr val="FF0000"/>
                </a:solidFill>
                <a:latin typeface="Calibri" panose="020F0502020204030204" pitchFamily="34" charset="0"/>
                <a:cs typeface="Calibri" panose="020F0502020204030204" pitchFamily="34" charset="0"/>
              </a:rPr>
              <a:t>Bundel 576 </a:t>
            </a:r>
            <a:r>
              <a:rPr lang="nl-BE" sz="1400" kern="0" noProof="0" dirty="0">
                <a:latin typeface="Calibri" panose="020F0502020204030204" pitchFamily="34" charset="0"/>
                <a:cs typeface="Calibri" panose="020F0502020204030204" pitchFamily="34" charset="0"/>
              </a:rPr>
              <a:t>– Reglement voor de arbeidsveiligheid (RAV), Deel III, Titel IV, Hoofdstuk I, Rubriek 1, Beveiliging van bedienden die werken in de sporen en in hun nabijheid</a:t>
            </a:r>
          </a:p>
          <a:p>
            <a:pPr algn="just"/>
            <a:endParaRPr lang="nl-BE" sz="1800" noProof="0" dirty="0"/>
          </a:p>
          <a:p>
            <a:pPr marL="0" indent="0" algn="just">
              <a:buNone/>
            </a:pPr>
            <a:r>
              <a:rPr lang="nl-BE" sz="1400" noProof="0" dirty="0">
                <a:solidFill>
                  <a:srgbClr val="FF0000"/>
                </a:solidFill>
              </a:rPr>
              <a:t>Bericht 4 VM/2010 </a:t>
            </a:r>
            <a:r>
              <a:rPr lang="nl-BE" sz="1400" noProof="0" dirty="0"/>
              <a:t>– 10de bijvoegsel aan het ARPS Bundel 576</a:t>
            </a:r>
          </a:p>
          <a:p>
            <a:pPr marL="0" indent="0" algn="just">
              <a:buNone/>
            </a:pPr>
            <a:endParaRPr lang="nl-BE" sz="1400" noProof="0" dirty="0"/>
          </a:p>
          <a:p>
            <a:pPr marL="0" indent="0" algn="just">
              <a:buNone/>
            </a:pPr>
            <a:r>
              <a:rPr lang="nl-BE" sz="1400" noProof="0" dirty="0">
                <a:solidFill>
                  <a:srgbClr val="FF0000"/>
                </a:solidFill>
              </a:rPr>
              <a:t>Omzendbrief 2 I-AM/2019 </a:t>
            </a:r>
            <a:r>
              <a:rPr lang="nl-BE" sz="1400" noProof="0" dirty="0"/>
              <a:t>– Werken met indringing type I – Hiërarchie van de veiligheidsmaatregelen</a:t>
            </a:r>
          </a:p>
          <a:p>
            <a:pPr marL="0" indent="0" algn="just">
              <a:buNone/>
            </a:pPr>
            <a:endParaRPr lang="nl-BE" sz="1400" noProof="0" dirty="0">
              <a:solidFill>
                <a:srgbClr val="FF0000"/>
              </a:solidFill>
            </a:endParaRPr>
          </a:p>
          <a:p>
            <a:pPr marL="0" indent="0" algn="just">
              <a:buNone/>
            </a:pPr>
            <a:r>
              <a:rPr lang="nl-BE" sz="1400" noProof="0" dirty="0">
                <a:solidFill>
                  <a:srgbClr val="FF0000"/>
                </a:solidFill>
              </a:rPr>
              <a:t>Omzendbrief 1 I-AM/2020 </a:t>
            </a:r>
            <a:r>
              <a:rPr lang="nl-BE" sz="1400" noProof="0" dirty="0"/>
              <a:t>– Richtlijnen voor de beveiliging van werken met indringing type II</a:t>
            </a:r>
          </a:p>
          <a:p>
            <a:pPr marL="0" indent="0" algn="just">
              <a:buNone/>
            </a:pPr>
            <a:endParaRPr lang="nl-BE" sz="1400" noProof="0" dirty="0"/>
          </a:p>
          <a:p>
            <a:pPr marL="0" indent="0" algn="just">
              <a:buNone/>
            </a:pPr>
            <a:r>
              <a:rPr lang="nl-BE" sz="1400" noProof="0" dirty="0">
                <a:solidFill>
                  <a:srgbClr val="FF0000"/>
                </a:solidFill>
              </a:rPr>
              <a:t>Bundel 63 – versie 2.1</a:t>
            </a:r>
            <a:r>
              <a:rPr lang="nl-BE" sz="1400" noProof="0" dirty="0"/>
              <a:t> – Veiligheids- en gezondheidsmaatregelen bij het uitvoeren van opdrachten voor werken, leveringen en diensten</a:t>
            </a:r>
            <a:endParaRPr lang="nl-BE" sz="1400" noProof="0" dirty="0">
              <a:solidFill>
                <a:srgbClr val="FF0000"/>
              </a:solidFill>
            </a:endParaRPr>
          </a:p>
          <a:p>
            <a:pPr marL="0" indent="0" algn="just">
              <a:buNone/>
            </a:pPr>
            <a:endParaRPr lang="nl-BE" sz="1400" noProof="0" dirty="0"/>
          </a:p>
          <a:p>
            <a:pPr marL="0" indent="0" algn="just">
              <a:buNone/>
            </a:pPr>
            <a:r>
              <a:rPr lang="nl-BE" sz="1400" noProof="0" dirty="0">
                <a:solidFill>
                  <a:srgbClr val="FF0000"/>
                </a:solidFill>
              </a:rPr>
              <a:t>WIT 1010.nl  </a:t>
            </a:r>
            <a:r>
              <a:rPr lang="nl-BE" sz="1400" noProof="0" dirty="0"/>
              <a:t>-</a:t>
            </a:r>
            <a:r>
              <a:rPr lang="nl-BE" sz="1400" noProof="0" dirty="0">
                <a:solidFill>
                  <a:srgbClr val="FF0000"/>
                </a:solidFill>
              </a:rPr>
              <a:t> </a:t>
            </a:r>
            <a:r>
              <a:rPr lang="nl-BE" sz="1400" noProof="0" dirty="0"/>
              <a:t>Veiligheidsmaatregel “afbakening van de werfzone” – versie aannemers</a:t>
            </a:r>
          </a:p>
          <a:p>
            <a:pPr algn="just"/>
            <a:endParaRPr lang="nl-BE" sz="1800" noProof="0" dirty="0"/>
          </a:p>
          <a:p>
            <a:pPr algn="just"/>
            <a:endParaRPr lang="nl-BE" sz="1800" noProof="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nl-BE" sz="2700" b="1" noProof="0" dirty="0">
                <a:solidFill>
                  <a:schemeClr val="accent2"/>
                </a:solidFill>
                <a:latin typeface="Calibri" panose="020F0502020204030204" pitchFamily="34" charset="0"/>
                <a:cs typeface="Calibri" panose="020F0502020204030204" pitchFamily="34" charset="0"/>
              </a:rPr>
              <a:t>Referenties</a:t>
            </a:r>
          </a:p>
        </p:txBody>
      </p:sp>
      <p:sp>
        <p:nvSpPr>
          <p:cNvPr id="4" name="Text Placeholder 3">
            <a:extLst>
              <a:ext uri="{FF2B5EF4-FFF2-40B4-BE49-F238E27FC236}">
                <a16:creationId xmlns:a16="http://schemas.microsoft.com/office/drawing/2014/main" id="{F1F82D87-C738-4D0F-94B3-4DD70DE20F0C}"/>
              </a:ext>
            </a:extLst>
          </p:cNvPr>
          <p:cNvSpPr>
            <a:spLocks noGrp="1"/>
          </p:cNvSpPr>
          <p:nvPr>
            <p:ph type="body" sz="quarter" idx="18"/>
          </p:nvPr>
        </p:nvSpPr>
        <p:spPr/>
        <p:txBody>
          <a:bodyPr/>
          <a:lstStyle/>
          <a:p>
            <a:endParaRPr lang="nl-BE" noProof="0" dirty="0"/>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nl-BE" sz="1600" noProof="0" dirty="0"/>
            </a:br>
            <a:r>
              <a:rPr lang="nl-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latin typeface="Arial" panose="020B0604020202020204" pitchFamily="34" charset="0"/>
                <a:cs typeface="Arial" panose="020B0604020202020204" pitchFamily="34" charset="0"/>
              </a:rPr>
              <a:t>briefing – organisatie</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noProof="0" dirty="0">
                <a:solidFill>
                  <a:schemeClr val="bg1"/>
                </a:solidFill>
              </a:rPr>
              <a:t>LEIDER V/H WERK – </a:t>
            </a:r>
          </a:p>
          <a:p>
            <a:pPr algn="ctr"/>
            <a:r>
              <a:rPr lang="nl-BE" sz="1000" b="1" noProof="0" dirty="0">
                <a:solidFill>
                  <a:schemeClr val="bg1"/>
                </a:solidFill>
              </a:rPr>
              <a:t>VV AANNEMER</a:t>
            </a:r>
          </a:p>
        </p:txBody>
      </p:sp>
      <p:sp>
        <p:nvSpPr>
          <p:cNvPr id="30" name="Rechthoekige toelichting 13"/>
          <p:cNvSpPr/>
          <p:nvPr/>
        </p:nvSpPr>
        <p:spPr bwMode="auto">
          <a:xfrm>
            <a:off x="4367809" y="1087436"/>
            <a:ext cx="4306465" cy="2557464"/>
          </a:xfrm>
          <a:prstGeom prst="wedgeRectCallout">
            <a:avLst>
              <a:gd name="adj1" fmla="val -78789"/>
              <a:gd name="adj2" fmla="val 51786"/>
            </a:avLst>
          </a:prstGeom>
          <a:solidFill>
            <a:srgbClr val="00B0F0"/>
          </a:solidFill>
          <a:ln w="31750" algn="ctr">
            <a:noFill/>
            <a:round/>
            <a:headEnd/>
            <a:tailEnd/>
          </a:ln>
        </p:spPr>
        <p:txBody>
          <a:bodyPr wrap="none" anchor="ctr"/>
          <a:lstStyle/>
          <a:p>
            <a:pPr algn="ctr"/>
            <a:r>
              <a:rPr lang="nl-BE" sz="800" noProof="0" dirty="0">
                <a:solidFill>
                  <a:schemeClr val="bg1"/>
                </a:solidFill>
              </a:rPr>
              <a:t>DE GEBRUIKTE BEVEILIGINGSMETHODE IS ...</a:t>
            </a:r>
          </a:p>
          <a:p>
            <a:pPr algn="ctr"/>
            <a:r>
              <a:rPr lang="nl-BE" sz="800" noProof="0" dirty="0">
                <a:solidFill>
                  <a:schemeClr val="bg1"/>
                </a:solidFill>
              </a:rPr>
              <a:t>DE VERANTWOORDELIJKE VOOR DE VEILIGHEID IS ...</a:t>
            </a:r>
          </a:p>
          <a:p>
            <a:pPr algn="ctr"/>
            <a:r>
              <a:rPr lang="nl-BE" sz="800" noProof="0" dirty="0">
                <a:solidFill>
                  <a:schemeClr val="bg1"/>
                </a:solidFill>
              </a:rPr>
              <a:t>JULLIE WERKEN MET ... PERSONEN</a:t>
            </a:r>
          </a:p>
          <a:p>
            <a:pPr algn="ctr"/>
            <a:endParaRPr lang="nl-BE" sz="800" noProof="0" dirty="0">
              <a:solidFill>
                <a:schemeClr val="bg1"/>
              </a:solidFill>
            </a:endParaRPr>
          </a:p>
          <a:p>
            <a:pPr algn="ctr"/>
            <a:endParaRPr lang="nl-BE" sz="800" noProof="0" dirty="0">
              <a:solidFill>
                <a:schemeClr val="bg1"/>
              </a:solidFill>
            </a:endParaRPr>
          </a:p>
          <a:p>
            <a:pPr algn="ctr"/>
            <a:r>
              <a:rPr lang="nl-BE" sz="800" noProof="0" dirty="0">
                <a:solidFill>
                  <a:schemeClr val="bg1"/>
                </a:solidFill>
              </a:rPr>
              <a:t>DE ZONE VAN HET WERK IS ...</a:t>
            </a:r>
          </a:p>
          <a:p>
            <a:pPr algn="ctr"/>
            <a:r>
              <a:rPr lang="nl-BE" sz="800" noProof="0" dirty="0">
                <a:solidFill>
                  <a:schemeClr val="bg1"/>
                </a:solidFill>
              </a:rPr>
              <a:t>DE MANIER OM DE ZONE VAN HET WERK TE BEREIKEN IS ... VIA  ...</a:t>
            </a:r>
          </a:p>
          <a:p>
            <a:pPr algn="ctr"/>
            <a:r>
              <a:rPr lang="nl-BE" sz="800" noProof="0" dirty="0">
                <a:solidFill>
                  <a:schemeClr val="bg1"/>
                </a:solidFill>
              </a:rPr>
              <a:t>DE MANIER OM DE ZONE VAN HET WERK TE VERLATEN IS ... VIA ...</a:t>
            </a:r>
          </a:p>
          <a:p>
            <a:pPr algn="ctr"/>
            <a:r>
              <a:rPr lang="nl-BE" sz="800" noProof="0" dirty="0">
                <a:solidFill>
                  <a:srgbClr val="FF0000"/>
                </a:solidFill>
              </a:rPr>
              <a:t>INDRINGING IN GEVARENZONE/ORANJE ZONE IS NIET TOEGELATEN</a:t>
            </a:r>
          </a:p>
          <a:p>
            <a:pPr algn="ctr"/>
            <a:endParaRPr lang="nl-BE" sz="800" noProof="0" dirty="0">
              <a:solidFill>
                <a:schemeClr val="bg1"/>
              </a:solidFill>
            </a:endParaRPr>
          </a:p>
          <a:p>
            <a:pPr algn="ctr"/>
            <a:r>
              <a:rPr lang="nl-BE" sz="800" noProof="0" dirty="0">
                <a:solidFill>
                  <a:schemeClr val="bg1"/>
                </a:solidFill>
              </a:rPr>
              <a:t>HET UIT TE VOEREN WERK IS ...</a:t>
            </a:r>
          </a:p>
          <a:p>
            <a:pPr algn="ctr"/>
            <a:r>
              <a:rPr lang="nl-BE" sz="800" noProof="0" dirty="0">
                <a:solidFill>
                  <a:schemeClr val="bg1"/>
                </a:solidFill>
              </a:rPr>
              <a:t>DE WERKMETHODE IS ...</a:t>
            </a:r>
          </a:p>
          <a:p>
            <a:pPr algn="ctr"/>
            <a:r>
              <a:rPr lang="nl-BE" sz="800" noProof="0" dirty="0">
                <a:solidFill>
                  <a:schemeClr val="bg1"/>
                </a:solidFill>
              </a:rPr>
              <a:t>DE RISICO'S VERBONDEN AAN HET WERK ZIJN ...</a:t>
            </a:r>
          </a:p>
          <a:p>
            <a:pPr algn="ctr"/>
            <a:endParaRPr lang="nl-BE" sz="800" noProof="0" dirty="0">
              <a:solidFill>
                <a:schemeClr val="bg1"/>
              </a:solidFill>
            </a:endParaRPr>
          </a:p>
          <a:p>
            <a:pPr algn="ctr"/>
            <a:r>
              <a:rPr lang="nl-BE" sz="800" noProof="0" dirty="0">
                <a:solidFill>
                  <a:schemeClr val="bg1"/>
                </a:solidFill>
              </a:rPr>
              <a:t>IN GEVAL VAN INCIDENT OF ONGEVAL MOET DE VOLGENDE PROCEDURE </a:t>
            </a:r>
          </a:p>
          <a:p>
            <a:pPr algn="ctr"/>
            <a:r>
              <a:rPr lang="nl-BE" sz="800" noProof="0" dirty="0">
                <a:solidFill>
                  <a:schemeClr val="bg1"/>
                </a:solidFill>
              </a:rPr>
              <a:t>GEVOLGD WORDEN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noProof="0" dirty="0">
                <a:solidFill>
                  <a:schemeClr val="bg1"/>
                </a:solidFill>
              </a:rPr>
              <a:t>JAN JANSSEN IS  VANDAAG GRENSWACHTER</a:t>
            </a:r>
          </a:p>
        </p:txBody>
      </p:sp>
      <p:sp>
        <p:nvSpPr>
          <p:cNvPr id="23" name="Rechthoekige toelichting 20"/>
          <p:cNvSpPr>
            <a:spLocks noChangeArrowheads="1"/>
          </p:cNvSpPr>
          <p:nvPr/>
        </p:nvSpPr>
        <p:spPr bwMode="auto">
          <a:xfrm>
            <a:off x="8674274" y="4727752"/>
            <a:ext cx="720725" cy="287337"/>
          </a:xfrm>
          <a:prstGeom prst="wedgeRectCallout">
            <a:avLst>
              <a:gd name="adj1" fmla="val 11522"/>
              <a:gd name="adj2" fmla="val 257954"/>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24" name="Rechthoekige toelichting 21"/>
          <p:cNvSpPr>
            <a:spLocks noChangeArrowheads="1"/>
          </p:cNvSpPr>
          <p:nvPr/>
        </p:nvSpPr>
        <p:spPr bwMode="auto">
          <a:xfrm>
            <a:off x="9649389" y="4749492"/>
            <a:ext cx="719138" cy="287337"/>
          </a:xfrm>
          <a:prstGeom prst="wedgeRectCallout">
            <a:avLst>
              <a:gd name="adj1" fmla="val 105620"/>
              <a:gd name="adj2" fmla="val 102072"/>
            </a:avLst>
          </a:prstGeom>
          <a:solidFill>
            <a:srgbClr val="92D050"/>
          </a:solidFill>
          <a:ln w="31750" algn="ctr">
            <a:noFill/>
            <a:round/>
            <a:headEnd/>
            <a:tailEnd/>
          </a:ln>
        </p:spPr>
        <p:txBody>
          <a:bodyPr wrap="none" anchor="ctr"/>
          <a:lstStyle/>
          <a:p>
            <a:pPr algn="ctr"/>
            <a:r>
              <a:rPr lang="nl-BE" sz="1200" b="1" noProof="0" dirty="0">
                <a:solidFill>
                  <a:schemeClr val="bg1"/>
                </a:solidFill>
              </a:rPr>
              <a:t>OK!</a:t>
            </a:r>
          </a:p>
        </p:txBody>
      </p:sp>
      <p:sp>
        <p:nvSpPr>
          <p:cNvPr id="25" name="Rechthoekige toelichting 10"/>
          <p:cNvSpPr/>
          <p:nvPr/>
        </p:nvSpPr>
        <p:spPr bwMode="auto">
          <a:xfrm>
            <a:off x="3719736" y="5228853"/>
            <a:ext cx="3744416" cy="648072"/>
          </a:xfrm>
          <a:prstGeom prst="wedgeRectCallout">
            <a:avLst>
              <a:gd name="adj1" fmla="val -68165"/>
              <a:gd name="adj2" fmla="val -236864"/>
            </a:avLst>
          </a:prstGeom>
          <a:solidFill>
            <a:srgbClr val="00B0F0"/>
          </a:solidFill>
          <a:ln w="31750" algn="ctr">
            <a:noFill/>
            <a:round/>
            <a:headEnd/>
            <a:tailEnd/>
          </a:ln>
        </p:spPr>
        <p:txBody>
          <a:bodyPr wrap="square" anchor="ctr"/>
          <a:lstStyle/>
          <a:p>
            <a:pPr algn="ctr"/>
            <a:r>
              <a:rPr lang="nl-BE" sz="800" noProof="0" dirty="0">
                <a:solidFill>
                  <a:schemeClr val="bg1"/>
                </a:solidFill>
              </a:rPr>
              <a:t>JULLIE </a:t>
            </a:r>
            <a:r>
              <a:rPr lang="nl-BE" sz="800" b="1" noProof="0" dirty="0">
                <a:solidFill>
                  <a:schemeClr val="bg1"/>
                </a:solidFill>
              </a:rPr>
              <a:t>MOGEN </a:t>
            </a:r>
            <a:r>
              <a:rPr lang="nl-BE" sz="800" b="1" noProof="0" dirty="0">
                <a:solidFill>
                  <a:srgbClr val="FF0000"/>
                </a:solidFill>
              </a:rPr>
              <a:t>DE GRENZEN VAN DE WERFZONE RICHTING SPOOR NOOIT OVERSCHRIJDEN</a:t>
            </a:r>
            <a:endParaRPr lang="nl-BE" sz="800" noProof="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2" name="Picture 1"/>
          <p:cNvPicPr>
            <a:picLocks noChangeAspect="1"/>
          </p:cNvPicPr>
          <p:nvPr/>
        </p:nvPicPr>
        <p:blipFill>
          <a:blip r:embed="rId5"/>
          <a:stretch>
            <a:fillRect/>
          </a:stretch>
        </p:blipFill>
        <p:spPr>
          <a:xfrm>
            <a:off x="8256240" y="5393050"/>
            <a:ext cx="1586298" cy="1256678"/>
          </a:xfrm>
          <a:prstGeom prst="rect">
            <a:avLst/>
          </a:prstGeom>
        </p:spPr>
      </p:pic>
      <p:sp>
        <p:nvSpPr>
          <p:cNvPr id="19" name="Text Placeholder 2">
            <a:extLst>
              <a:ext uri="{FF2B5EF4-FFF2-40B4-BE49-F238E27FC236}">
                <a16:creationId xmlns:a16="http://schemas.microsoft.com/office/drawing/2014/main" id="{95C85008-560A-4BD3-ABFF-DE81DEB4E4D2}"/>
              </a:ext>
            </a:extLst>
          </p:cNvPr>
          <p:cNvSpPr txBox="1">
            <a:spLocks/>
          </p:cNvSpPr>
          <p:nvPr/>
        </p:nvSpPr>
        <p:spPr>
          <a:xfrm>
            <a:off x="8256240" y="256739"/>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4: Briefing en controle uitrusting grenswachter</a:t>
            </a:r>
          </a:p>
        </p:txBody>
      </p:sp>
      <p:sp>
        <p:nvSpPr>
          <p:cNvPr id="20" name="Rechthoekige toelichting 10">
            <a:extLst>
              <a:ext uri="{FF2B5EF4-FFF2-40B4-BE49-F238E27FC236}">
                <a16:creationId xmlns:a16="http://schemas.microsoft.com/office/drawing/2014/main" id="{C749590F-453D-4DFF-97CE-EE521C367E78}"/>
              </a:ext>
            </a:extLst>
          </p:cNvPr>
          <p:cNvSpPr/>
          <p:nvPr/>
        </p:nvSpPr>
        <p:spPr bwMode="auto">
          <a:xfrm>
            <a:off x="4392087" y="3972056"/>
            <a:ext cx="3744416" cy="648072"/>
          </a:xfrm>
          <a:prstGeom prst="wedgeRectCallout">
            <a:avLst>
              <a:gd name="adj1" fmla="val -84700"/>
              <a:gd name="adj2" fmla="val -82541"/>
            </a:avLst>
          </a:prstGeom>
          <a:solidFill>
            <a:srgbClr val="00B0F0"/>
          </a:solidFill>
          <a:ln w="31750" algn="ctr">
            <a:noFill/>
            <a:round/>
            <a:headEnd/>
            <a:tailEnd/>
          </a:ln>
        </p:spPr>
        <p:txBody>
          <a:bodyPr wrap="square" anchor="ctr"/>
          <a:lstStyle/>
          <a:p>
            <a:pPr algn="ctr"/>
            <a:r>
              <a:rPr lang="nl-BE" sz="800" noProof="0" dirty="0">
                <a:solidFill>
                  <a:schemeClr val="bg1"/>
                </a:solidFill>
              </a:rPr>
              <a:t>JULLIE </a:t>
            </a:r>
            <a:r>
              <a:rPr lang="nl-BE" sz="800" b="1" noProof="0" dirty="0">
                <a:solidFill>
                  <a:schemeClr val="bg1"/>
                </a:solidFill>
              </a:rPr>
              <a:t>MOETEN </a:t>
            </a:r>
            <a:r>
              <a:rPr lang="nl-BE" sz="800" b="1" noProof="0" dirty="0">
                <a:solidFill>
                  <a:srgbClr val="FF0000"/>
                </a:solidFill>
              </a:rPr>
              <a:t>DE ACTIVITEITEN….. ONMIDDELLIJK STOPZETTEN WANNEER ALARM GESLAGEN WORDT</a:t>
            </a:r>
            <a:r>
              <a:rPr lang="nl-BE" sz="800" noProof="0" dirty="0">
                <a:solidFill>
                  <a:schemeClr val="bg1"/>
                </a:solidFill>
              </a:rPr>
              <a:t>.</a:t>
            </a:r>
          </a:p>
        </p:txBody>
      </p:sp>
      <p:pic>
        <p:nvPicPr>
          <p:cNvPr id="3" name="Picture 2">
            <a:extLst>
              <a:ext uri="{FF2B5EF4-FFF2-40B4-BE49-F238E27FC236}">
                <a16:creationId xmlns:a16="http://schemas.microsoft.com/office/drawing/2014/main" id="{A19B6EBB-2F2A-4C6B-8EFB-18C335CF98E0}"/>
              </a:ext>
            </a:extLst>
          </p:cNvPr>
          <p:cNvPicPr>
            <a:picLocks noChangeAspect="1"/>
          </p:cNvPicPr>
          <p:nvPr/>
        </p:nvPicPr>
        <p:blipFill>
          <a:blip r:embed="rId6"/>
          <a:stretch>
            <a:fillRect/>
          </a:stretch>
        </p:blipFill>
        <p:spPr>
          <a:xfrm>
            <a:off x="10200456" y="5269937"/>
            <a:ext cx="1499746" cy="1274174"/>
          </a:xfrm>
          <a:prstGeom prst="rect">
            <a:avLst/>
          </a:prstGeom>
        </p:spPr>
      </p:pic>
    </p:spTree>
    <p:extLst>
      <p:ext uri="{BB962C8B-B14F-4D97-AF65-F5344CB8AC3E}">
        <p14:creationId xmlns:p14="http://schemas.microsoft.com/office/powerpoint/2010/main" val="2961316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15" name="Rounded Rectangle 14"/>
          <p:cNvSpPr/>
          <p:nvPr/>
        </p:nvSpPr>
        <p:spPr bwMode="auto">
          <a:xfrm>
            <a:off x="2304936" y="1519744"/>
            <a:ext cx="8111543" cy="106989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nl-BE" sz="1600" noProof="0" dirty="0">
                <a:latin typeface="+mn-lt"/>
              </a:rPr>
              <a:t>De bediende die toezicht houdt zodanig dat de grens van de werfzone (kant spoor) niet wordt overschreden  moet </a:t>
            </a:r>
            <a:r>
              <a:rPr lang="nl-BE" sz="1600" b="1" noProof="0" dirty="0">
                <a:latin typeface="+mn-lt"/>
              </a:rPr>
              <a:t>in het bezit zijn van de nodige hulpmiddelen om zijn taak naar behoren te kunnen uitvoeren</a:t>
            </a:r>
            <a:r>
              <a:rPr lang="nl-BE" sz="1600" noProof="0" dirty="0">
                <a:latin typeface="+mn-lt"/>
              </a:rPr>
              <a:t>.</a:t>
            </a:r>
            <a:endParaRPr lang="nl-BE" noProof="0" dirty="0">
              <a:latin typeface="+mn-lt"/>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4284" y="5456827"/>
            <a:ext cx="766565" cy="80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4059993" y="-339476"/>
            <a:ext cx="3761558" cy="2481287"/>
          </a:xfrm>
          <a:prstGeom prst="rect">
            <a:avLst/>
          </a:prstGeom>
        </p:spPr>
      </p:pic>
      <p:grpSp>
        <p:nvGrpSpPr>
          <p:cNvPr id="3" name="Group 2"/>
          <p:cNvGrpSpPr/>
          <p:nvPr/>
        </p:nvGrpSpPr>
        <p:grpSpPr>
          <a:xfrm>
            <a:off x="3354241" y="2979317"/>
            <a:ext cx="6900192" cy="2651346"/>
            <a:chOff x="3354241" y="2782314"/>
            <a:chExt cx="6900192" cy="265134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241" y="2782314"/>
              <a:ext cx="6900192" cy="265134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1704" y="2841510"/>
              <a:ext cx="527769" cy="1171717"/>
            </a:xfrm>
            <a:prstGeom prst="rect">
              <a:avLst/>
            </a:prstGeom>
          </p:spPr>
        </p:pic>
        <p:sp>
          <p:nvSpPr>
            <p:cNvPr id="2" name="Rectangle 1"/>
            <p:cNvSpPr/>
            <p:nvPr/>
          </p:nvSpPr>
          <p:spPr>
            <a:xfrm>
              <a:off x="4295800" y="3627631"/>
              <a:ext cx="1080120" cy="809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sp>
        <p:nvSpPr>
          <p:cNvPr id="9" name="Rounded Rectangle 8"/>
          <p:cNvSpPr/>
          <p:nvPr/>
        </p:nvSpPr>
        <p:spPr bwMode="auto">
          <a:xfrm>
            <a:off x="2304937" y="5445224"/>
            <a:ext cx="8111542" cy="78792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solidFill>
                  <a:srgbClr val="0070C0"/>
                </a:solidFill>
                <a:latin typeface="+mn-lt"/>
              </a:rPr>
              <a:t>De briefing moet toelaten om de veiligheidsuitrusting van de grenswachter te controleren alvorens hij zijn taak uitvoert.</a:t>
            </a:r>
          </a:p>
        </p:txBody>
      </p:sp>
      <p:pic>
        <p:nvPicPr>
          <p:cNvPr id="4" name="Picture 3">
            <a:extLst>
              <a:ext uri="{FF2B5EF4-FFF2-40B4-BE49-F238E27FC236}">
                <a16:creationId xmlns:a16="http://schemas.microsoft.com/office/drawing/2014/main" id="{C6FFAD9A-C618-468D-B28D-FCDB8B741481}"/>
              </a:ext>
            </a:extLst>
          </p:cNvPr>
          <p:cNvPicPr>
            <a:picLocks noChangeAspect="1"/>
          </p:cNvPicPr>
          <p:nvPr/>
        </p:nvPicPr>
        <p:blipFill>
          <a:blip r:embed="rId6"/>
          <a:stretch>
            <a:fillRect/>
          </a:stretch>
        </p:blipFill>
        <p:spPr>
          <a:xfrm>
            <a:off x="8544272" y="2961504"/>
            <a:ext cx="1402202" cy="1810669"/>
          </a:xfrm>
          <a:prstGeom prst="rect">
            <a:avLst/>
          </a:prstGeom>
        </p:spPr>
      </p:pic>
      <p:sp>
        <p:nvSpPr>
          <p:cNvPr id="17" name="Text Placeholder 2">
            <a:extLst>
              <a:ext uri="{FF2B5EF4-FFF2-40B4-BE49-F238E27FC236}">
                <a16:creationId xmlns:a16="http://schemas.microsoft.com/office/drawing/2014/main" id="{231BED49-EC38-42BD-8722-DC51C60A8997}"/>
              </a:ext>
            </a:extLst>
          </p:cNvPr>
          <p:cNvSpPr txBox="1">
            <a:spLocks/>
          </p:cNvSpPr>
          <p:nvPr/>
        </p:nvSpPr>
        <p:spPr>
          <a:xfrm>
            <a:off x="8128445" y="256739"/>
            <a:ext cx="387197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4: Briefing en controle uitrusting grenswachter</a:t>
            </a:r>
          </a:p>
        </p:txBody>
      </p:sp>
      <p:sp>
        <p:nvSpPr>
          <p:cNvPr id="16" name="Title 1">
            <a:extLst>
              <a:ext uri="{FF2B5EF4-FFF2-40B4-BE49-F238E27FC236}">
                <a16:creationId xmlns:a16="http://schemas.microsoft.com/office/drawing/2014/main" id="{3EA9D5AD-F8EE-4D1D-967E-D65305AE7E25}"/>
              </a:ext>
            </a:extLst>
          </p:cNvPr>
          <p:cNvSpPr txBox="1">
            <a:spLocks/>
          </p:cNvSpPr>
          <p:nvPr/>
        </p:nvSpPr>
        <p:spPr bwMode="auto">
          <a:xfrm>
            <a:off x="695400" y="764704"/>
            <a:ext cx="9073008" cy="506413"/>
          </a:xfrm>
          <a:prstGeom prst="rect">
            <a:avLst/>
          </a:prstGeom>
          <a:noFill/>
          <a:ln w="9525">
            <a:noFill/>
            <a:miter lim="800000"/>
            <a:headEnd/>
            <a:tailEnd/>
          </a:ln>
          <a:effectLst/>
        </p:spPr>
        <p:txBody>
          <a:bodyPr lIns="0" tIns="0" rIns="0" bIns="0"/>
          <a:lstStyle/>
          <a:p>
            <a:pPr marL="1076325" indent="-1076325">
              <a:defRPr/>
            </a:pPr>
            <a:r>
              <a:rPr lang="nl-BE" sz="2000" b="1" kern="0" noProof="0" dirty="0">
                <a:solidFill>
                  <a:srgbClr val="0070C0"/>
                </a:solidFill>
                <a:latin typeface="+mj-lt"/>
                <a:ea typeface="+mj-ea"/>
                <a:cs typeface="+mj-cs"/>
              </a:rPr>
              <a:t>Stap 4: Briefing van de bedienden en controle van de uitrusting van de grenswachter </a:t>
            </a:r>
          </a:p>
        </p:txBody>
      </p:sp>
    </p:spTree>
    <p:extLst>
      <p:ext uri="{BB962C8B-B14F-4D97-AF65-F5344CB8AC3E}">
        <p14:creationId xmlns:p14="http://schemas.microsoft.com/office/powerpoint/2010/main" val="3683765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7109169" y="160778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29" name="Rectangle 2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Plannen van de werken en de bijhorende veiligheidsmaatregel</a:t>
            </a:r>
          </a:p>
        </p:txBody>
      </p:sp>
      <p:sp>
        <p:nvSpPr>
          <p:cNvPr id="3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43"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51"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52" name="Rectangle 51"/>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53"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4" name="Rectangle 53"/>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55"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6" name="Rectangle 55"/>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57"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8" name="Rectangle 57"/>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59"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60" name="Group 59"/>
          <p:cNvGrpSpPr/>
          <p:nvPr/>
        </p:nvGrpSpPr>
        <p:grpSpPr>
          <a:xfrm>
            <a:off x="2217225" y="2206168"/>
            <a:ext cx="4331041" cy="2404839"/>
            <a:chOff x="693224" y="2400123"/>
            <a:chExt cx="4331041" cy="2404839"/>
          </a:xfrm>
        </p:grpSpPr>
        <p:sp>
          <p:nvSpPr>
            <p:cNvPr id="61"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62" name="Group 61"/>
            <p:cNvGrpSpPr/>
            <p:nvPr/>
          </p:nvGrpSpPr>
          <p:grpSpPr>
            <a:xfrm>
              <a:off x="693224" y="2400123"/>
              <a:ext cx="4239077" cy="2404839"/>
              <a:chOff x="693224" y="2400123"/>
              <a:chExt cx="4239077" cy="2404839"/>
            </a:xfrm>
          </p:grpSpPr>
          <p:sp>
            <p:nvSpPr>
              <p:cNvPr id="63"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64"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6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6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69"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70"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71"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72"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73"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7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7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7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55"/>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0000" y="3877030"/>
            <a:ext cx="828000" cy="2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285" y="2687087"/>
            <a:ext cx="527769" cy="1171717"/>
          </a:xfrm>
          <a:prstGeom prst="rect">
            <a:avLst/>
          </a:prstGeom>
        </p:spPr>
      </p:pic>
      <p:sp>
        <p:nvSpPr>
          <p:cNvPr id="34" name="TextBox 33"/>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2008684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Calibri" panose="020F0502020204030204" pitchFamily="34" charset="0"/>
                <a:cs typeface="Calibri" panose="020F0502020204030204" pitchFamily="34" charset="0"/>
              </a:rPr>
              <a:t>Plannen van de werken en de bijhorende veiligheidsmaatregel</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17"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20" name="Rectangle 19"/>
          <p:cNvSpPr/>
          <p:nvPr/>
        </p:nvSpPr>
        <p:spPr bwMode="auto">
          <a:xfrm>
            <a:off x="2346844" y="5095006"/>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21"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2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grpSp>
        <p:nvGrpSpPr>
          <p:cNvPr id="24" name="Group 23"/>
          <p:cNvGrpSpPr/>
          <p:nvPr/>
        </p:nvGrpSpPr>
        <p:grpSpPr>
          <a:xfrm>
            <a:off x="2217225" y="2206168"/>
            <a:ext cx="4239077" cy="2404839"/>
            <a:chOff x="693224" y="2400123"/>
            <a:chExt cx="4239077" cy="2404839"/>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6"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2"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5"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pic>
        <p:nvPicPr>
          <p:cNvPr id="3" name="Picture 2"/>
          <p:cNvPicPr>
            <a:picLocks noChangeAspect="1"/>
          </p:cNvPicPr>
          <p:nvPr/>
        </p:nvPicPr>
        <p:blipFill>
          <a:blip r:embed="rId3"/>
          <a:stretch>
            <a:fillRect/>
          </a:stretch>
        </p:blipFill>
        <p:spPr>
          <a:xfrm>
            <a:off x="5297843" y="2988608"/>
            <a:ext cx="695911" cy="1181133"/>
          </a:xfrm>
          <a:prstGeom prst="rect">
            <a:avLst/>
          </a:prstGeom>
        </p:spPr>
      </p:pic>
      <p:sp>
        <p:nvSpPr>
          <p:cNvPr id="42" name="TextBox 41"/>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296293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127448" y="1045749"/>
            <a:ext cx="9793088" cy="410445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nl-BE" sz="1100" noProof="0" dirty="0">
              <a:solidFill>
                <a:srgbClr val="0070C0"/>
              </a:solidFill>
            </a:endParaRPr>
          </a:p>
          <a:p>
            <a:pPr algn="just"/>
            <a:r>
              <a:rPr lang="nl-BE" sz="1600" noProof="0" dirty="0">
                <a:latin typeface="+mn-lt"/>
              </a:rPr>
              <a:t>Het opstellen van de bedienden en de grenswachter en het uitvoeren van de voorafgaande testen op het terrein, laten toe na te gaan of geen enkel aspect werd vergeten voor het correct opstellen van het beveiligingssysteem. </a:t>
            </a:r>
          </a:p>
          <a:p>
            <a:pPr algn="just"/>
            <a:endParaRPr lang="nl-BE" sz="1600" noProof="0" dirty="0">
              <a:latin typeface="+mn-lt"/>
            </a:endParaRPr>
          </a:p>
          <a:p>
            <a:pPr algn="just"/>
            <a:r>
              <a:rPr lang="nl-BE" sz="1600" noProof="0" dirty="0">
                <a:latin typeface="+mn-lt"/>
              </a:rPr>
              <a:t>Het opstellen van de bedienden en de grenswachter en het uitvoeren van de voorafgaande testen laten ook toe de bijzondere omstandigheden op het terrein, die een rol kunnen spelen bij het opstellen van het beveiligingssysteem, in acht te nemen, bij bijvoorbeeld:</a:t>
            </a:r>
          </a:p>
          <a:p>
            <a:pPr algn="just"/>
            <a:endParaRPr lang="nl-BE" sz="1600" noProof="0" dirty="0">
              <a:latin typeface="+mn-lt"/>
            </a:endParaRPr>
          </a:p>
          <a:p>
            <a:pPr marL="171450" indent="-171450" algn="just">
              <a:buFont typeface="Arial" panose="020B0604020202020204" pitchFamily="34" charset="0"/>
              <a:buChar char="-"/>
            </a:pPr>
            <a:r>
              <a:rPr lang="nl-BE" sz="1600" noProof="0" dirty="0">
                <a:latin typeface="+mn-lt"/>
              </a:rPr>
              <a:t>lawaai van fabrieken of werven in de buurt, of de richting en de kracht van de wind die al dan niet de hoorbaarheid van het akoestisch geluidssein kunnen beïnvloeden;</a:t>
            </a:r>
          </a:p>
          <a:p>
            <a:pPr marL="171450" indent="-171450" algn="just">
              <a:buFont typeface="Arial" panose="020B0604020202020204" pitchFamily="34" charset="0"/>
              <a:buChar char="-"/>
            </a:pPr>
            <a:endParaRPr lang="nl-BE" sz="1600" noProof="0" dirty="0">
              <a:latin typeface="+mn-lt"/>
            </a:endParaRPr>
          </a:p>
          <a:p>
            <a:pPr marL="171450" indent="-171450" algn="just">
              <a:buFont typeface="Arial" panose="020B0604020202020204" pitchFamily="34" charset="0"/>
              <a:buChar char="-"/>
            </a:pPr>
            <a:r>
              <a:rPr lang="nl-BE" sz="1600" noProof="0" dirty="0">
                <a:latin typeface="+mn-lt"/>
              </a:rPr>
              <a:t>zichtbaarheid al dan niet in overeenstemming met de verwachte omstandigheden (b.v. vegetatie in de buurt van het spoor kan een hinder vormen voor de zichtbaarheid); </a:t>
            </a:r>
          </a:p>
          <a:p>
            <a:pPr algn="just"/>
            <a:endParaRPr lang="nl-BE" sz="1600" noProof="0" dirty="0">
              <a:latin typeface="+mn-lt"/>
            </a:endParaRPr>
          </a:p>
          <a:p>
            <a:pPr marL="171450" indent="-171450" algn="just">
              <a:buFont typeface="Arial" panose="020B0604020202020204" pitchFamily="34" charset="0"/>
              <a:buChar char="-"/>
            </a:pPr>
            <a:r>
              <a:rPr lang="nl-BE" sz="1600" noProof="0" dirty="0">
                <a:latin typeface="+mn-lt"/>
              </a:rPr>
              <a:t>…</a:t>
            </a:r>
          </a:p>
          <a:p>
            <a:pPr marL="171450" indent="-171450" algn="just">
              <a:buFont typeface="Arial" panose="020B0604020202020204" pitchFamily="34" charset="0"/>
              <a:buChar char="-"/>
            </a:pPr>
            <a:endParaRPr lang="nl-BE" sz="1100" noProof="0" dirty="0">
              <a:solidFill>
                <a:srgbClr val="0070C0"/>
              </a:solidFill>
            </a:endParaRPr>
          </a:p>
        </p:txBody>
      </p:sp>
      <p:sp>
        <p:nvSpPr>
          <p:cNvPr id="13" name="Title 1"/>
          <p:cNvSpPr txBox="1">
            <a:spLocks/>
          </p:cNvSpPr>
          <p:nvPr/>
        </p:nvSpPr>
        <p:spPr bwMode="auto">
          <a:xfrm>
            <a:off x="1127448" y="476672"/>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Stap 5: Voorafgaande controle: waarom?</a:t>
            </a:r>
          </a:p>
        </p:txBody>
      </p:sp>
      <p:sp>
        <p:nvSpPr>
          <p:cNvPr id="7" name="Text Placeholder 2">
            <a:extLst>
              <a:ext uri="{FF2B5EF4-FFF2-40B4-BE49-F238E27FC236}">
                <a16:creationId xmlns:a16="http://schemas.microsoft.com/office/drawing/2014/main" id="{4716CAAC-D763-4499-A4CE-6312F7ADC344}"/>
              </a:ext>
            </a:extLst>
          </p:cNvPr>
          <p:cNvSpPr txBox="1">
            <a:spLocks/>
          </p:cNvSpPr>
          <p:nvPr/>
        </p:nvSpPr>
        <p:spPr>
          <a:xfrm>
            <a:off x="8256240" y="281676"/>
            <a:ext cx="381619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5: Voorafgaande testen</a:t>
            </a:r>
          </a:p>
        </p:txBody>
      </p:sp>
    </p:spTree>
    <p:extLst>
      <p:ext uri="{BB962C8B-B14F-4D97-AF65-F5344CB8AC3E}">
        <p14:creationId xmlns:p14="http://schemas.microsoft.com/office/powerpoint/2010/main" val="2533509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1F3090-E999-46BF-BCCC-C32C50E07479}"/>
              </a:ext>
            </a:extLst>
          </p:cNvPr>
          <p:cNvGrpSpPr/>
          <p:nvPr/>
        </p:nvGrpSpPr>
        <p:grpSpPr>
          <a:xfrm>
            <a:off x="767408" y="534409"/>
            <a:ext cx="3526700" cy="5428950"/>
            <a:chOff x="730149" y="142148"/>
            <a:chExt cx="4283625" cy="6291332"/>
          </a:xfrm>
        </p:grpSpPr>
        <p:cxnSp>
          <p:nvCxnSpPr>
            <p:cNvPr id="111" name="Straight Connector 110"/>
            <p:cNvCxnSpPr>
              <a:stCxn id="102" idx="2"/>
            </p:cNvCxnSpPr>
            <p:nvPr/>
          </p:nvCxnSpPr>
          <p:spPr>
            <a:xfrm>
              <a:off x="3871527" y="2173660"/>
              <a:ext cx="0" cy="28361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07104" y="142148"/>
              <a:ext cx="1961496"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Voorafgaande testen</a:t>
              </a:r>
            </a:p>
            <a:p>
              <a:pPr algn="ctr"/>
              <a:r>
                <a:rPr lang="nl-BE" sz="1100" noProof="0" dirty="0"/>
                <a:t>Dag D, uur U, minuut M</a:t>
              </a:r>
            </a:p>
          </p:txBody>
        </p:sp>
        <p:sp>
          <p:nvSpPr>
            <p:cNvPr id="46" name="Rounded Rectangle 45"/>
            <p:cNvSpPr/>
            <p:nvPr/>
          </p:nvSpPr>
          <p:spPr>
            <a:xfrm>
              <a:off x="1124604" y="1036267"/>
              <a:ext cx="1326496"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Testen van </a:t>
              </a:r>
            </a:p>
            <a:p>
              <a:pPr algn="ctr"/>
              <a:r>
                <a:rPr lang="nl-BE" sz="1100" noProof="0" dirty="0"/>
                <a:t>zichtbaarheid</a:t>
              </a:r>
              <a:endParaRPr lang="nl-BE" sz="1200" noProof="0" dirty="0"/>
            </a:p>
          </p:txBody>
        </p:sp>
        <p:sp>
          <p:nvSpPr>
            <p:cNvPr id="102" name="Rounded Rectangle 101"/>
            <p:cNvSpPr/>
            <p:nvPr/>
          </p:nvSpPr>
          <p:spPr>
            <a:xfrm>
              <a:off x="3027253" y="1439752"/>
              <a:ext cx="1688548" cy="73390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Zichtbaarheid</a:t>
              </a:r>
              <a:r>
                <a:rPr lang="nl-BE" sz="1400" noProof="0" dirty="0"/>
                <a:t> </a:t>
              </a:r>
              <a:r>
                <a:rPr lang="nl-BE" sz="1100" noProof="0" dirty="0"/>
                <a:t>van de grens door de grenswachter</a:t>
              </a:r>
            </a:p>
          </p:txBody>
        </p:sp>
        <p:sp>
          <p:nvSpPr>
            <p:cNvPr id="104" name="Rounded Rectangle 103"/>
            <p:cNvSpPr/>
            <p:nvPr/>
          </p:nvSpPr>
          <p:spPr>
            <a:xfrm>
              <a:off x="3091646" y="2328292"/>
              <a:ext cx="1688548" cy="100135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Zichtbaarheid van alle bedienden en voertuigen van de werkposten</a:t>
              </a:r>
            </a:p>
          </p:txBody>
        </p:sp>
        <p:sp>
          <p:nvSpPr>
            <p:cNvPr id="106" name="Rounded Rectangle 105"/>
            <p:cNvSpPr/>
            <p:nvPr/>
          </p:nvSpPr>
          <p:spPr>
            <a:xfrm>
              <a:off x="1112564" y="3186564"/>
              <a:ext cx="1338536"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Testen van zichtbaarheid</a:t>
              </a:r>
            </a:p>
          </p:txBody>
        </p:sp>
        <p:sp>
          <p:nvSpPr>
            <p:cNvPr id="107" name="Rounded Rectangle 106"/>
            <p:cNvSpPr/>
            <p:nvPr/>
          </p:nvSpPr>
          <p:spPr>
            <a:xfrm>
              <a:off x="1112564" y="4102430"/>
              <a:ext cx="1338536"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Testen van hoorbaarheid</a:t>
              </a:r>
            </a:p>
          </p:txBody>
        </p:sp>
        <p:sp>
          <p:nvSpPr>
            <p:cNvPr id="108" name="Rounded Rectangle 107"/>
            <p:cNvSpPr/>
            <p:nvPr/>
          </p:nvSpPr>
          <p:spPr>
            <a:xfrm>
              <a:off x="3027253" y="4593674"/>
              <a:ext cx="1688548"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Hoorbaarheid van de bedienden van de werkposten</a:t>
              </a:r>
            </a:p>
          </p:txBody>
        </p:sp>
        <p:sp>
          <p:nvSpPr>
            <p:cNvPr id="109" name="Rounded Rectangle 108"/>
            <p:cNvSpPr/>
            <p:nvPr/>
          </p:nvSpPr>
          <p:spPr>
            <a:xfrm>
              <a:off x="1124604" y="5267955"/>
              <a:ext cx="1338536" cy="61050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BE" sz="1100" noProof="0" dirty="0"/>
                <a:t>Testen van hoorbaarheid</a:t>
              </a:r>
            </a:p>
          </p:txBody>
        </p:sp>
        <p:cxnSp>
          <p:nvCxnSpPr>
            <p:cNvPr id="5" name="Straight Connector 4"/>
            <p:cNvCxnSpPr>
              <a:stCxn id="42" idx="2"/>
              <a:endCxn id="46" idx="0"/>
            </p:cNvCxnSpPr>
            <p:nvPr/>
          </p:nvCxnSpPr>
          <p:spPr>
            <a:xfrm>
              <a:off x="1787852" y="752657"/>
              <a:ext cx="0" cy="283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46" idx="2"/>
              <a:endCxn id="102" idx="1"/>
            </p:cNvCxnSpPr>
            <p:nvPr/>
          </p:nvCxnSpPr>
          <p:spPr>
            <a:xfrm rot="16200000" flipH="1">
              <a:off x="2327587" y="1107040"/>
              <a:ext cx="159930" cy="1239401"/>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stCxn id="104" idx="2"/>
              <a:endCxn id="106" idx="3"/>
            </p:cNvCxnSpPr>
            <p:nvPr/>
          </p:nvCxnSpPr>
          <p:spPr>
            <a:xfrm rot="5400000">
              <a:off x="3112426" y="2668324"/>
              <a:ext cx="162170" cy="1484820"/>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6" idx="2"/>
              <a:endCxn id="107" idx="0"/>
            </p:cNvCxnSpPr>
            <p:nvPr/>
          </p:nvCxnSpPr>
          <p:spPr>
            <a:xfrm>
              <a:off x="1781832" y="3797073"/>
              <a:ext cx="0" cy="3053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7" idx="2"/>
              <a:endCxn id="108" idx="1"/>
            </p:cNvCxnSpPr>
            <p:nvPr/>
          </p:nvCxnSpPr>
          <p:spPr>
            <a:xfrm rot="16200000" flipH="1">
              <a:off x="2311547" y="4183223"/>
              <a:ext cx="185990" cy="1245421"/>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8" idx="2"/>
              <a:endCxn id="109" idx="3"/>
            </p:cNvCxnSpPr>
            <p:nvPr/>
          </p:nvCxnSpPr>
          <p:spPr>
            <a:xfrm rot="5400000">
              <a:off x="2982821" y="4684503"/>
              <a:ext cx="369027" cy="1408387"/>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2"/>
            <a:stretch>
              <a:fillRect/>
            </a:stretch>
          </p:blipFill>
          <p:spPr>
            <a:xfrm>
              <a:off x="4457335" y="1182426"/>
              <a:ext cx="506012" cy="548688"/>
            </a:xfrm>
            <a:prstGeom prst="rect">
              <a:avLst/>
            </a:prstGeom>
          </p:spPr>
        </p:pic>
        <p:pic>
          <p:nvPicPr>
            <p:cNvPr id="119" name="Picture 118"/>
            <p:cNvPicPr>
              <a:picLocks noChangeAspect="1"/>
            </p:cNvPicPr>
            <p:nvPr/>
          </p:nvPicPr>
          <p:blipFill>
            <a:blip r:embed="rId2"/>
            <a:stretch>
              <a:fillRect/>
            </a:stretch>
          </p:blipFill>
          <p:spPr>
            <a:xfrm>
              <a:off x="4457335" y="4257245"/>
              <a:ext cx="506012" cy="548688"/>
            </a:xfrm>
            <a:prstGeom prst="rect">
              <a:avLst/>
            </a:prstGeom>
          </p:spPr>
        </p:pic>
        <p:pic>
          <p:nvPicPr>
            <p:cNvPr id="120" name="Picture 119"/>
            <p:cNvPicPr>
              <a:picLocks noChangeAspect="1"/>
            </p:cNvPicPr>
            <p:nvPr/>
          </p:nvPicPr>
          <p:blipFill>
            <a:blip r:embed="rId2"/>
            <a:stretch>
              <a:fillRect/>
            </a:stretch>
          </p:blipFill>
          <p:spPr>
            <a:xfrm>
              <a:off x="2147047" y="2910068"/>
              <a:ext cx="506012" cy="548688"/>
            </a:xfrm>
            <a:prstGeom prst="rect">
              <a:avLst/>
            </a:prstGeom>
          </p:spPr>
        </p:pic>
        <p:pic>
          <p:nvPicPr>
            <p:cNvPr id="121" name="Picture 120"/>
            <p:cNvPicPr>
              <a:picLocks noChangeAspect="1"/>
            </p:cNvPicPr>
            <p:nvPr/>
          </p:nvPicPr>
          <p:blipFill>
            <a:blip r:embed="rId2"/>
            <a:stretch>
              <a:fillRect/>
            </a:stretch>
          </p:blipFill>
          <p:spPr>
            <a:xfrm>
              <a:off x="4507762" y="2173062"/>
              <a:ext cx="506012" cy="548688"/>
            </a:xfrm>
            <a:prstGeom prst="rect">
              <a:avLst/>
            </a:prstGeom>
          </p:spPr>
        </p:pic>
        <p:pic>
          <p:nvPicPr>
            <p:cNvPr id="122" name="Picture 121"/>
            <p:cNvPicPr>
              <a:picLocks noChangeAspect="1"/>
            </p:cNvPicPr>
            <p:nvPr/>
          </p:nvPicPr>
          <p:blipFill>
            <a:blip r:embed="rId2"/>
            <a:stretch>
              <a:fillRect/>
            </a:stretch>
          </p:blipFill>
          <p:spPr>
            <a:xfrm>
              <a:off x="2198094" y="4965729"/>
              <a:ext cx="506012" cy="548688"/>
            </a:xfrm>
            <a:prstGeom prst="rect">
              <a:avLst/>
            </a:prstGeom>
          </p:spPr>
        </p:pic>
        <p:pic>
          <p:nvPicPr>
            <p:cNvPr id="32" name="Picture 31"/>
            <p:cNvPicPr>
              <a:picLocks noChangeAspect="1"/>
            </p:cNvPicPr>
            <p:nvPr/>
          </p:nvPicPr>
          <p:blipFill>
            <a:blip r:embed="rId3"/>
            <a:stretch>
              <a:fillRect/>
            </a:stretch>
          </p:blipFill>
          <p:spPr>
            <a:xfrm>
              <a:off x="730149" y="3987800"/>
              <a:ext cx="330264" cy="419884"/>
            </a:xfrm>
            <a:prstGeom prst="rect">
              <a:avLst/>
            </a:prstGeom>
          </p:spPr>
        </p:pic>
        <p:pic>
          <p:nvPicPr>
            <p:cNvPr id="124" name="Picture 123"/>
            <p:cNvPicPr>
              <a:picLocks noChangeAspect="1"/>
            </p:cNvPicPr>
            <p:nvPr/>
          </p:nvPicPr>
          <p:blipFill>
            <a:blip r:embed="rId3"/>
            <a:stretch>
              <a:fillRect/>
            </a:stretch>
          </p:blipFill>
          <p:spPr>
            <a:xfrm>
              <a:off x="763213" y="921637"/>
              <a:ext cx="330264" cy="419884"/>
            </a:xfrm>
            <a:prstGeom prst="rect">
              <a:avLst/>
            </a:prstGeom>
          </p:spPr>
        </p:pic>
        <p:cxnSp>
          <p:nvCxnSpPr>
            <p:cNvPr id="125" name="Straight Connector 124"/>
            <p:cNvCxnSpPr>
              <a:stCxn id="109" idx="2"/>
            </p:cNvCxnSpPr>
            <p:nvPr/>
          </p:nvCxnSpPr>
          <p:spPr>
            <a:xfrm>
              <a:off x="1793872" y="5878464"/>
              <a:ext cx="0" cy="5550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4" name="Title 1">
            <a:extLst>
              <a:ext uri="{FF2B5EF4-FFF2-40B4-BE49-F238E27FC236}">
                <a16:creationId xmlns:a16="http://schemas.microsoft.com/office/drawing/2014/main" id="{9B97F8EE-48C1-4319-A799-2B400F98CEC1}"/>
              </a:ext>
            </a:extLst>
          </p:cNvPr>
          <p:cNvSpPr txBox="1">
            <a:spLocks/>
          </p:cNvSpPr>
          <p:nvPr/>
        </p:nvSpPr>
        <p:spPr bwMode="auto">
          <a:xfrm>
            <a:off x="1307261" y="137957"/>
            <a:ext cx="8064500" cy="470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66700" indent="-266700" eaLnBrk="1" hangingPunct="1">
              <a:tabLst>
                <a:tab pos="447675" algn="l"/>
              </a:tabLst>
            </a:pPr>
            <a:r>
              <a:rPr lang="nl-BE" sz="2000" kern="0" noProof="0" dirty="0"/>
              <a:t>Testen van zichtbaarheid en hoorbaarheid</a:t>
            </a:r>
            <a:endParaRPr lang="nl-BE" sz="1800" kern="0" noProof="0" dirty="0"/>
          </a:p>
        </p:txBody>
      </p:sp>
      <p:sp>
        <p:nvSpPr>
          <p:cNvPr id="65" name="Rounded Rectangle 122">
            <a:extLst>
              <a:ext uri="{FF2B5EF4-FFF2-40B4-BE49-F238E27FC236}">
                <a16:creationId xmlns:a16="http://schemas.microsoft.com/office/drawing/2014/main" id="{0C4300D9-4791-4BF5-B9D4-895DEFB45993}"/>
              </a:ext>
            </a:extLst>
          </p:cNvPr>
          <p:cNvSpPr>
            <a:spLocks noChangeArrowheads="1"/>
          </p:cNvSpPr>
          <p:nvPr/>
        </p:nvSpPr>
        <p:spPr bwMode="auto">
          <a:xfrm>
            <a:off x="1056467" y="5949520"/>
            <a:ext cx="3968430" cy="540663"/>
          </a:xfrm>
          <a:prstGeom prst="roundRect">
            <a:avLst>
              <a:gd name="adj" fmla="val 16667"/>
            </a:avLst>
          </a:prstGeom>
          <a:solidFill>
            <a:schemeClr val="bg1"/>
          </a:solidFill>
          <a:ln w="31750" algn="ctr">
            <a:solidFill>
              <a:schemeClr val="accent1"/>
            </a:solidFill>
            <a:round/>
            <a:headEnd/>
            <a:tailEnd/>
          </a:ln>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nl-BE" sz="1200" noProof="0" dirty="0">
              <a:latin typeface="+mn-lt"/>
            </a:endParaRPr>
          </a:p>
          <a:p>
            <a:pPr algn="just" eaLnBrk="1" hangingPunct="1"/>
            <a:r>
              <a:rPr lang="nl-BE" sz="1200" noProof="0" dirty="0">
                <a:latin typeface="+mn-lt"/>
              </a:rPr>
              <a:t>Als alle testen een      hebben gekregen, is de grenswachter klaar om het beveiligingssysteem  toe te passen (OK).</a:t>
            </a:r>
          </a:p>
          <a:p>
            <a:pPr algn="just" eaLnBrk="1" hangingPunct="1"/>
            <a:r>
              <a:rPr lang="nl-BE" sz="1200" noProof="0" dirty="0">
                <a:latin typeface="+mn-lt"/>
              </a:rPr>
              <a:t>	</a:t>
            </a:r>
            <a:r>
              <a:rPr lang="nl-BE" sz="800" noProof="0" dirty="0"/>
              <a:t> </a:t>
            </a:r>
          </a:p>
        </p:txBody>
      </p:sp>
      <p:pic>
        <p:nvPicPr>
          <p:cNvPr id="11" name="Picture 10">
            <a:extLst>
              <a:ext uri="{FF2B5EF4-FFF2-40B4-BE49-F238E27FC236}">
                <a16:creationId xmlns:a16="http://schemas.microsoft.com/office/drawing/2014/main" id="{FCECF27E-9764-4024-8482-DA8FA7123CC5}"/>
              </a:ext>
            </a:extLst>
          </p:cNvPr>
          <p:cNvPicPr>
            <a:picLocks noChangeAspect="1"/>
          </p:cNvPicPr>
          <p:nvPr/>
        </p:nvPicPr>
        <p:blipFill>
          <a:blip r:embed="rId4"/>
          <a:stretch>
            <a:fillRect/>
          </a:stretch>
        </p:blipFill>
        <p:spPr>
          <a:xfrm>
            <a:off x="2329508" y="6017814"/>
            <a:ext cx="210832" cy="241837"/>
          </a:xfrm>
          <a:prstGeom prst="rect">
            <a:avLst/>
          </a:prstGeom>
        </p:spPr>
      </p:pic>
      <p:pic>
        <p:nvPicPr>
          <p:cNvPr id="66" name="Picture 3">
            <a:extLst>
              <a:ext uri="{FF2B5EF4-FFF2-40B4-BE49-F238E27FC236}">
                <a16:creationId xmlns:a16="http://schemas.microsoft.com/office/drawing/2014/main" id="{06009A28-D706-4357-BBA0-D68DDBE1F26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04501" y="5749212"/>
            <a:ext cx="1321669" cy="82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ular Callout 50">
            <a:extLst>
              <a:ext uri="{FF2B5EF4-FFF2-40B4-BE49-F238E27FC236}">
                <a16:creationId xmlns:a16="http://schemas.microsoft.com/office/drawing/2014/main" id="{726BB126-606C-430E-87B9-EEF07F2100A3}"/>
              </a:ext>
            </a:extLst>
          </p:cNvPr>
          <p:cNvSpPr>
            <a:spLocks noChangeArrowheads="1"/>
          </p:cNvSpPr>
          <p:nvPr/>
        </p:nvSpPr>
        <p:spPr bwMode="auto">
          <a:xfrm>
            <a:off x="7952088" y="5025511"/>
            <a:ext cx="504825" cy="215900"/>
          </a:xfrm>
          <a:prstGeom prst="wedgeRectCallout">
            <a:avLst>
              <a:gd name="adj1" fmla="val -83112"/>
              <a:gd name="adj2" fmla="val 146473"/>
            </a:avLst>
          </a:prstGeom>
          <a:solidFill>
            <a:srgbClr val="92D050"/>
          </a:solidFill>
          <a:ln w="31750" algn="ctr">
            <a:solidFill>
              <a:srgbClr val="92D050"/>
            </a:solidFill>
            <a:round/>
            <a:headEnd/>
            <a:tailEnd/>
          </a:ln>
        </p:spPr>
        <p:txBody>
          <a:bodyPr wrap="none" anchor="ctr"/>
          <a:lstStyle/>
          <a:p>
            <a:pPr algn="ctr"/>
            <a:r>
              <a:rPr lang="nl-BE" sz="1200" b="1" noProof="0" dirty="0">
                <a:solidFill>
                  <a:schemeClr val="bg1"/>
                </a:solidFill>
              </a:rPr>
              <a:t>OK!</a:t>
            </a:r>
          </a:p>
        </p:txBody>
      </p:sp>
      <p:pic>
        <p:nvPicPr>
          <p:cNvPr id="12" name="Picture 11">
            <a:extLst>
              <a:ext uri="{FF2B5EF4-FFF2-40B4-BE49-F238E27FC236}">
                <a16:creationId xmlns:a16="http://schemas.microsoft.com/office/drawing/2014/main" id="{D0D0A9BA-AC08-413F-9C64-23F7B25E1132}"/>
              </a:ext>
            </a:extLst>
          </p:cNvPr>
          <p:cNvPicPr>
            <a:picLocks noChangeAspect="1"/>
          </p:cNvPicPr>
          <p:nvPr/>
        </p:nvPicPr>
        <p:blipFill>
          <a:blip r:embed="rId6"/>
          <a:stretch>
            <a:fillRect/>
          </a:stretch>
        </p:blipFill>
        <p:spPr>
          <a:xfrm>
            <a:off x="6672064" y="5418478"/>
            <a:ext cx="1432684" cy="1280271"/>
          </a:xfrm>
          <a:prstGeom prst="rect">
            <a:avLst/>
          </a:prstGeom>
        </p:spPr>
      </p:pic>
      <p:sp>
        <p:nvSpPr>
          <p:cNvPr id="71" name="Text Placeholder 2">
            <a:extLst>
              <a:ext uri="{FF2B5EF4-FFF2-40B4-BE49-F238E27FC236}">
                <a16:creationId xmlns:a16="http://schemas.microsoft.com/office/drawing/2014/main" id="{B8817F5C-8E49-428A-ADBA-E3683E6EABEE}"/>
              </a:ext>
            </a:extLst>
          </p:cNvPr>
          <p:cNvSpPr txBox="1">
            <a:spLocks/>
          </p:cNvSpPr>
          <p:nvPr/>
        </p:nvSpPr>
        <p:spPr>
          <a:xfrm>
            <a:off x="8328248" y="281676"/>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5: Voorafgaande testen</a:t>
            </a:r>
          </a:p>
        </p:txBody>
      </p:sp>
      <p:pic>
        <p:nvPicPr>
          <p:cNvPr id="14" name="Picture 13">
            <a:extLst>
              <a:ext uri="{FF2B5EF4-FFF2-40B4-BE49-F238E27FC236}">
                <a16:creationId xmlns:a16="http://schemas.microsoft.com/office/drawing/2014/main" id="{1CF303E7-88D9-46FD-9EE2-82E565986EEA}"/>
              </a:ext>
            </a:extLst>
          </p:cNvPr>
          <p:cNvPicPr>
            <a:picLocks noChangeAspect="1"/>
          </p:cNvPicPr>
          <p:nvPr/>
        </p:nvPicPr>
        <p:blipFill>
          <a:blip r:embed="rId7"/>
          <a:stretch>
            <a:fillRect/>
          </a:stretch>
        </p:blipFill>
        <p:spPr>
          <a:xfrm>
            <a:off x="5234802" y="3499683"/>
            <a:ext cx="4794644" cy="1447140"/>
          </a:xfrm>
          <a:prstGeom prst="rect">
            <a:avLst/>
          </a:prstGeom>
        </p:spPr>
      </p:pic>
      <p:pic>
        <p:nvPicPr>
          <p:cNvPr id="15" name="Picture 14">
            <a:extLst>
              <a:ext uri="{FF2B5EF4-FFF2-40B4-BE49-F238E27FC236}">
                <a16:creationId xmlns:a16="http://schemas.microsoft.com/office/drawing/2014/main" id="{F1BFF86F-FF2D-4E57-8FC1-3397B3298C17}"/>
              </a:ext>
            </a:extLst>
          </p:cNvPr>
          <p:cNvPicPr>
            <a:picLocks noChangeAspect="1"/>
          </p:cNvPicPr>
          <p:nvPr/>
        </p:nvPicPr>
        <p:blipFill>
          <a:blip r:embed="rId8"/>
          <a:stretch>
            <a:fillRect/>
          </a:stretch>
        </p:blipFill>
        <p:spPr>
          <a:xfrm>
            <a:off x="5111843" y="422918"/>
            <a:ext cx="5040562" cy="1521364"/>
          </a:xfrm>
          <a:prstGeom prst="rect">
            <a:avLst/>
          </a:prstGeom>
        </p:spPr>
      </p:pic>
      <p:pic>
        <p:nvPicPr>
          <p:cNvPr id="16" name="Picture 15">
            <a:extLst>
              <a:ext uri="{FF2B5EF4-FFF2-40B4-BE49-F238E27FC236}">
                <a16:creationId xmlns:a16="http://schemas.microsoft.com/office/drawing/2014/main" id="{87C0892A-99BB-4258-BF32-15E1D67D566F}"/>
              </a:ext>
            </a:extLst>
          </p:cNvPr>
          <p:cNvPicPr>
            <a:picLocks noChangeAspect="1"/>
          </p:cNvPicPr>
          <p:nvPr/>
        </p:nvPicPr>
        <p:blipFill>
          <a:blip r:embed="rId9"/>
          <a:stretch>
            <a:fillRect/>
          </a:stretch>
        </p:blipFill>
        <p:spPr>
          <a:xfrm>
            <a:off x="5021732" y="1886681"/>
            <a:ext cx="5338226" cy="1615632"/>
          </a:xfrm>
          <a:prstGeom prst="rect">
            <a:avLst/>
          </a:prstGeom>
        </p:spPr>
      </p:pic>
    </p:spTree>
    <p:extLst>
      <p:ext uri="{BB962C8B-B14F-4D97-AF65-F5344CB8AC3E}">
        <p14:creationId xmlns:p14="http://schemas.microsoft.com/office/powerpoint/2010/main" val="1693415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0369" y="1550032"/>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bwMode="auto">
          <a:xfrm>
            <a:off x="1991544" y="2708920"/>
            <a:ext cx="8164141" cy="136815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nl-BE" sz="1600" noProof="0" dirty="0">
                <a:latin typeface="+mn-lt"/>
              </a:rPr>
              <a:t>Indien de waarschuwing aan het personeel op de werkposten wordt aangekondigd door middel van geluidsseinen is een </a:t>
            </a:r>
            <a:r>
              <a:rPr lang="nl-BE" sz="1600" b="1" noProof="0" dirty="0">
                <a:latin typeface="+mn-lt"/>
              </a:rPr>
              <a:t>voldoende hoorbaarheid</a:t>
            </a:r>
            <a:r>
              <a:rPr lang="nl-BE" sz="1600" noProof="0" dirty="0">
                <a:latin typeface="+mn-lt"/>
              </a:rPr>
              <a:t> vereist, rekening houdend met de afstand vanwaar het sein wordt gegeven en met het lawaai van de omgeving.</a:t>
            </a:r>
          </a:p>
        </p:txBody>
      </p:sp>
      <p:sp>
        <p:nvSpPr>
          <p:cNvPr id="32" name="Title 1"/>
          <p:cNvSpPr txBox="1">
            <a:spLocks/>
          </p:cNvSpPr>
          <p:nvPr/>
        </p:nvSpPr>
        <p:spPr bwMode="auto">
          <a:xfrm>
            <a:off x="695400" y="764704"/>
            <a:ext cx="4608512" cy="356169"/>
          </a:xfrm>
          <a:prstGeom prst="rect">
            <a:avLst/>
          </a:prstGeom>
          <a:noFill/>
          <a:ln w="9525">
            <a:noFill/>
            <a:miter lim="800000"/>
            <a:headEnd/>
            <a:tailEnd/>
          </a:ln>
          <a:effectLst/>
        </p:spPr>
        <p:txBody>
          <a:bodyPr lIns="0" tIns="0" rIns="0" bIns="0"/>
          <a:lstStyle/>
          <a:p>
            <a:pPr marL="447675" indent="-447675">
              <a:defRPr/>
            </a:pPr>
            <a:r>
              <a:rPr lang="nl-BE" b="1" kern="0" noProof="0" dirty="0">
                <a:solidFill>
                  <a:srgbClr val="0070C0"/>
                </a:solidFill>
                <a:latin typeface="+mj-lt"/>
                <a:ea typeface="+mj-ea"/>
                <a:cs typeface="+mj-cs"/>
              </a:rPr>
              <a:t>Gehoor- en zichtbaarheidsvoorwaarden</a:t>
            </a:r>
          </a:p>
        </p:txBody>
      </p:sp>
      <p:sp>
        <p:nvSpPr>
          <p:cNvPr id="37" name="Rounded Rectangle 36"/>
          <p:cNvSpPr/>
          <p:nvPr/>
        </p:nvSpPr>
        <p:spPr bwMode="auto">
          <a:xfrm>
            <a:off x="1974111" y="1196752"/>
            <a:ext cx="8164141" cy="112887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nl-BE" sz="1600" noProof="0" dirty="0">
                <a:latin typeface="+mn-lt"/>
              </a:rPr>
              <a:t>Een </a:t>
            </a:r>
            <a:r>
              <a:rPr lang="nl-BE" sz="1600" b="1" noProof="0" dirty="0">
                <a:latin typeface="+mn-lt"/>
              </a:rPr>
              <a:t>voldoende zichtbaarheid </a:t>
            </a:r>
            <a:r>
              <a:rPr lang="nl-BE" sz="1600" noProof="0" dirty="0">
                <a:latin typeface="+mn-lt"/>
              </a:rPr>
              <a:t>van de grens van de werfzone en de werkposten is, op elk moment, vereist</a:t>
            </a:r>
          </a:p>
        </p:txBody>
      </p:sp>
      <p:pic>
        <p:nvPicPr>
          <p:cNvPr id="4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28448" y="3068960"/>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C6A6EF11-5F89-49C3-A298-75D6636B8F23}"/>
              </a:ext>
            </a:extLst>
          </p:cNvPr>
          <p:cNvSpPr txBox="1">
            <a:spLocks/>
          </p:cNvSpPr>
          <p:nvPr/>
        </p:nvSpPr>
        <p:spPr>
          <a:xfrm>
            <a:off x="8328248" y="281676"/>
            <a:ext cx="374418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5: Voorafgaande testen</a:t>
            </a:r>
          </a:p>
        </p:txBody>
      </p:sp>
      <p:sp>
        <p:nvSpPr>
          <p:cNvPr id="12" name="Rounded Rectangle 12">
            <a:extLst>
              <a:ext uri="{FF2B5EF4-FFF2-40B4-BE49-F238E27FC236}">
                <a16:creationId xmlns:a16="http://schemas.microsoft.com/office/drawing/2014/main" id="{C856EA1E-642C-48BE-A283-3303F1295EB6}"/>
              </a:ext>
            </a:extLst>
          </p:cNvPr>
          <p:cNvSpPr/>
          <p:nvPr/>
        </p:nvSpPr>
        <p:spPr bwMode="auto">
          <a:xfrm>
            <a:off x="1919536" y="4653136"/>
            <a:ext cx="8208912" cy="1292805"/>
          </a:xfrm>
          <a:prstGeom prst="roundRect">
            <a:avLst/>
          </a:prstGeom>
          <a:noFill/>
          <a:ln w="12700" cap="flat" cmpd="sng" algn="ctr">
            <a:solidFill>
              <a:srgbClr val="005DA4"/>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nl-BE" sz="1600" noProof="0" dirty="0">
              <a:solidFill>
                <a:schemeClr val="accent2"/>
              </a:solidFill>
              <a:latin typeface="+mn-lt"/>
            </a:endParaRPr>
          </a:p>
          <a:p>
            <a:pPr algn="just"/>
            <a:r>
              <a:rPr lang="nl-BE" sz="1600" noProof="0" dirty="0">
                <a:latin typeface="+mn-lt"/>
              </a:rPr>
              <a:t>Bij een beveiligingssysteem met toezicht van de afbakening van de werfzone door een persoon (grenswachter) bestaat het basisprincipe erin om na te gaan of de zichtbaarheid van de grens en de werkposten én de hoorbaarheid van de alarmen door de grenswachter gegarandeerd kan worden op het terrein.</a:t>
            </a:r>
          </a:p>
          <a:p>
            <a:pPr algn="just"/>
            <a:endParaRPr lang="nl-BE" sz="1600" noProof="0" dirty="0">
              <a:solidFill>
                <a:schemeClr val="accent2"/>
              </a:solidFill>
              <a:latin typeface="+mn-lt"/>
            </a:endParaRPr>
          </a:p>
        </p:txBody>
      </p:sp>
      <p:sp>
        <p:nvSpPr>
          <p:cNvPr id="13" name="Afgeronde rechthoek 14">
            <a:extLst>
              <a:ext uri="{FF2B5EF4-FFF2-40B4-BE49-F238E27FC236}">
                <a16:creationId xmlns:a16="http://schemas.microsoft.com/office/drawing/2014/main" id="{56CF63CB-BEC3-4BB8-8A18-604AFB125899}"/>
              </a:ext>
            </a:extLst>
          </p:cNvPr>
          <p:cNvSpPr/>
          <p:nvPr/>
        </p:nvSpPr>
        <p:spPr bwMode="auto">
          <a:xfrm>
            <a:off x="10272464" y="4365104"/>
            <a:ext cx="1834670"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100" noProof="0" dirty="0">
                <a:latin typeface="Calibri" panose="020F0502020204030204" pitchFamily="34" charset="0"/>
                <a:cs typeface="Calibri" panose="020F0502020204030204" pitchFamily="34" charset="0"/>
              </a:rPr>
              <a:t>Veiligheid van het personeel</a:t>
            </a:r>
          </a:p>
        </p:txBody>
      </p:sp>
      <p:pic>
        <p:nvPicPr>
          <p:cNvPr id="14" name="Picture 11" descr="D:\Documents And Settings\GQR7802\Local Settings\Temporary Internet Files\Content.IE5\HNYX0581\MC900441310[1].png">
            <a:extLst>
              <a:ext uri="{FF2B5EF4-FFF2-40B4-BE49-F238E27FC236}">
                <a16:creationId xmlns:a16="http://schemas.microsoft.com/office/drawing/2014/main" id="{3AA2EFB5-F78D-4E95-B6E9-90A659E229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56440" y="4221088"/>
            <a:ext cx="479425" cy="390525"/>
          </a:xfrm>
          <a:prstGeom prst="rect">
            <a:avLst/>
          </a:prstGeom>
          <a:noFill/>
          <a:ln w="9525">
            <a:noFill/>
            <a:miter lim="800000"/>
            <a:headEnd/>
            <a:tailEnd/>
          </a:ln>
        </p:spPr>
      </p:pic>
      <p:sp>
        <p:nvSpPr>
          <p:cNvPr id="15" name="Afgeronde rechthoek 14">
            <a:extLst>
              <a:ext uri="{FF2B5EF4-FFF2-40B4-BE49-F238E27FC236}">
                <a16:creationId xmlns:a16="http://schemas.microsoft.com/office/drawing/2014/main" id="{AA42C219-BBEE-4E64-81B7-AAD6C6F48EFA}"/>
              </a:ext>
            </a:extLst>
          </p:cNvPr>
          <p:cNvSpPr/>
          <p:nvPr/>
        </p:nvSpPr>
        <p:spPr bwMode="auto">
          <a:xfrm>
            <a:off x="10272464" y="5517232"/>
            <a:ext cx="185046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100" noProof="0" dirty="0">
                <a:latin typeface="Calibri" panose="020F0502020204030204" pitchFamily="34" charset="0"/>
                <a:cs typeface="Calibri" panose="020F0502020204030204" pitchFamily="34" charset="0"/>
              </a:rPr>
              <a:t>Veilige doorrit</a:t>
            </a:r>
          </a:p>
        </p:txBody>
      </p:sp>
      <p:pic>
        <p:nvPicPr>
          <p:cNvPr id="16" name="Picture 11" descr="D:\Documents And Settings\GQR7802\Local Settings\Temporary Internet Files\Content.IE5\HNYX0581\MC900441310[1].png">
            <a:extLst>
              <a:ext uri="{FF2B5EF4-FFF2-40B4-BE49-F238E27FC236}">
                <a16:creationId xmlns:a16="http://schemas.microsoft.com/office/drawing/2014/main" id="{6976A6BB-A11C-4313-92A6-DD92606724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8448" y="5301208"/>
            <a:ext cx="479425" cy="390525"/>
          </a:xfrm>
          <a:prstGeom prst="rect">
            <a:avLst/>
          </a:prstGeom>
          <a:noFill/>
          <a:ln w="9525">
            <a:noFill/>
            <a:miter lim="800000"/>
            <a:headEnd/>
            <a:tailEnd/>
          </a:ln>
        </p:spPr>
      </p:pic>
      <p:sp>
        <p:nvSpPr>
          <p:cNvPr id="17" name="Afgeronde rechthoek 14">
            <a:extLst>
              <a:ext uri="{FF2B5EF4-FFF2-40B4-BE49-F238E27FC236}">
                <a16:creationId xmlns:a16="http://schemas.microsoft.com/office/drawing/2014/main" id="{605C8AFC-154F-4096-B646-CD9ABDD162E9}"/>
              </a:ext>
            </a:extLst>
          </p:cNvPr>
          <p:cNvSpPr/>
          <p:nvPr/>
        </p:nvSpPr>
        <p:spPr bwMode="auto">
          <a:xfrm>
            <a:off x="10272464" y="4941168"/>
            <a:ext cx="1831303"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100" noProof="0" dirty="0">
                <a:latin typeface="Calibri" panose="020F0502020204030204" pitchFamily="34" charset="0"/>
                <a:cs typeface="Calibri" panose="020F0502020204030204" pitchFamily="34" charset="0"/>
              </a:rPr>
              <a:t>Veiligheid van de voertuigen</a:t>
            </a:r>
          </a:p>
        </p:txBody>
      </p:sp>
      <p:pic>
        <p:nvPicPr>
          <p:cNvPr id="18" name="Picture 11" descr="D:\Documents And Settings\GQR7802\Local Settings\Temporary Internet Files\Content.IE5\HNYX0581\MC900441310[1].png">
            <a:extLst>
              <a:ext uri="{FF2B5EF4-FFF2-40B4-BE49-F238E27FC236}">
                <a16:creationId xmlns:a16="http://schemas.microsoft.com/office/drawing/2014/main" id="{DBBCF03B-A4F3-4788-86BB-97A2290C2B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8448" y="4725144"/>
            <a:ext cx="479425" cy="390525"/>
          </a:xfrm>
          <a:prstGeom prst="rect">
            <a:avLst/>
          </a:prstGeom>
          <a:noFill/>
          <a:ln w="9525">
            <a:noFill/>
            <a:miter lim="800000"/>
            <a:headEnd/>
            <a:tailEnd/>
          </a:ln>
        </p:spPr>
      </p:pic>
      <p:sp>
        <p:nvSpPr>
          <p:cNvPr id="19" name="Title 1">
            <a:extLst>
              <a:ext uri="{FF2B5EF4-FFF2-40B4-BE49-F238E27FC236}">
                <a16:creationId xmlns:a16="http://schemas.microsoft.com/office/drawing/2014/main" id="{37601466-23F0-4BB7-AE25-DFC9D288C8E2}"/>
              </a:ext>
            </a:extLst>
          </p:cNvPr>
          <p:cNvSpPr txBox="1">
            <a:spLocks/>
          </p:cNvSpPr>
          <p:nvPr/>
        </p:nvSpPr>
        <p:spPr bwMode="auto">
          <a:xfrm>
            <a:off x="695400" y="404664"/>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Stap 5: Voorafgaande controle: waarom?</a:t>
            </a:r>
          </a:p>
        </p:txBody>
      </p:sp>
    </p:spTree>
    <p:extLst>
      <p:ext uri="{BB962C8B-B14F-4D97-AF65-F5344CB8AC3E}">
        <p14:creationId xmlns:p14="http://schemas.microsoft.com/office/powerpoint/2010/main" val="103312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551384" y="620688"/>
            <a:ext cx="6895487" cy="638999"/>
          </a:xfrm>
          <a:prstGeom prst="rect">
            <a:avLst/>
          </a:prstGeom>
          <a:noFill/>
          <a:ln w="9525">
            <a:noFill/>
            <a:miter lim="800000"/>
            <a:headEnd/>
            <a:tailEnd/>
          </a:ln>
          <a:effectLst/>
        </p:spPr>
        <p:txBody>
          <a:bodyPr lIns="0" tIns="0" rIns="0" bIns="0"/>
          <a:lstStyle/>
          <a:p>
            <a:pPr marL="447675" indent="-447675">
              <a:defRPr/>
            </a:pPr>
            <a:r>
              <a:rPr lang="nl-BE" b="1" kern="0" noProof="0" dirty="0">
                <a:solidFill>
                  <a:srgbClr val="0070C0"/>
                </a:solidFill>
                <a:latin typeface="+mj-lt"/>
                <a:ea typeface="+mj-ea"/>
                <a:cs typeface="+mj-cs"/>
              </a:rPr>
              <a:t>Wat doen als gehoors- en/of zichtbaarheidsvoorwaarden niet voldaan zijn?</a:t>
            </a:r>
          </a:p>
        </p:txBody>
      </p:sp>
      <p:sp>
        <p:nvSpPr>
          <p:cNvPr id="11" name="Rounded Rectangular Callout 16"/>
          <p:cNvSpPr/>
          <p:nvPr/>
        </p:nvSpPr>
        <p:spPr bwMode="auto">
          <a:xfrm>
            <a:off x="3020456" y="3964658"/>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nl-BE" sz="1000" b="1" noProof="0" dirty="0">
                <a:solidFill>
                  <a:srgbClr val="000000"/>
                </a:solidFill>
              </a:rPr>
              <a:t>	…</a:t>
            </a:r>
          </a:p>
        </p:txBody>
      </p:sp>
      <p:pic>
        <p:nvPicPr>
          <p:cNvPr id="12"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76997" y="4114415"/>
            <a:ext cx="239664" cy="238448"/>
          </a:xfrm>
          <a:prstGeom prst="rect">
            <a:avLst/>
          </a:prstGeom>
          <a:noFill/>
          <a:ln w="9525">
            <a:noFill/>
            <a:miter lim="800000"/>
            <a:headEnd/>
            <a:tailEnd/>
          </a:ln>
        </p:spPr>
      </p:pic>
      <p:sp>
        <p:nvSpPr>
          <p:cNvPr id="13" name="Rounded Rectangle 12"/>
          <p:cNvSpPr/>
          <p:nvPr/>
        </p:nvSpPr>
        <p:spPr bwMode="auto">
          <a:xfrm>
            <a:off x="5015880" y="2852936"/>
            <a:ext cx="6120680" cy="360040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latin typeface="+mn-lt"/>
              </a:rPr>
              <a:t>Voor elke tekortkoming               dient de VV verwittigd te worden.       </a:t>
            </a:r>
          </a:p>
          <a:p>
            <a:pPr algn="just"/>
            <a:r>
              <a:rPr lang="nl-BE" sz="1600" noProof="0" dirty="0">
                <a:latin typeface="+mn-lt"/>
              </a:rPr>
              <a:t>Voor elke tekortkoming               moet de VV een oplossing zoeken.</a:t>
            </a:r>
          </a:p>
          <a:p>
            <a:pPr algn="just"/>
            <a:endParaRPr lang="nl-BE" sz="1600" noProof="0" dirty="0">
              <a:latin typeface="+mn-lt"/>
            </a:endParaRPr>
          </a:p>
          <a:p>
            <a:pPr algn="just"/>
            <a:r>
              <a:rPr lang="nl-BE" sz="1600" noProof="0" dirty="0">
                <a:latin typeface="+mn-lt"/>
              </a:rPr>
              <a:t>Als de VV geen oplossing heeft voor de tekortkoming, dan neemt hij één van volgende beslissingen over het verdere verloop van de werken:</a:t>
            </a:r>
          </a:p>
          <a:p>
            <a:pPr algn="just"/>
            <a:endParaRPr lang="nl-BE" sz="1600" noProof="0" dirty="0">
              <a:latin typeface="+mn-lt"/>
            </a:endParaRPr>
          </a:p>
          <a:p>
            <a:pPr marL="228600" indent="-228600" algn="just">
              <a:buAutoNum type="arabicPeriod"/>
            </a:pPr>
            <a:r>
              <a:rPr lang="nl-BE" sz="1600" noProof="0" dirty="0">
                <a:latin typeface="+mn-lt"/>
              </a:rPr>
              <a:t>of hij wacht tot de situatie verbetert en herneemt daarna de werken;</a:t>
            </a:r>
          </a:p>
          <a:p>
            <a:pPr marL="228600" indent="-228600" algn="just">
              <a:buAutoNum type="arabicPeriod"/>
            </a:pPr>
            <a:endParaRPr lang="nl-BE" sz="1600" noProof="0" dirty="0">
              <a:latin typeface="+mn-lt"/>
            </a:endParaRPr>
          </a:p>
          <a:p>
            <a:pPr marL="228600" indent="-228600" algn="just">
              <a:buAutoNum type="arabicPeriod"/>
            </a:pPr>
            <a:r>
              <a:rPr lang="nl-BE" sz="1600" noProof="0" dirty="0">
                <a:latin typeface="+mn-lt"/>
              </a:rPr>
              <a:t>of hij verandert van beveiligingssysteem en laat daarna de werken beginnen:</a:t>
            </a:r>
          </a:p>
          <a:p>
            <a:pPr algn="just"/>
            <a:endParaRPr lang="nl-BE" sz="1600" noProof="0" dirty="0">
              <a:latin typeface="+mn-lt"/>
            </a:endParaRPr>
          </a:p>
          <a:p>
            <a:pPr algn="just"/>
            <a:r>
              <a:rPr lang="nl-BE" sz="1600" noProof="0" dirty="0">
                <a:latin typeface="+mn-lt"/>
              </a:rPr>
              <a:t>3.   of hij laat de ingeplande werkzaamheden definitief stopzetten.</a:t>
            </a:r>
          </a:p>
        </p:txBody>
      </p:sp>
      <p:pic>
        <p:nvPicPr>
          <p:cNvPr id="14"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69573" y="3228707"/>
            <a:ext cx="239664" cy="238448"/>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6539" y="3566108"/>
            <a:ext cx="471168" cy="637061"/>
          </a:xfrm>
          <a:prstGeom prst="rect">
            <a:avLst/>
          </a:prstGeom>
          <a:noFill/>
          <a:ln w="9525">
            <a:noFill/>
            <a:miter lim="800000"/>
            <a:headEnd/>
            <a:tailEnd/>
          </a:ln>
        </p:spPr>
      </p:pic>
      <p:sp>
        <p:nvSpPr>
          <p:cNvPr id="19" name="Rounded Rectangle 18"/>
          <p:cNvSpPr/>
          <p:nvPr/>
        </p:nvSpPr>
        <p:spPr bwMode="auto">
          <a:xfrm>
            <a:off x="983432" y="1028245"/>
            <a:ext cx="10081119" cy="136815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latin typeface="+mn-lt"/>
              </a:rPr>
              <a:t>De omstandigheden van zichtbaarheid en hoorbaarheid dienen ten allen tijde te worden geverifieerd.</a:t>
            </a:r>
          </a:p>
          <a:p>
            <a:pPr algn="just"/>
            <a:endParaRPr lang="nl-BE" sz="1600" noProof="0" dirty="0">
              <a:latin typeface="+mn-lt"/>
            </a:endParaRPr>
          </a:p>
          <a:p>
            <a:pPr algn="just"/>
            <a:r>
              <a:rPr lang="nl-BE" sz="1600" noProof="0" dirty="0">
                <a:latin typeface="+mn-lt"/>
              </a:rPr>
              <a:t>Indien tijdens de uitvoering van de werken om welke reden dan ook, de goede zichtbaarheid en/of hoorbaarheid niet gegarandeerd is (        wordt        ), laat de VV de werken onmiddellijk stopzetten.</a:t>
            </a:r>
          </a:p>
        </p:txBody>
      </p:sp>
      <p:pic>
        <p:nvPicPr>
          <p:cNvPr id="2" name="Picture 1"/>
          <p:cNvPicPr>
            <a:picLocks noChangeAspect="1"/>
          </p:cNvPicPr>
          <p:nvPr/>
        </p:nvPicPr>
        <p:blipFill>
          <a:blip r:embed="rId4"/>
          <a:stretch>
            <a:fillRect/>
          </a:stretch>
        </p:blipFill>
        <p:spPr>
          <a:xfrm>
            <a:off x="2568892" y="1956007"/>
            <a:ext cx="371888" cy="304826"/>
          </a:xfrm>
          <a:prstGeom prst="rect">
            <a:avLst/>
          </a:prstGeom>
        </p:spPr>
      </p:pic>
      <p:pic>
        <p:nvPicPr>
          <p:cNvPr id="3" name="Picture 2"/>
          <p:cNvPicPr>
            <a:picLocks noChangeAspect="1"/>
          </p:cNvPicPr>
          <p:nvPr/>
        </p:nvPicPr>
        <p:blipFill>
          <a:blip r:embed="rId5"/>
          <a:stretch>
            <a:fillRect/>
          </a:stretch>
        </p:blipFill>
        <p:spPr>
          <a:xfrm>
            <a:off x="3471373" y="1956007"/>
            <a:ext cx="243861" cy="23776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6793" y="4216686"/>
            <a:ext cx="865330" cy="1468678"/>
          </a:xfrm>
          <a:prstGeom prst="rect">
            <a:avLst/>
          </a:prstGeom>
        </p:spPr>
      </p:pic>
      <p:pic>
        <p:nvPicPr>
          <p:cNvPr id="15"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69573" y="2942079"/>
            <a:ext cx="239664" cy="238448"/>
          </a:xfrm>
          <a:prstGeom prst="rect">
            <a:avLst/>
          </a:prstGeom>
          <a:noFill/>
          <a:ln w="9525">
            <a:noFill/>
            <a:miter lim="800000"/>
            <a:headEnd/>
            <a:tailEnd/>
          </a:ln>
        </p:spPr>
      </p:pic>
      <p:pic>
        <p:nvPicPr>
          <p:cNvPr id="6" name="Picture 5">
            <a:extLst>
              <a:ext uri="{FF2B5EF4-FFF2-40B4-BE49-F238E27FC236}">
                <a16:creationId xmlns:a16="http://schemas.microsoft.com/office/drawing/2014/main" id="{5D5AB098-3109-4ADD-AB00-143AF6DF67AB}"/>
              </a:ext>
            </a:extLst>
          </p:cNvPr>
          <p:cNvPicPr>
            <a:picLocks noChangeAspect="1"/>
          </p:cNvPicPr>
          <p:nvPr/>
        </p:nvPicPr>
        <p:blipFill>
          <a:blip r:embed="rId7"/>
          <a:stretch>
            <a:fillRect/>
          </a:stretch>
        </p:blipFill>
        <p:spPr>
          <a:xfrm>
            <a:off x="1674795" y="4370204"/>
            <a:ext cx="1402202" cy="1810669"/>
          </a:xfrm>
          <a:prstGeom prst="rect">
            <a:avLst/>
          </a:prstGeom>
        </p:spPr>
      </p:pic>
      <p:sp>
        <p:nvSpPr>
          <p:cNvPr id="18" name="Text Placeholder 2">
            <a:extLst>
              <a:ext uri="{FF2B5EF4-FFF2-40B4-BE49-F238E27FC236}">
                <a16:creationId xmlns:a16="http://schemas.microsoft.com/office/drawing/2014/main" id="{8A168B1E-9E73-4B54-8871-0CC86C9E6DD3}"/>
              </a:ext>
            </a:extLst>
          </p:cNvPr>
          <p:cNvSpPr txBox="1">
            <a:spLocks/>
          </p:cNvSpPr>
          <p:nvPr/>
        </p:nvSpPr>
        <p:spPr>
          <a:xfrm>
            <a:off x="8256240" y="281676"/>
            <a:ext cx="381619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5: Voorafgaande testen</a:t>
            </a:r>
          </a:p>
        </p:txBody>
      </p:sp>
      <p:sp>
        <p:nvSpPr>
          <p:cNvPr id="17" name="Title 1">
            <a:extLst>
              <a:ext uri="{FF2B5EF4-FFF2-40B4-BE49-F238E27FC236}">
                <a16:creationId xmlns:a16="http://schemas.microsoft.com/office/drawing/2014/main" id="{675BA5B1-982C-4D62-947C-6CBD7F045F5E}"/>
              </a:ext>
            </a:extLst>
          </p:cNvPr>
          <p:cNvSpPr txBox="1">
            <a:spLocks/>
          </p:cNvSpPr>
          <p:nvPr/>
        </p:nvSpPr>
        <p:spPr bwMode="auto">
          <a:xfrm>
            <a:off x="551384" y="332656"/>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Stap 5: Voorafgaande controle: waarom?</a:t>
            </a:r>
          </a:p>
        </p:txBody>
      </p:sp>
    </p:spTree>
    <p:extLst>
      <p:ext uri="{BB962C8B-B14F-4D97-AF65-F5344CB8AC3E}">
        <p14:creationId xmlns:p14="http://schemas.microsoft.com/office/powerpoint/2010/main" val="267370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Calibri" panose="020F0502020204030204" pitchFamily="34" charset="0"/>
                <a:cs typeface="Calibri" panose="020F0502020204030204" pitchFamily="34" charset="0"/>
              </a:rPr>
              <a:t>Plannen van de werken en de bijhorende veiligheidsmaatregel</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17"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20" name="Rectangle 19"/>
          <p:cNvSpPr/>
          <p:nvPr/>
        </p:nvSpPr>
        <p:spPr bwMode="auto">
          <a:xfrm>
            <a:off x="2346844" y="5095006"/>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21"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sp>
        <p:nvSpPr>
          <p:cNvPr id="2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grpSp>
        <p:nvGrpSpPr>
          <p:cNvPr id="24" name="Group 23"/>
          <p:cNvGrpSpPr/>
          <p:nvPr/>
        </p:nvGrpSpPr>
        <p:grpSpPr>
          <a:xfrm>
            <a:off x="2217225" y="2206168"/>
            <a:ext cx="4239077" cy="2404839"/>
            <a:chOff x="693224" y="2400123"/>
            <a:chExt cx="4239077" cy="2404839"/>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6"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2"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5"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pic>
        <p:nvPicPr>
          <p:cNvPr id="3" name="Picture 2"/>
          <p:cNvPicPr>
            <a:picLocks noChangeAspect="1"/>
          </p:cNvPicPr>
          <p:nvPr/>
        </p:nvPicPr>
        <p:blipFill>
          <a:blip r:embed="rId3"/>
          <a:stretch>
            <a:fillRect/>
          </a:stretch>
        </p:blipFill>
        <p:spPr>
          <a:xfrm>
            <a:off x="5297843" y="2988608"/>
            <a:ext cx="695911" cy="1181133"/>
          </a:xfrm>
          <a:prstGeom prst="rect">
            <a:avLst/>
          </a:prstGeom>
        </p:spPr>
      </p:pic>
      <p:sp>
        <p:nvSpPr>
          <p:cNvPr id="42" name="TextBox 41"/>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509423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32" name="Rectangle 31"/>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Calibri" panose="020F0502020204030204" pitchFamily="34" charset="0"/>
                <a:cs typeface="Calibri" panose="020F0502020204030204" pitchFamily="34" charset="0"/>
              </a:rPr>
              <a:t>Plannen van de werken en de bijhorende veiligheidsmaatregel</a:t>
            </a:r>
          </a:p>
        </p:txBody>
      </p:sp>
      <p:sp>
        <p:nvSpPr>
          <p:cNvPr id="33"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4"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5" name="Rectangle 34"/>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36"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7" name="Rectangle 36"/>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38"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9" name="Rectangle 38"/>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40"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41" name="Rectangle 40"/>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42"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43" name="Rectangle 42"/>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44"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45" name="Group 44"/>
          <p:cNvGrpSpPr/>
          <p:nvPr/>
        </p:nvGrpSpPr>
        <p:grpSpPr>
          <a:xfrm>
            <a:off x="2217225" y="2206168"/>
            <a:ext cx="4331041" cy="2404839"/>
            <a:chOff x="693224" y="2400123"/>
            <a:chExt cx="4331041" cy="2404839"/>
          </a:xfrm>
        </p:grpSpPr>
        <p:sp>
          <p:nvSpPr>
            <p:cNvPr id="46"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47" name="Group 46"/>
            <p:cNvGrpSpPr/>
            <p:nvPr/>
          </p:nvGrpSpPr>
          <p:grpSpPr>
            <a:xfrm>
              <a:off x="693224" y="2400123"/>
              <a:ext cx="4239077" cy="2404839"/>
              <a:chOff x="693224" y="2400123"/>
              <a:chExt cx="4239077" cy="2404839"/>
            </a:xfrm>
          </p:grpSpPr>
          <p:sp>
            <p:nvSpPr>
              <p:cNvPr id="48"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49"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50"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51"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54"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55"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6"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7"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8"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5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045" y="2972427"/>
            <a:ext cx="692186" cy="1174810"/>
          </a:xfrm>
          <a:prstGeom prst="rect">
            <a:avLst/>
          </a:prstGeom>
        </p:spPr>
      </p:pic>
      <p:sp>
        <p:nvSpPr>
          <p:cNvPr id="52" name="TextBox 51"/>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428723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rPr>
              <a:t>Leer</a:t>
            </a:r>
            <a:r>
              <a:rPr lang="nl-BE" sz="2000" b="1" noProof="0" dirty="0">
                <a:solidFill>
                  <a:srgbClr val="213A53"/>
                </a:solidFill>
                <a:latin typeface="Calibri" panose="020F0502020204030204" pitchFamily="34" charset="0"/>
                <a:cs typeface="Calibri" panose="020F0502020204030204" pitchFamily="34" charset="0"/>
              </a:rPr>
              <a:t>-</a:t>
            </a:r>
            <a:endPar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nl-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rPr>
              <a:t>doelstellingen</a:t>
            </a: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nl-BE" sz="1800" noProof="0" dirty="0"/>
          </a:p>
          <a:p>
            <a:pPr marL="0" indent="0" algn="just">
              <a:spcBef>
                <a:spcPts val="0"/>
              </a:spcBef>
              <a:spcAft>
                <a:spcPts val="600"/>
              </a:spcAft>
              <a:buNone/>
              <a:defRPr/>
            </a:pPr>
            <a:endParaRPr kumimoji="0" lang="nl-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1948352" y="5079134"/>
            <a:ext cx="9516613"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nl-BE" sz="2700" b="1" noProof="0" dirty="0">
                <a:solidFill>
                  <a:schemeClr val="accent2"/>
                </a:solidFill>
                <a:cs typeface="Arial" panose="020B0604020202020204" pitchFamily="34" charset="0"/>
              </a:rPr>
              <a:t>Op het einde van deze sessie …</a:t>
            </a:r>
          </a:p>
          <a:p>
            <a:pPr marL="0" indent="0" fontAlgn="auto">
              <a:spcAft>
                <a:spcPts val="0"/>
              </a:spcAft>
              <a:buNone/>
            </a:pPr>
            <a:endParaRPr lang="nl-BE" noProof="0" dirty="0"/>
          </a:p>
        </p:txBody>
      </p:sp>
      <p:sp>
        <p:nvSpPr>
          <p:cNvPr id="28" name="Espace réservé du texte 3"/>
          <p:cNvSpPr txBox="1">
            <a:spLocks/>
          </p:cNvSpPr>
          <p:nvPr/>
        </p:nvSpPr>
        <p:spPr>
          <a:xfrm>
            <a:off x="1948352" y="1566845"/>
            <a:ext cx="9558961" cy="2752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nl-BE" sz="1600" noProof="0" dirty="0"/>
              <a:t>kent de deelnemer de richtlijnen en zijn verplichtingen als leider van het werk bij het plaatsen van een afbakening van de werfzone als veiligheidsmaatregel bij werken zonder voorziene indringing en kan volgende elementen toepassen:</a:t>
            </a:r>
          </a:p>
          <a:p>
            <a:pPr marL="0" indent="0" algn="just">
              <a:lnSpc>
                <a:spcPct val="100000"/>
              </a:lnSpc>
              <a:spcBef>
                <a:spcPts val="0"/>
              </a:spcBef>
              <a:spcAft>
                <a:spcPts val="0"/>
              </a:spcAft>
              <a:buNone/>
            </a:pPr>
            <a:endParaRPr lang="nl-BE" sz="1600" noProof="0" dirty="0"/>
          </a:p>
          <a:p>
            <a:pPr algn="just">
              <a:lnSpc>
                <a:spcPct val="100000"/>
              </a:lnSpc>
              <a:spcBef>
                <a:spcPts val="0"/>
              </a:spcBef>
              <a:spcAft>
                <a:spcPts val="0"/>
              </a:spcAft>
            </a:pPr>
            <a:r>
              <a:rPr lang="nl-BE" sz="1600" noProof="0" dirty="0"/>
              <a:t>de werking en het doel van een systeem door afbakening van de werfzone</a:t>
            </a:r>
          </a:p>
          <a:p>
            <a:pPr algn="just">
              <a:lnSpc>
                <a:spcPct val="100000"/>
              </a:lnSpc>
              <a:spcBef>
                <a:spcPts val="0"/>
              </a:spcBef>
              <a:spcAft>
                <a:spcPts val="0"/>
              </a:spcAft>
            </a:pPr>
            <a:endParaRPr lang="nl-BE" sz="1600" noProof="0" dirty="0"/>
          </a:p>
          <a:p>
            <a:pPr algn="just">
              <a:lnSpc>
                <a:spcPct val="100000"/>
              </a:lnSpc>
              <a:spcBef>
                <a:spcPts val="0"/>
              </a:spcBef>
              <a:spcAft>
                <a:spcPts val="0"/>
              </a:spcAft>
            </a:pPr>
            <a:r>
              <a:rPr lang="nl-BE" sz="1600" noProof="0" dirty="0"/>
              <a:t>correcte plaatsing en controle van een materiële afbakening</a:t>
            </a:r>
          </a:p>
          <a:p>
            <a:pPr lvl="1" algn="just">
              <a:lnSpc>
                <a:spcPct val="100000"/>
              </a:lnSpc>
              <a:spcBef>
                <a:spcPts val="0"/>
              </a:spcBef>
              <a:spcAft>
                <a:spcPts val="0"/>
              </a:spcAft>
            </a:pPr>
            <a:r>
              <a:rPr lang="nl-BE" sz="1600" noProof="0" dirty="0"/>
              <a:t>voor de prestatie</a:t>
            </a:r>
          </a:p>
          <a:p>
            <a:pPr lvl="1" algn="just">
              <a:lnSpc>
                <a:spcPct val="100000"/>
              </a:lnSpc>
              <a:spcBef>
                <a:spcPts val="0"/>
              </a:spcBef>
              <a:spcAft>
                <a:spcPts val="0"/>
              </a:spcAft>
            </a:pPr>
            <a:r>
              <a:rPr lang="nl-BE" sz="1600" noProof="0" dirty="0"/>
              <a:t>tijdens de prestatie</a:t>
            </a:r>
          </a:p>
          <a:p>
            <a:pPr marL="342900" indent="-342900" algn="just">
              <a:lnSpc>
                <a:spcPct val="100000"/>
              </a:lnSpc>
              <a:spcBef>
                <a:spcPts val="0"/>
              </a:spcBef>
              <a:spcAft>
                <a:spcPts val="0"/>
              </a:spcAft>
              <a:buAutoNum type="arabicPeriod"/>
            </a:pPr>
            <a:endParaRPr lang="nl-BE" sz="1600" noProof="0" dirty="0"/>
          </a:p>
          <a:p>
            <a:pPr algn="just">
              <a:lnSpc>
                <a:spcPct val="100000"/>
              </a:lnSpc>
              <a:spcBef>
                <a:spcPts val="0"/>
              </a:spcBef>
              <a:spcAft>
                <a:spcPts val="0"/>
              </a:spcAft>
            </a:pPr>
            <a:r>
              <a:rPr lang="nl-BE" sz="1600" noProof="0" dirty="0"/>
              <a:t>correcte opstelling van de grenswachter</a:t>
            </a:r>
          </a:p>
          <a:p>
            <a:pPr algn="just">
              <a:lnSpc>
                <a:spcPct val="100000"/>
              </a:lnSpc>
              <a:spcBef>
                <a:spcPts val="0"/>
              </a:spcBef>
              <a:spcAft>
                <a:spcPts val="0"/>
              </a:spcAft>
            </a:pPr>
            <a:endParaRPr lang="nl-BE" sz="1600" noProof="0" dirty="0"/>
          </a:p>
          <a:p>
            <a:pPr algn="just">
              <a:lnSpc>
                <a:spcPct val="100000"/>
              </a:lnSpc>
              <a:spcBef>
                <a:spcPts val="0"/>
              </a:spcBef>
              <a:spcAft>
                <a:spcPts val="0"/>
              </a:spcAft>
            </a:pPr>
            <a:r>
              <a:rPr lang="nl-BE" sz="1600" noProof="0" dirty="0"/>
              <a:t>de minimale elementen die hij moet overmaken tijdens de briefing</a:t>
            </a:r>
          </a:p>
          <a:p>
            <a:pPr algn="just">
              <a:lnSpc>
                <a:spcPct val="100000"/>
              </a:lnSpc>
              <a:spcBef>
                <a:spcPts val="0"/>
              </a:spcBef>
              <a:spcAft>
                <a:spcPts val="0"/>
              </a:spcAft>
            </a:pPr>
            <a:endParaRPr lang="nl-BE" sz="1600" noProof="0" dirty="0"/>
          </a:p>
          <a:p>
            <a:pPr marL="0" indent="0" algn="just">
              <a:lnSpc>
                <a:spcPct val="100000"/>
              </a:lnSpc>
              <a:spcBef>
                <a:spcPts val="0"/>
              </a:spcBef>
              <a:spcAft>
                <a:spcPts val="0"/>
              </a:spcAft>
              <a:buNone/>
            </a:pPr>
            <a:endParaRPr lang="nl-BE" sz="1600" noProof="0" dirty="0"/>
          </a:p>
          <a:p>
            <a:pPr marL="342900" indent="-342900" algn="just">
              <a:lnSpc>
                <a:spcPct val="100000"/>
              </a:lnSpc>
              <a:spcBef>
                <a:spcPts val="0"/>
              </a:spcBef>
              <a:spcAft>
                <a:spcPts val="0"/>
              </a:spcAft>
              <a:buAutoNum type="arabicPeriod"/>
            </a:pPr>
            <a:endParaRPr lang="nl-BE" sz="1600" noProof="0" dirty="0"/>
          </a:p>
          <a:p>
            <a:pPr fontAlgn="auto">
              <a:spcAft>
                <a:spcPts val="0"/>
              </a:spcAft>
            </a:pPr>
            <a:endParaRPr lang="nl-BE" noProof="0" dirty="0"/>
          </a:p>
        </p:txBody>
      </p:sp>
      <p:sp>
        <p:nvSpPr>
          <p:cNvPr id="18" name="Espace réservé du texte 3"/>
          <p:cNvSpPr txBox="1">
            <a:spLocks/>
          </p:cNvSpPr>
          <p:nvPr/>
        </p:nvSpPr>
        <p:spPr>
          <a:xfrm>
            <a:off x="1951265" y="4965744"/>
            <a:ext cx="9558961" cy="1513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nl-BE" sz="1600" noProof="0" dirty="0"/>
              <a:t>weet de deelnemer hoe hij moet reageren bij incidenten:</a:t>
            </a:r>
          </a:p>
          <a:p>
            <a:pPr marL="827088" lvl="2" indent="-285750" algn="just">
              <a:defRPr/>
            </a:pPr>
            <a:r>
              <a:rPr lang="nl-BE" sz="1600" noProof="0" dirty="0"/>
              <a:t>geen reactie op het alarm;</a:t>
            </a:r>
          </a:p>
          <a:p>
            <a:pPr marL="827088" lvl="2" indent="-285750" algn="just">
              <a:defRPr/>
            </a:pPr>
            <a:r>
              <a:rPr lang="nl-BE" sz="1600" noProof="0" dirty="0"/>
              <a:t>slechte zichtbaarheid;</a:t>
            </a:r>
          </a:p>
          <a:p>
            <a:pPr marL="827088" lvl="2" indent="-285750" algn="just">
              <a:defRPr/>
            </a:pPr>
            <a:r>
              <a:rPr lang="nl-BE" sz="1600" noProof="0" dirty="0"/>
              <a:t>onvoldoende hoorbaarheid.</a:t>
            </a:r>
            <a:endParaRPr lang="nl-BE" noProof="0" dirty="0"/>
          </a:p>
        </p:txBody>
      </p:sp>
    </p:spTree>
    <p:extLst>
      <p:ext uri="{BB962C8B-B14F-4D97-AF65-F5344CB8AC3E}">
        <p14:creationId xmlns:p14="http://schemas.microsoft.com/office/powerpoint/2010/main" val="569233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50248-9B18-4954-8505-ABD65906A2CF}"/>
              </a:ext>
            </a:extLst>
          </p:cNvPr>
          <p:cNvPicPr>
            <a:picLocks noChangeAspect="1"/>
          </p:cNvPicPr>
          <p:nvPr/>
        </p:nvPicPr>
        <p:blipFill>
          <a:blip r:embed="rId2"/>
          <a:stretch>
            <a:fillRect/>
          </a:stretch>
        </p:blipFill>
        <p:spPr>
          <a:xfrm>
            <a:off x="3183424" y="4483875"/>
            <a:ext cx="91448" cy="695004"/>
          </a:xfrm>
          <a:prstGeom prst="rect">
            <a:avLst/>
          </a:prstGeom>
        </p:spPr>
      </p:pic>
      <p:cxnSp>
        <p:nvCxnSpPr>
          <p:cNvPr id="11" name="Straight Arrow Connector 135"/>
          <p:cNvCxnSpPr>
            <a:cxnSpLocks noChangeShapeType="1"/>
          </p:cNvCxnSpPr>
          <p:nvPr/>
        </p:nvCxnSpPr>
        <p:spPr bwMode="auto">
          <a:xfrm>
            <a:off x="3209510" y="829616"/>
            <a:ext cx="0" cy="3967536"/>
          </a:xfrm>
          <a:prstGeom prst="straightConnector1">
            <a:avLst/>
          </a:prstGeom>
          <a:noFill/>
          <a:ln w="12700" algn="ctr">
            <a:solidFill>
              <a:schemeClr val="bg2"/>
            </a:solidFill>
            <a:prstDash val="dash"/>
            <a:round/>
            <a:headEnd/>
            <a:tailEnd type="none" w="med" len="med"/>
          </a:ln>
        </p:spPr>
      </p:cxnSp>
      <p:cxnSp>
        <p:nvCxnSpPr>
          <p:cNvPr id="14" name="Straight Connector 13"/>
          <p:cNvCxnSpPr>
            <a:cxnSpLocks/>
          </p:cNvCxnSpPr>
          <p:nvPr/>
        </p:nvCxnSpPr>
        <p:spPr bwMode="auto">
          <a:xfrm>
            <a:off x="3200187" y="1848395"/>
            <a:ext cx="0" cy="2732733"/>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12" name="Rounded Rectangle 122"/>
          <p:cNvSpPr>
            <a:spLocks noChangeArrowheads="1"/>
          </p:cNvSpPr>
          <p:nvPr/>
        </p:nvSpPr>
        <p:spPr bwMode="auto">
          <a:xfrm>
            <a:off x="2849349" y="3800117"/>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800" b="1" noProof="0" dirty="0">
                <a:latin typeface="+mn-lt"/>
              </a:rPr>
              <a:t>start </a:t>
            </a:r>
          </a:p>
          <a:p>
            <a:pPr algn="ctr"/>
            <a:r>
              <a:rPr lang="nl-BE" sz="800" b="1" noProof="0" dirty="0">
                <a:latin typeface="+mn-lt"/>
              </a:rPr>
              <a:t>werken </a:t>
            </a:r>
          </a:p>
          <a:p>
            <a:pPr algn="ctr"/>
            <a:r>
              <a:rPr lang="nl-BE" sz="800" b="1" noProof="0" dirty="0">
                <a:latin typeface="+mn-lt"/>
              </a:rPr>
              <a:t>OK</a:t>
            </a:r>
          </a:p>
        </p:txBody>
      </p:sp>
      <p:sp>
        <p:nvSpPr>
          <p:cNvPr id="20" name="Rounded Rectangle 122"/>
          <p:cNvSpPr>
            <a:spLocks noChangeArrowheads="1"/>
          </p:cNvSpPr>
          <p:nvPr/>
        </p:nvSpPr>
        <p:spPr bwMode="auto">
          <a:xfrm>
            <a:off x="2858673" y="2064419"/>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800" b="1" noProof="0" dirty="0">
                <a:latin typeface="+mn-lt"/>
              </a:rPr>
              <a:t>Testen van zichtbaarheid</a:t>
            </a:r>
          </a:p>
        </p:txBody>
      </p:sp>
      <p:sp>
        <p:nvSpPr>
          <p:cNvPr id="21" name="Rounded Rectangle 122"/>
          <p:cNvSpPr>
            <a:spLocks noChangeArrowheads="1"/>
          </p:cNvSpPr>
          <p:nvPr/>
        </p:nvSpPr>
        <p:spPr bwMode="auto">
          <a:xfrm>
            <a:off x="2858673" y="2908108"/>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800" b="1" noProof="0" dirty="0">
                <a:latin typeface="+mn-lt"/>
              </a:rPr>
              <a:t>Testen van hoorbaarheid</a:t>
            </a:r>
          </a:p>
        </p:txBody>
      </p:sp>
      <p:pic>
        <p:nvPicPr>
          <p:cNvPr id="28"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24987" y="1848395"/>
            <a:ext cx="443568" cy="361318"/>
          </a:xfrm>
          <a:prstGeom prst="rect">
            <a:avLst/>
          </a:prstGeom>
          <a:noFill/>
          <a:ln w="9525">
            <a:noFill/>
            <a:miter lim="800000"/>
            <a:headEnd/>
            <a:tailEnd/>
          </a:ln>
        </p:spPr>
      </p:pic>
      <p:pic>
        <p:nvPicPr>
          <p:cNvPr id="29"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24987" y="2711213"/>
            <a:ext cx="443568" cy="361318"/>
          </a:xfrm>
          <a:prstGeom prst="rect">
            <a:avLst/>
          </a:prstGeom>
          <a:noFill/>
          <a:ln w="9525">
            <a:noFill/>
            <a:miter lim="800000"/>
            <a:headEnd/>
            <a:tailEnd/>
          </a:ln>
        </p:spPr>
      </p:pic>
      <p:sp>
        <p:nvSpPr>
          <p:cNvPr id="32" name="Rectangle 31"/>
          <p:cNvSpPr/>
          <p:nvPr/>
        </p:nvSpPr>
        <p:spPr bwMode="auto">
          <a:xfrm>
            <a:off x="4727848" y="275585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33" name="Ovaal 22"/>
          <p:cNvSpPr/>
          <p:nvPr/>
        </p:nvSpPr>
        <p:spPr bwMode="auto">
          <a:xfrm>
            <a:off x="4583832" y="2559594"/>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4" name="Right Brace 33"/>
          <p:cNvSpPr/>
          <p:nvPr/>
        </p:nvSpPr>
        <p:spPr bwMode="auto">
          <a:xfrm>
            <a:off x="4007768" y="1992411"/>
            <a:ext cx="504056" cy="2293356"/>
          </a:xfrm>
          <a:prstGeom prst="rightBrace">
            <a:avLst>
              <a:gd name="adj1" fmla="val 106596"/>
              <a:gd name="adj2" fmla="val 49170"/>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pic>
        <p:nvPicPr>
          <p:cNvPr id="35"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98352" y="2559594"/>
            <a:ext cx="443568" cy="361318"/>
          </a:xfrm>
          <a:prstGeom prst="rect">
            <a:avLst/>
          </a:prstGeom>
          <a:noFill/>
          <a:ln w="9525">
            <a:noFill/>
            <a:miter lim="800000"/>
            <a:headEnd/>
            <a:tailEnd/>
          </a:ln>
        </p:spPr>
      </p:pic>
      <p:sp>
        <p:nvSpPr>
          <p:cNvPr id="4" name="Rectangle 3"/>
          <p:cNvSpPr/>
          <p:nvPr/>
        </p:nvSpPr>
        <p:spPr>
          <a:xfrm>
            <a:off x="7680176" y="5013176"/>
            <a:ext cx="4320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pic>
        <p:nvPicPr>
          <p:cNvPr id="24" name="Picture 23">
            <a:extLst>
              <a:ext uri="{FF2B5EF4-FFF2-40B4-BE49-F238E27FC236}">
                <a16:creationId xmlns:a16="http://schemas.microsoft.com/office/drawing/2014/main" id="{CD63EE68-8B36-47AB-B27A-4072BE030DA0}"/>
              </a:ext>
            </a:extLst>
          </p:cNvPr>
          <p:cNvPicPr>
            <a:picLocks noChangeAspect="1"/>
          </p:cNvPicPr>
          <p:nvPr/>
        </p:nvPicPr>
        <p:blipFill>
          <a:blip r:embed="rId4"/>
          <a:stretch>
            <a:fillRect/>
          </a:stretch>
        </p:blipFill>
        <p:spPr>
          <a:xfrm>
            <a:off x="3251276" y="4908814"/>
            <a:ext cx="231668" cy="323116"/>
          </a:xfrm>
          <a:prstGeom prst="rect">
            <a:avLst/>
          </a:prstGeom>
        </p:spPr>
      </p:pic>
      <p:grpSp>
        <p:nvGrpSpPr>
          <p:cNvPr id="26" name="Group 25">
            <a:extLst>
              <a:ext uri="{FF2B5EF4-FFF2-40B4-BE49-F238E27FC236}">
                <a16:creationId xmlns:a16="http://schemas.microsoft.com/office/drawing/2014/main" id="{BD224656-5A79-4232-8EE3-09D197A73A11}"/>
              </a:ext>
            </a:extLst>
          </p:cNvPr>
          <p:cNvGrpSpPr/>
          <p:nvPr/>
        </p:nvGrpSpPr>
        <p:grpSpPr>
          <a:xfrm>
            <a:off x="3683645" y="3574031"/>
            <a:ext cx="7993062" cy="2879725"/>
            <a:chOff x="2279651" y="1989139"/>
            <a:chExt cx="7993062" cy="2879725"/>
          </a:xfrm>
        </p:grpSpPr>
        <p:cxnSp>
          <p:nvCxnSpPr>
            <p:cNvPr id="27" name="Straight Connector 16">
              <a:extLst>
                <a:ext uri="{FF2B5EF4-FFF2-40B4-BE49-F238E27FC236}">
                  <a16:creationId xmlns:a16="http://schemas.microsoft.com/office/drawing/2014/main" id="{15242CAB-0FC5-4FDB-B6DA-34AAB2597636}"/>
                </a:ext>
              </a:extLst>
            </p:cNvPr>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cxnSp>
          <p:nvCxnSpPr>
            <p:cNvPr id="31" name="Straight Connector 16">
              <a:extLst>
                <a:ext uri="{FF2B5EF4-FFF2-40B4-BE49-F238E27FC236}">
                  <a16:creationId xmlns:a16="http://schemas.microsoft.com/office/drawing/2014/main" id="{5BF30A93-C2BF-4DE3-9208-C7DB0F482608}"/>
                </a:ext>
              </a:extLst>
            </p:cNvPr>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36" name="Chevron 29">
              <a:extLst>
                <a:ext uri="{FF2B5EF4-FFF2-40B4-BE49-F238E27FC236}">
                  <a16:creationId xmlns:a16="http://schemas.microsoft.com/office/drawing/2014/main" id="{83C892A9-12C5-4138-B281-945196D1AE4C}"/>
                </a:ext>
              </a:extLst>
            </p:cNvPr>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37" name="Chevron 30">
              <a:extLst>
                <a:ext uri="{FF2B5EF4-FFF2-40B4-BE49-F238E27FC236}">
                  <a16:creationId xmlns:a16="http://schemas.microsoft.com/office/drawing/2014/main" id="{A28623F2-664B-407C-89F6-39D322C7F0BE}"/>
                </a:ext>
              </a:extLst>
            </p:cNvPr>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38" name="TextBox 228">
              <a:extLst>
                <a:ext uri="{FF2B5EF4-FFF2-40B4-BE49-F238E27FC236}">
                  <a16:creationId xmlns:a16="http://schemas.microsoft.com/office/drawing/2014/main" id="{EF0D8735-92DA-4D17-B0E6-EAE93A7BC384}"/>
                </a:ext>
              </a:extLst>
            </p:cNvPr>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nl-BE" sz="1000" noProof="0" dirty="0"/>
                <a:t>A</a:t>
              </a:r>
            </a:p>
          </p:txBody>
        </p:sp>
        <p:sp>
          <p:nvSpPr>
            <p:cNvPr id="39" name="TextBox 229">
              <a:extLst>
                <a:ext uri="{FF2B5EF4-FFF2-40B4-BE49-F238E27FC236}">
                  <a16:creationId xmlns:a16="http://schemas.microsoft.com/office/drawing/2014/main" id="{0C05B84A-DF06-4EE5-8AC4-FF7971E64857}"/>
                </a:ext>
              </a:extLst>
            </p:cNvPr>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nl-BE" sz="1000" noProof="0" dirty="0"/>
                <a:t>B</a:t>
              </a:r>
            </a:p>
          </p:txBody>
        </p:sp>
        <p:grpSp>
          <p:nvGrpSpPr>
            <p:cNvPr id="40" name="Group 188">
              <a:extLst>
                <a:ext uri="{FF2B5EF4-FFF2-40B4-BE49-F238E27FC236}">
                  <a16:creationId xmlns:a16="http://schemas.microsoft.com/office/drawing/2014/main" id="{C961A7AE-0F49-4C12-96A8-9C46AA79A25B}"/>
                </a:ext>
              </a:extLst>
            </p:cNvPr>
            <p:cNvGrpSpPr>
              <a:grpSpLocks noChangeAspect="1"/>
            </p:cNvGrpSpPr>
            <p:nvPr/>
          </p:nvGrpSpPr>
          <p:grpSpPr bwMode="auto">
            <a:xfrm>
              <a:off x="4992818" y="4339433"/>
              <a:ext cx="107950" cy="73025"/>
              <a:chOff x="7956376" y="548680"/>
              <a:chExt cx="216024" cy="144016"/>
            </a:xfrm>
          </p:grpSpPr>
          <p:cxnSp>
            <p:nvCxnSpPr>
              <p:cNvPr id="62" name="Straight Connector 189">
                <a:extLst>
                  <a:ext uri="{FF2B5EF4-FFF2-40B4-BE49-F238E27FC236}">
                    <a16:creationId xmlns:a16="http://schemas.microsoft.com/office/drawing/2014/main" id="{AAE08B2E-5A11-4E8E-B89A-F4F4FFE69759}"/>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 name="Straight Connector 190">
                <a:extLst>
                  <a:ext uri="{FF2B5EF4-FFF2-40B4-BE49-F238E27FC236}">
                    <a16:creationId xmlns:a16="http://schemas.microsoft.com/office/drawing/2014/main" id="{EA5EC364-F6D6-44AF-BAE1-7BB21446999E}"/>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1" name="Group 188">
              <a:extLst>
                <a:ext uri="{FF2B5EF4-FFF2-40B4-BE49-F238E27FC236}">
                  <a16:creationId xmlns:a16="http://schemas.microsoft.com/office/drawing/2014/main" id="{65505790-0A6C-4B6C-B87D-620DBFA16436}"/>
                </a:ext>
              </a:extLst>
            </p:cNvPr>
            <p:cNvGrpSpPr>
              <a:grpSpLocks noChangeAspect="1"/>
            </p:cNvGrpSpPr>
            <p:nvPr/>
          </p:nvGrpSpPr>
          <p:grpSpPr bwMode="auto">
            <a:xfrm>
              <a:off x="7896227" y="4327525"/>
              <a:ext cx="107950" cy="73025"/>
              <a:chOff x="7956376" y="548680"/>
              <a:chExt cx="216024" cy="144016"/>
            </a:xfrm>
          </p:grpSpPr>
          <p:cxnSp>
            <p:nvCxnSpPr>
              <p:cNvPr id="60" name="Straight Connector 189">
                <a:extLst>
                  <a:ext uri="{FF2B5EF4-FFF2-40B4-BE49-F238E27FC236}">
                    <a16:creationId xmlns:a16="http://schemas.microsoft.com/office/drawing/2014/main" id="{938E1AC0-2629-495A-AE73-64D64850A49E}"/>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 name="Straight Connector 190">
                <a:extLst>
                  <a:ext uri="{FF2B5EF4-FFF2-40B4-BE49-F238E27FC236}">
                    <a16:creationId xmlns:a16="http://schemas.microsoft.com/office/drawing/2014/main" id="{75AF8CE0-CD1E-46F8-82AE-892DDBEC4E33}"/>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2" name="TextBox 32">
              <a:extLst>
                <a:ext uri="{FF2B5EF4-FFF2-40B4-BE49-F238E27FC236}">
                  <a16:creationId xmlns:a16="http://schemas.microsoft.com/office/drawing/2014/main" id="{C4A81EF9-B4D3-4BE5-917E-31F38CC785A8}"/>
                </a:ext>
              </a:extLst>
            </p:cNvPr>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nl-BE" sz="900" noProof="0" dirty="0"/>
                <a:t>Lokeren</a:t>
              </a:r>
            </a:p>
          </p:txBody>
        </p:sp>
        <p:grpSp>
          <p:nvGrpSpPr>
            <p:cNvPr id="43" name="Groep 99">
              <a:extLst>
                <a:ext uri="{FF2B5EF4-FFF2-40B4-BE49-F238E27FC236}">
                  <a16:creationId xmlns:a16="http://schemas.microsoft.com/office/drawing/2014/main" id="{A0863036-0FCD-4B06-BC6E-B532A18A1DA3}"/>
                </a:ext>
              </a:extLst>
            </p:cNvPr>
            <p:cNvGrpSpPr>
              <a:grpSpLocks/>
            </p:cNvGrpSpPr>
            <p:nvPr/>
          </p:nvGrpSpPr>
          <p:grpSpPr bwMode="auto">
            <a:xfrm>
              <a:off x="6167439" y="3932238"/>
              <a:ext cx="865187" cy="431800"/>
              <a:chOff x="4427984" y="2636912"/>
              <a:chExt cx="864096" cy="432048"/>
            </a:xfrm>
          </p:grpSpPr>
          <p:cxnSp>
            <p:nvCxnSpPr>
              <p:cNvPr id="58" name="Rechte verbindingslijn met pijl 102">
                <a:extLst>
                  <a:ext uri="{FF2B5EF4-FFF2-40B4-BE49-F238E27FC236}">
                    <a16:creationId xmlns:a16="http://schemas.microsoft.com/office/drawing/2014/main" id="{B62B8AE6-777D-4759-96FE-4FFC7764C8FC}"/>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9" name="Tekstvak 104">
                <a:extLst>
                  <a:ext uri="{FF2B5EF4-FFF2-40B4-BE49-F238E27FC236}">
                    <a16:creationId xmlns:a16="http://schemas.microsoft.com/office/drawing/2014/main" id="{1294C7F7-224B-4D93-923F-919AE21CFA6D}"/>
                  </a:ext>
                </a:extLst>
              </p:cNvPr>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44" name="Straight Connector 111">
              <a:extLst>
                <a:ext uri="{FF2B5EF4-FFF2-40B4-BE49-F238E27FC236}">
                  <a16:creationId xmlns:a16="http://schemas.microsoft.com/office/drawing/2014/main" id="{BAB2038C-12C3-49BE-BFDC-EB0077293DB8}"/>
                </a:ext>
              </a:extLst>
            </p:cNvPr>
            <p:cNvCxnSpPr/>
            <p:nvPr/>
          </p:nvCxnSpPr>
          <p:spPr bwMode="auto">
            <a:xfrm>
              <a:off x="4511824" y="3932238"/>
              <a:ext cx="4176464"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5" name="Rechthoekige toelichting 72">
              <a:extLst>
                <a:ext uri="{FF2B5EF4-FFF2-40B4-BE49-F238E27FC236}">
                  <a16:creationId xmlns:a16="http://schemas.microsoft.com/office/drawing/2014/main" id="{4723AC0E-89AA-4F96-8191-9DE533110F76}"/>
                </a:ext>
              </a:extLst>
            </p:cNvPr>
            <p:cNvSpPr>
              <a:spLocks noChangeArrowheads="1"/>
            </p:cNvSpPr>
            <p:nvPr/>
          </p:nvSpPr>
          <p:spPr bwMode="auto">
            <a:xfrm>
              <a:off x="6888164" y="1989139"/>
              <a:ext cx="2592387" cy="287337"/>
            </a:xfrm>
            <a:prstGeom prst="wedgeRectCallout">
              <a:avLst>
                <a:gd name="adj1" fmla="val -108699"/>
                <a:gd name="adj2" fmla="val 324322"/>
              </a:avLst>
            </a:prstGeom>
            <a:solidFill>
              <a:srgbClr val="92D050"/>
            </a:solidFill>
            <a:ln w="31750" algn="ctr">
              <a:noFill/>
              <a:round/>
              <a:headEnd/>
              <a:tailEnd/>
            </a:ln>
          </p:spPr>
          <p:txBody>
            <a:bodyPr wrap="none" anchor="ctr"/>
            <a:lstStyle/>
            <a:p>
              <a:pPr algn="ctr"/>
              <a:r>
                <a:rPr lang="nl-BE" sz="1200" b="1" noProof="0" dirty="0">
                  <a:solidFill>
                    <a:schemeClr val="bg1"/>
                  </a:solidFill>
                </a:rPr>
                <a:t>DE WERKEN KUNNEN STARTEN</a:t>
              </a:r>
            </a:p>
          </p:txBody>
        </p:sp>
        <p:sp>
          <p:nvSpPr>
            <p:cNvPr id="46" name="Rechthoek 35">
              <a:extLst>
                <a:ext uri="{FF2B5EF4-FFF2-40B4-BE49-F238E27FC236}">
                  <a16:creationId xmlns:a16="http://schemas.microsoft.com/office/drawing/2014/main" id="{58B326E9-9068-40E3-9861-CDE41E1E10F6}"/>
                </a:ext>
              </a:extLst>
            </p:cNvPr>
            <p:cNvSpPr>
              <a:spLocks noChangeArrowheads="1"/>
            </p:cNvSpPr>
            <p:nvPr/>
          </p:nvSpPr>
          <p:spPr bwMode="auto">
            <a:xfrm>
              <a:off x="4511824" y="2510788"/>
              <a:ext cx="1044587"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47" name="Picture 46">
              <a:extLst>
                <a:ext uri="{FF2B5EF4-FFF2-40B4-BE49-F238E27FC236}">
                  <a16:creationId xmlns:a16="http://schemas.microsoft.com/office/drawing/2014/main" id="{936FFF38-CD02-4E84-8C67-1228A78B40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881" y="3202028"/>
              <a:ext cx="725280" cy="589884"/>
            </a:xfrm>
            <a:prstGeom prst="rect">
              <a:avLst/>
            </a:prstGeom>
          </p:spPr>
        </p:pic>
        <p:pic>
          <p:nvPicPr>
            <p:cNvPr id="48" name="Picture 47" descr="D:\Documents And Settings\GQR7802\Local Settings\Temporary Internet Files\Content.IE5\HNYX0581\MC900441310[1].png">
              <a:extLst>
                <a:ext uri="{FF2B5EF4-FFF2-40B4-BE49-F238E27FC236}">
                  <a16:creationId xmlns:a16="http://schemas.microsoft.com/office/drawing/2014/main" id="{B95CD792-D750-4810-8972-105C74AA709C}"/>
                </a:ext>
              </a:extLst>
            </p:cNvPr>
            <p:cNvPicPr/>
            <p:nvPr/>
          </p:nvPicPr>
          <p:blipFill>
            <a:blip r:embed="rId6" cstate="print"/>
            <a:srcRect/>
            <a:stretch>
              <a:fillRect/>
            </a:stretch>
          </p:blipFill>
          <p:spPr bwMode="auto">
            <a:xfrm>
              <a:off x="5334910" y="3431006"/>
              <a:ext cx="182665" cy="243362"/>
            </a:xfrm>
            <a:prstGeom prst="rect">
              <a:avLst/>
            </a:prstGeom>
            <a:noFill/>
          </p:spPr>
        </p:pic>
        <p:pic>
          <p:nvPicPr>
            <p:cNvPr id="49" name="Picture 48">
              <a:extLst>
                <a:ext uri="{FF2B5EF4-FFF2-40B4-BE49-F238E27FC236}">
                  <a16:creationId xmlns:a16="http://schemas.microsoft.com/office/drawing/2014/main" id="{70598655-D499-4990-9446-56F532703058}"/>
                </a:ext>
              </a:extLst>
            </p:cNvPr>
            <p:cNvPicPr>
              <a:picLocks noChangeAspect="1"/>
            </p:cNvPicPr>
            <p:nvPr/>
          </p:nvPicPr>
          <p:blipFill>
            <a:blip r:embed="rId7"/>
            <a:stretch>
              <a:fillRect/>
            </a:stretch>
          </p:blipFill>
          <p:spPr>
            <a:xfrm flipH="1">
              <a:off x="4857665" y="3011932"/>
              <a:ext cx="283177" cy="681952"/>
            </a:xfrm>
            <a:prstGeom prst="rect">
              <a:avLst/>
            </a:prstGeom>
          </p:spPr>
        </p:pic>
        <p:cxnSp>
          <p:nvCxnSpPr>
            <p:cNvPr id="50" name="Straight Connector 111">
              <a:extLst>
                <a:ext uri="{FF2B5EF4-FFF2-40B4-BE49-F238E27FC236}">
                  <a16:creationId xmlns:a16="http://schemas.microsoft.com/office/drawing/2014/main" id="{CDAE8B76-2366-4989-95C0-0A061F5575B8}"/>
                </a:ext>
              </a:extLst>
            </p:cNvPr>
            <p:cNvCxnSpPr/>
            <p:nvPr/>
          </p:nvCxnSpPr>
          <p:spPr bwMode="auto">
            <a:xfrm flipV="1">
              <a:off x="4511824" y="3791912"/>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1" name="Straight Arrow Connector 287">
              <a:extLst>
                <a:ext uri="{FF2B5EF4-FFF2-40B4-BE49-F238E27FC236}">
                  <a16:creationId xmlns:a16="http://schemas.microsoft.com/office/drawing/2014/main" id="{2129DD74-66A3-4D11-BCEC-6C6ADCCF7A48}"/>
                </a:ext>
              </a:extLst>
            </p:cNvPr>
            <p:cNvCxnSpPr>
              <a:cxnSpLocks noChangeShapeType="1"/>
            </p:cNvCxnSpPr>
            <p:nvPr/>
          </p:nvCxnSpPr>
          <p:spPr bwMode="auto">
            <a:xfrm>
              <a:off x="5166436" y="3213401"/>
              <a:ext cx="462047" cy="560881"/>
            </a:xfrm>
            <a:prstGeom prst="straightConnector1">
              <a:avLst/>
            </a:prstGeom>
            <a:noFill/>
            <a:ln w="12700" algn="ctr">
              <a:solidFill>
                <a:schemeClr val="tx1"/>
              </a:solidFill>
              <a:prstDash val="dash"/>
              <a:round/>
              <a:headEnd/>
              <a:tailEnd type="arrow" w="med" len="med"/>
            </a:ln>
          </p:spPr>
        </p:cxnSp>
        <p:cxnSp>
          <p:nvCxnSpPr>
            <p:cNvPr id="52" name="Straight Arrow Connector 287">
              <a:extLst>
                <a:ext uri="{FF2B5EF4-FFF2-40B4-BE49-F238E27FC236}">
                  <a16:creationId xmlns:a16="http://schemas.microsoft.com/office/drawing/2014/main" id="{0B65B383-6AA9-4602-9784-13D360A7BF1E}"/>
                </a:ext>
              </a:extLst>
            </p:cNvPr>
            <p:cNvCxnSpPr>
              <a:cxnSpLocks noChangeShapeType="1"/>
            </p:cNvCxnSpPr>
            <p:nvPr/>
          </p:nvCxnSpPr>
          <p:spPr bwMode="auto">
            <a:xfrm>
              <a:off x="5121659" y="3180447"/>
              <a:ext cx="1440363" cy="262145"/>
            </a:xfrm>
            <a:prstGeom prst="straightConnector1">
              <a:avLst/>
            </a:prstGeom>
            <a:noFill/>
            <a:ln w="12700" algn="ctr">
              <a:solidFill>
                <a:schemeClr val="tx1"/>
              </a:solidFill>
              <a:prstDash val="dash"/>
              <a:round/>
              <a:headEnd/>
              <a:tailEnd type="arrow" w="med" len="med"/>
            </a:ln>
          </p:spPr>
        </p:cxnSp>
        <p:pic>
          <p:nvPicPr>
            <p:cNvPr id="53" name="Picture 52" descr="D:\Documents And Settings\GQR7802\Local Settings\Temporary Internet Files\Content.IE5\HNYX0581\MC900441310[1].png">
              <a:extLst>
                <a:ext uri="{FF2B5EF4-FFF2-40B4-BE49-F238E27FC236}">
                  <a16:creationId xmlns:a16="http://schemas.microsoft.com/office/drawing/2014/main" id="{32519187-3BFD-40E5-A30D-9189647976E0}"/>
                </a:ext>
              </a:extLst>
            </p:cNvPr>
            <p:cNvPicPr/>
            <p:nvPr/>
          </p:nvPicPr>
          <p:blipFill>
            <a:blip r:embed="rId6" cstate="print"/>
            <a:srcRect/>
            <a:stretch>
              <a:fillRect/>
            </a:stretch>
          </p:blipFill>
          <p:spPr bwMode="auto">
            <a:xfrm>
              <a:off x="5654077" y="3180447"/>
              <a:ext cx="182665" cy="243362"/>
            </a:xfrm>
            <a:prstGeom prst="rect">
              <a:avLst/>
            </a:prstGeom>
            <a:noFill/>
          </p:spPr>
        </p:pic>
        <p:pic>
          <p:nvPicPr>
            <p:cNvPr id="54" name="Picture 53">
              <a:extLst>
                <a:ext uri="{FF2B5EF4-FFF2-40B4-BE49-F238E27FC236}">
                  <a16:creationId xmlns:a16="http://schemas.microsoft.com/office/drawing/2014/main" id="{5AA5A288-099B-45C8-87EA-CA961A839AA8}"/>
                </a:ext>
              </a:extLst>
            </p:cNvPr>
            <p:cNvPicPr>
              <a:picLocks noChangeAspect="1"/>
            </p:cNvPicPr>
            <p:nvPr/>
          </p:nvPicPr>
          <p:blipFill>
            <a:blip r:embed="rId8"/>
            <a:stretch>
              <a:fillRect/>
            </a:stretch>
          </p:blipFill>
          <p:spPr>
            <a:xfrm>
              <a:off x="6968612" y="2848185"/>
              <a:ext cx="128027" cy="292633"/>
            </a:xfrm>
            <a:prstGeom prst="rect">
              <a:avLst/>
            </a:prstGeom>
          </p:spPr>
        </p:pic>
        <p:pic>
          <p:nvPicPr>
            <p:cNvPr id="55" name="Picture 54">
              <a:extLst>
                <a:ext uri="{FF2B5EF4-FFF2-40B4-BE49-F238E27FC236}">
                  <a16:creationId xmlns:a16="http://schemas.microsoft.com/office/drawing/2014/main" id="{6E7F695A-6164-4D9A-802D-00CE03A801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6436" y="2879982"/>
              <a:ext cx="124497" cy="291633"/>
            </a:xfrm>
            <a:prstGeom prst="rect">
              <a:avLst/>
            </a:prstGeom>
          </p:spPr>
        </p:pic>
        <p:pic>
          <p:nvPicPr>
            <p:cNvPr id="56" name="Picture 55" descr="D:\Documents And Settings\GQR7802\Local Settings\Temporary Internet Files\Content.IE5\HNYX0581\MC900441310[1].png">
              <a:extLst>
                <a:ext uri="{FF2B5EF4-FFF2-40B4-BE49-F238E27FC236}">
                  <a16:creationId xmlns:a16="http://schemas.microsoft.com/office/drawing/2014/main" id="{F04FA3E7-4CB0-428A-B737-540A2995A255}"/>
                </a:ext>
              </a:extLst>
            </p:cNvPr>
            <p:cNvPicPr/>
            <p:nvPr/>
          </p:nvPicPr>
          <p:blipFill>
            <a:blip r:embed="rId6" cstate="print"/>
            <a:srcRect/>
            <a:stretch>
              <a:fillRect/>
            </a:stretch>
          </p:blipFill>
          <p:spPr bwMode="auto">
            <a:xfrm>
              <a:off x="5947107" y="2912513"/>
              <a:ext cx="182665" cy="243362"/>
            </a:xfrm>
            <a:prstGeom prst="rect">
              <a:avLst/>
            </a:prstGeom>
            <a:noFill/>
          </p:spPr>
        </p:pic>
        <p:cxnSp>
          <p:nvCxnSpPr>
            <p:cNvPr id="57" name="Straight Arrow Connector 56">
              <a:extLst>
                <a:ext uri="{FF2B5EF4-FFF2-40B4-BE49-F238E27FC236}">
                  <a16:creationId xmlns:a16="http://schemas.microsoft.com/office/drawing/2014/main" id="{4A6C9543-10A1-412A-979A-5C96627D451C}"/>
                </a:ext>
              </a:extLst>
            </p:cNvPr>
            <p:cNvCxnSpPr>
              <a:cxnSpLocks/>
              <a:stCxn id="45" idx="4"/>
            </p:cNvCxnSpPr>
            <p:nvPr/>
          </p:nvCxnSpPr>
          <p:spPr>
            <a:xfrm flipV="1">
              <a:off x="5366459" y="3011933"/>
              <a:ext cx="1521705" cy="52772"/>
            </a:xfrm>
            <a:prstGeom prst="straightConnector1">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70898238-9F82-49EB-9556-53A0BD9EC840}"/>
              </a:ext>
            </a:extLst>
          </p:cNvPr>
          <p:cNvPicPr>
            <a:picLocks noChangeAspect="1"/>
          </p:cNvPicPr>
          <p:nvPr/>
        </p:nvPicPr>
        <p:blipFill>
          <a:blip r:embed="rId10"/>
          <a:stretch>
            <a:fillRect/>
          </a:stretch>
        </p:blipFill>
        <p:spPr>
          <a:xfrm>
            <a:off x="8852478" y="4686032"/>
            <a:ext cx="551503" cy="461462"/>
          </a:xfrm>
          <a:prstGeom prst="rect">
            <a:avLst/>
          </a:prstGeom>
        </p:spPr>
      </p:pic>
      <p:sp>
        <p:nvSpPr>
          <p:cNvPr id="64" name="Text Placeholder 2">
            <a:extLst>
              <a:ext uri="{FF2B5EF4-FFF2-40B4-BE49-F238E27FC236}">
                <a16:creationId xmlns:a16="http://schemas.microsoft.com/office/drawing/2014/main" id="{BAB9F4B7-6EF2-45BD-82CC-6D60D849EC56}"/>
              </a:ext>
            </a:extLst>
          </p:cNvPr>
          <p:cNvSpPr txBox="1">
            <a:spLocks/>
          </p:cNvSpPr>
          <p:nvPr/>
        </p:nvSpPr>
        <p:spPr>
          <a:xfrm>
            <a:off x="7959875" y="79853"/>
            <a:ext cx="385009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6: Werking van het beveiligingssysteem</a:t>
            </a:r>
          </a:p>
        </p:txBody>
      </p:sp>
      <p:sp>
        <p:nvSpPr>
          <p:cNvPr id="65" name="Rounded Rectangle 64">
            <a:extLst>
              <a:ext uri="{FF2B5EF4-FFF2-40B4-BE49-F238E27FC236}">
                <a16:creationId xmlns:a16="http://schemas.microsoft.com/office/drawing/2014/main" id="{5CD99FF5-82CA-4042-BC1B-16659BEBD5E8}"/>
              </a:ext>
            </a:extLst>
          </p:cNvPr>
          <p:cNvSpPr/>
          <p:nvPr/>
        </p:nvSpPr>
        <p:spPr bwMode="auto">
          <a:xfrm>
            <a:off x="7412885" y="595792"/>
            <a:ext cx="4316157" cy="146280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Radiotesten enkel indien communicatie tussen de grenswachter en het personeel, werkzaam op de werkposten wordt uitgevoerd m.b.v. radio’s. Deze testen moeten regelmatig herhaald worden tijdens de werken om een permanente radiocommunicatie te garanderen.</a:t>
            </a:r>
          </a:p>
        </p:txBody>
      </p:sp>
      <p:pic>
        <p:nvPicPr>
          <p:cNvPr id="10" name="Picture 9">
            <a:extLst>
              <a:ext uri="{FF2B5EF4-FFF2-40B4-BE49-F238E27FC236}">
                <a16:creationId xmlns:a16="http://schemas.microsoft.com/office/drawing/2014/main" id="{95E47B3C-F325-4C90-AF66-7EF636553729}"/>
              </a:ext>
            </a:extLst>
          </p:cNvPr>
          <p:cNvPicPr>
            <a:picLocks noChangeAspect="1"/>
          </p:cNvPicPr>
          <p:nvPr/>
        </p:nvPicPr>
        <p:blipFill>
          <a:blip r:embed="rId11"/>
          <a:stretch>
            <a:fillRect/>
          </a:stretch>
        </p:blipFill>
        <p:spPr>
          <a:xfrm>
            <a:off x="7066391" y="516416"/>
            <a:ext cx="475529" cy="634039"/>
          </a:xfrm>
          <a:prstGeom prst="rect">
            <a:avLst/>
          </a:prstGeom>
        </p:spPr>
      </p:pic>
      <p:sp>
        <p:nvSpPr>
          <p:cNvPr id="66" name="Title 1">
            <a:extLst>
              <a:ext uri="{FF2B5EF4-FFF2-40B4-BE49-F238E27FC236}">
                <a16:creationId xmlns:a16="http://schemas.microsoft.com/office/drawing/2014/main" id="{50A29833-2CB6-4836-A18C-1D56D30EA320}"/>
              </a:ext>
            </a:extLst>
          </p:cNvPr>
          <p:cNvSpPr txBox="1">
            <a:spLocks/>
          </p:cNvSpPr>
          <p:nvPr/>
        </p:nvSpPr>
        <p:spPr bwMode="auto">
          <a:xfrm>
            <a:off x="551384" y="476672"/>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Stap 6: Werking van het beveiligingssysteem</a:t>
            </a:r>
          </a:p>
        </p:txBody>
      </p:sp>
    </p:spTree>
    <p:extLst>
      <p:ext uri="{BB962C8B-B14F-4D97-AF65-F5344CB8AC3E}">
        <p14:creationId xmlns:p14="http://schemas.microsoft.com/office/powerpoint/2010/main" val="2082304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2A658C6-A01D-4DE7-9951-B1E1869F7556}"/>
              </a:ext>
            </a:extLst>
          </p:cNvPr>
          <p:cNvPicPr>
            <a:picLocks noChangeAspect="1"/>
          </p:cNvPicPr>
          <p:nvPr/>
        </p:nvPicPr>
        <p:blipFill>
          <a:blip r:embed="rId2"/>
          <a:stretch>
            <a:fillRect/>
          </a:stretch>
        </p:blipFill>
        <p:spPr>
          <a:xfrm>
            <a:off x="2064521" y="5426309"/>
            <a:ext cx="91448" cy="695004"/>
          </a:xfrm>
          <a:prstGeom prst="rect">
            <a:avLst/>
          </a:prstGeom>
        </p:spPr>
      </p:pic>
      <p:cxnSp>
        <p:nvCxnSpPr>
          <p:cNvPr id="7" name="Straight Connector 6"/>
          <p:cNvCxnSpPr/>
          <p:nvPr/>
        </p:nvCxnSpPr>
        <p:spPr bwMode="auto">
          <a:xfrm>
            <a:off x="2064521" y="2106347"/>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67065" y="913518"/>
            <a:ext cx="9525" cy="730866"/>
          </a:xfrm>
          <a:prstGeom prst="straightConnector1">
            <a:avLst/>
          </a:prstGeom>
          <a:noFill/>
          <a:ln w="12700" algn="ctr">
            <a:solidFill>
              <a:schemeClr val="bg2"/>
            </a:solidFill>
            <a:prstDash val="dash"/>
            <a:round/>
            <a:headEnd/>
            <a:tailEnd type="none" w="med" len="med"/>
          </a:ln>
        </p:spPr>
      </p:cxnSp>
      <p:sp>
        <p:nvSpPr>
          <p:cNvPr id="9" name="Rounded Rectangle 122"/>
          <p:cNvSpPr>
            <a:spLocks noChangeArrowheads="1"/>
          </p:cNvSpPr>
          <p:nvPr/>
        </p:nvSpPr>
        <p:spPr bwMode="auto">
          <a:xfrm>
            <a:off x="1725752" y="1644384"/>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900" b="1" noProof="0" dirty="0">
                <a:latin typeface="+mn-lt"/>
              </a:rPr>
              <a:t>alarm</a:t>
            </a:r>
          </a:p>
        </p:txBody>
      </p:sp>
      <p:cxnSp>
        <p:nvCxnSpPr>
          <p:cNvPr id="10" name="Straight Arrow Connector 135"/>
          <p:cNvCxnSpPr>
            <a:cxnSpLocks noChangeShapeType="1"/>
          </p:cNvCxnSpPr>
          <p:nvPr/>
        </p:nvCxnSpPr>
        <p:spPr bwMode="auto">
          <a:xfrm>
            <a:off x="2067064" y="2333528"/>
            <a:ext cx="4762" cy="365433"/>
          </a:xfrm>
          <a:prstGeom prst="straightConnector1">
            <a:avLst/>
          </a:prstGeom>
          <a:noFill/>
          <a:ln w="12700" algn="ctr">
            <a:solidFill>
              <a:schemeClr val="bg2"/>
            </a:solidFill>
            <a:prstDash val="dash"/>
            <a:round/>
            <a:headEnd/>
            <a:tailEnd type="none" w="med" len="med"/>
          </a:ln>
        </p:spPr>
      </p:cxnSp>
      <p:cxnSp>
        <p:nvCxnSpPr>
          <p:cNvPr id="11" name="Straight Connector 10"/>
          <p:cNvCxnSpPr/>
          <p:nvPr/>
        </p:nvCxnSpPr>
        <p:spPr bwMode="auto">
          <a:xfrm>
            <a:off x="2076589" y="1387582"/>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19" name="Straight Connector 18"/>
          <p:cNvCxnSpPr/>
          <p:nvPr/>
        </p:nvCxnSpPr>
        <p:spPr bwMode="auto">
          <a:xfrm>
            <a:off x="2075054" y="5390447"/>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20" name="Straight Arrow Connector 135"/>
          <p:cNvCxnSpPr>
            <a:cxnSpLocks noChangeShapeType="1"/>
            <a:endCxn id="21" idx="0"/>
          </p:cNvCxnSpPr>
          <p:nvPr/>
        </p:nvCxnSpPr>
        <p:spPr bwMode="auto">
          <a:xfrm>
            <a:off x="2067065" y="4197619"/>
            <a:ext cx="9525" cy="730866"/>
          </a:xfrm>
          <a:prstGeom prst="straightConnector1">
            <a:avLst/>
          </a:prstGeom>
          <a:noFill/>
          <a:ln w="12700" algn="ctr">
            <a:solidFill>
              <a:schemeClr val="bg2"/>
            </a:solidFill>
            <a:prstDash val="dash"/>
            <a:round/>
            <a:headEnd/>
            <a:tailEnd type="none" w="med" len="med"/>
          </a:ln>
        </p:spPr>
      </p:cxnSp>
      <p:sp>
        <p:nvSpPr>
          <p:cNvPr id="21" name="Rounded Rectangle 122"/>
          <p:cNvSpPr>
            <a:spLocks noChangeArrowheads="1"/>
          </p:cNvSpPr>
          <p:nvPr/>
        </p:nvSpPr>
        <p:spPr bwMode="auto">
          <a:xfrm>
            <a:off x="1725752" y="4928485"/>
            <a:ext cx="701675" cy="461962"/>
          </a:xfrm>
          <a:prstGeom prst="roundRect">
            <a:avLst>
              <a:gd name="adj" fmla="val 16667"/>
            </a:avLst>
          </a:prstGeom>
          <a:solidFill>
            <a:schemeClr val="bg1"/>
          </a:solidFill>
          <a:ln w="31750" algn="ctr">
            <a:solidFill>
              <a:schemeClr val="bg2"/>
            </a:solidFill>
            <a:round/>
            <a:headEnd/>
            <a:tailEnd/>
          </a:ln>
        </p:spPr>
        <p:txBody>
          <a:bodyPr lIns="36000" rIns="36000" anchor="ctr"/>
          <a:lstStyle/>
          <a:p>
            <a:pPr algn="ctr"/>
            <a:r>
              <a:rPr lang="nl-BE" sz="900" b="1" noProof="0" dirty="0">
                <a:latin typeface="+mn-lt"/>
              </a:rPr>
              <a:t>stoppen van de activiteit</a:t>
            </a:r>
          </a:p>
        </p:txBody>
      </p:sp>
      <p:cxnSp>
        <p:nvCxnSpPr>
          <p:cNvPr id="23" name="Straight Connector 22"/>
          <p:cNvCxnSpPr/>
          <p:nvPr/>
        </p:nvCxnSpPr>
        <p:spPr bwMode="auto">
          <a:xfrm>
            <a:off x="2076589" y="4671683"/>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28" name="TextBox 27"/>
          <p:cNvSpPr txBox="1"/>
          <p:nvPr/>
        </p:nvSpPr>
        <p:spPr>
          <a:xfrm>
            <a:off x="3177117" y="2865277"/>
            <a:ext cx="6719596" cy="1246495"/>
          </a:xfrm>
          <a:prstGeom prst="rect">
            <a:avLst/>
          </a:prstGeom>
          <a:ln w="9525">
            <a:solidFill>
              <a:srgbClr val="FF00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BE" sz="1600" noProof="0" dirty="0"/>
              <a:t>Van zodra personeel, materiaal (gemanipuleerd door het personeel), een werfvoertuig of een last (gemanipuleerd door het voertuig) de grens van de werfzone nadert of dreigt te overschrijden slaat de grenswachter alarm. De activiteit die dit alarm veroorzaakt wordt onmiddellijk stopgezet.</a:t>
            </a:r>
          </a:p>
          <a:p>
            <a:endParaRPr lang="nl-BE" sz="1100" noProof="0" dirty="0"/>
          </a:p>
        </p:txBody>
      </p:sp>
      <p:pic>
        <p:nvPicPr>
          <p:cNvPr id="6" name="Picture 5"/>
          <p:cNvPicPr>
            <a:picLocks noChangeAspect="1"/>
          </p:cNvPicPr>
          <p:nvPr/>
        </p:nvPicPr>
        <p:blipFill>
          <a:blip r:embed="rId3"/>
          <a:stretch>
            <a:fillRect/>
          </a:stretch>
        </p:blipFill>
        <p:spPr>
          <a:xfrm>
            <a:off x="2707684" y="3022792"/>
            <a:ext cx="469433" cy="640135"/>
          </a:xfrm>
          <a:prstGeom prst="rect">
            <a:avLst/>
          </a:prstGeom>
        </p:spPr>
      </p:pic>
      <p:pic>
        <p:nvPicPr>
          <p:cNvPr id="18" name="Picture 17">
            <a:extLst>
              <a:ext uri="{FF2B5EF4-FFF2-40B4-BE49-F238E27FC236}">
                <a16:creationId xmlns:a16="http://schemas.microsoft.com/office/drawing/2014/main" id="{48CABB25-6CA7-4E0B-9BCA-859AAADFFCE4}"/>
              </a:ext>
            </a:extLst>
          </p:cNvPr>
          <p:cNvPicPr>
            <a:picLocks noChangeAspect="1"/>
          </p:cNvPicPr>
          <p:nvPr/>
        </p:nvPicPr>
        <p:blipFill>
          <a:blip r:embed="rId4"/>
          <a:stretch>
            <a:fillRect/>
          </a:stretch>
        </p:blipFill>
        <p:spPr>
          <a:xfrm>
            <a:off x="2071826" y="5834058"/>
            <a:ext cx="231668" cy="323116"/>
          </a:xfrm>
          <a:prstGeom prst="rect">
            <a:avLst/>
          </a:prstGeom>
        </p:spPr>
      </p:pic>
      <p:pic>
        <p:nvPicPr>
          <p:cNvPr id="4" name="Picture 3">
            <a:extLst>
              <a:ext uri="{FF2B5EF4-FFF2-40B4-BE49-F238E27FC236}">
                <a16:creationId xmlns:a16="http://schemas.microsoft.com/office/drawing/2014/main" id="{8964F111-CD54-4CAA-8D31-08073754E82B}"/>
              </a:ext>
            </a:extLst>
          </p:cNvPr>
          <p:cNvPicPr>
            <a:picLocks noChangeAspect="1"/>
          </p:cNvPicPr>
          <p:nvPr/>
        </p:nvPicPr>
        <p:blipFill>
          <a:blip r:embed="rId5"/>
          <a:stretch>
            <a:fillRect/>
          </a:stretch>
        </p:blipFill>
        <p:spPr>
          <a:xfrm>
            <a:off x="2816674" y="161605"/>
            <a:ext cx="6558652" cy="2497124"/>
          </a:xfrm>
          <a:prstGeom prst="rect">
            <a:avLst/>
          </a:prstGeom>
        </p:spPr>
      </p:pic>
      <p:pic>
        <p:nvPicPr>
          <p:cNvPr id="5" name="Picture 4">
            <a:extLst>
              <a:ext uri="{FF2B5EF4-FFF2-40B4-BE49-F238E27FC236}">
                <a16:creationId xmlns:a16="http://schemas.microsoft.com/office/drawing/2014/main" id="{A0751EE1-B163-41B4-94FB-A17667FC6915}"/>
              </a:ext>
            </a:extLst>
          </p:cNvPr>
          <p:cNvPicPr>
            <a:picLocks noChangeAspect="1"/>
          </p:cNvPicPr>
          <p:nvPr/>
        </p:nvPicPr>
        <p:blipFill>
          <a:blip r:embed="rId6"/>
          <a:stretch>
            <a:fillRect/>
          </a:stretch>
        </p:blipFill>
        <p:spPr>
          <a:xfrm>
            <a:off x="2816674" y="4197619"/>
            <a:ext cx="6184778" cy="2281986"/>
          </a:xfrm>
          <a:prstGeom prst="rect">
            <a:avLst/>
          </a:prstGeom>
        </p:spPr>
      </p:pic>
      <p:sp>
        <p:nvSpPr>
          <p:cNvPr id="22" name="Text Placeholder 2">
            <a:extLst>
              <a:ext uri="{FF2B5EF4-FFF2-40B4-BE49-F238E27FC236}">
                <a16:creationId xmlns:a16="http://schemas.microsoft.com/office/drawing/2014/main" id="{BEFBCFE8-5F5E-4B7F-AE4D-19BCC8610E45}"/>
              </a:ext>
            </a:extLst>
          </p:cNvPr>
          <p:cNvSpPr txBox="1">
            <a:spLocks/>
          </p:cNvSpPr>
          <p:nvPr/>
        </p:nvSpPr>
        <p:spPr>
          <a:xfrm>
            <a:off x="8040216" y="79853"/>
            <a:ext cx="376975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6: Werking van het beveiligingssysteem</a:t>
            </a:r>
          </a:p>
        </p:txBody>
      </p:sp>
    </p:spTree>
    <p:extLst>
      <p:ext uri="{BB962C8B-B14F-4D97-AF65-F5344CB8AC3E}">
        <p14:creationId xmlns:p14="http://schemas.microsoft.com/office/powerpoint/2010/main" val="3310511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326D9-8E6A-4BA6-9E4A-B274AF812C53}"/>
              </a:ext>
            </a:extLst>
          </p:cNvPr>
          <p:cNvPicPr>
            <a:picLocks noChangeAspect="1"/>
          </p:cNvPicPr>
          <p:nvPr/>
        </p:nvPicPr>
        <p:blipFill>
          <a:blip r:embed="rId2"/>
          <a:stretch>
            <a:fillRect/>
          </a:stretch>
        </p:blipFill>
        <p:spPr>
          <a:xfrm>
            <a:off x="2025429" y="4112091"/>
            <a:ext cx="89834" cy="695004"/>
          </a:xfrm>
          <a:prstGeom prst="rect">
            <a:avLst/>
          </a:prstGeom>
        </p:spPr>
      </p:pic>
      <p:cxnSp>
        <p:nvCxnSpPr>
          <p:cNvPr id="7" name="Straight Connector 6"/>
          <p:cNvCxnSpPr/>
          <p:nvPr/>
        </p:nvCxnSpPr>
        <p:spPr bwMode="auto">
          <a:xfrm flipH="1">
            <a:off x="2039838" y="3567531"/>
            <a:ext cx="1" cy="544560"/>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51905" y="1772816"/>
            <a:ext cx="1" cy="1332753"/>
          </a:xfrm>
          <a:prstGeom prst="straightConnector1">
            <a:avLst/>
          </a:prstGeom>
          <a:noFill/>
          <a:ln w="12700" algn="ctr">
            <a:solidFill>
              <a:schemeClr val="bg2"/>
            </a:solidFill>
            <a:prstDash val="dash"/>
            <a:round/>
            <a:headEnd/>
            <a:tailEnd type="none" w="med" len="med"/>
          </a:ln>
        </p:spPr>
      </p:cxnSp>
      <p:sp>
        <p:nvSpPr>
          <p:cNvPr id="9" name="Rounded Rectangle 122"/>
          <p:cNvSpPr>
            <a:spLocks noChangeArrowheads="1"/>
          </p:cNvSpPr>
          <p:nvPr/>
        </p:nvSpPr>
        <p:spPr bwMode="auto">
          <a:xfrm>
            <a:off x="1701068" y="3105569"/>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900" b="1" noProof="0" dirty="0">
                <a:latin typeface="+mn-lt"/>
              </a:rPr>
              <a:t>werk hernemen</a:t>
            </a:r>
          </a:p>
        </p:txBody>
      </p:sp>
      <p:cxnSp>
        <p:nvCxnSpPr>
          <p:cNvPr id="11" name="Straight Connector 10"/>
          <p:cNvCxnSpPr/>
          <p:nvPr/>
        </p:nvCxnSpPr>
        <p:spPr bwMode="auto">
          <a:xfrm>
            <a:off x="2051905" y="2848767"/>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17" name="Rounded Rectangle 16"/>
          <p:cNvSpPr/>
          <p:nvPr/>
        </p:nvSpPr>
        <p:spPr bwMode="auto">
          <a:xfrm>
            <a:off x="3245288" y="5233646"/>
            <a:ext cx="6719596" cy="91022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latin typeface="+mn-lt"/>
              </a:rPr>
              <a:t>Alvorens het werk te hernemen controleert de grenswachter of de zichtbaarheidsvoorwaarden terug voldaan zijn, bv dat de werkpost het zicht op de grens niet belemmert.</a:t>
            </a: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506" y="4809450"/>
            <a:ext cx="471168" cy="637061"/>
          </a:xfrm>
          <a:prstGeom prst="rect">
            <a:avLst/>
          </a:prstGeom>
          <a:noFill/>
          <a:ln w="9525">
            <a:noFill/>
            <a:miter lim="800000"/>
            <a:headEnd/>
            <a:tailEnd/>
          </a:ln>
        </p:spPr>
      </p:pic>
      <p:cxnSp>
        <p:nvCxnSpPr>
          <p:cNvPr id="42" name="Straight Connector 41"/>
          <p:cNvCxnSpPr/>
          <p:nvPr/>
        </p:nvCxnSpPr>
        <p:spPr bwMode="auto">
          <a:xfrm>
            <a:off x="2036240" y="4112091"/>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4" name="Rectangle 3"/>
          <p:cNvSpPr/>
          <p:nvPr/>
        </p:nvSpPr>
        <p:spPr>
          <a:xfrm>
            <a:off x="4799856" y="821174"/>
            <a:ext cx="1728192" cy="4475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noProof="0" dirty="0"/>
          </a:p>
        </p:txBody>
      </p:sp>
      <p:pic>
        <p:nvPicPr>
          <p:cNvPr id="24" name="Picture 23">
            <a:extLst>
              <a:ext uri="{FF2B5EF4-FFF2-40B4-BE49-F238E27FC236}">
                <a16:creationId xmlns:a16="http://schemas.microsoft.com/office/drawing/2014/main" id="{E0E4EE07-E017-4579-9F5F-2E456E2674E8}"/>
              </a:ext>
            </a:extLst>
          </p:cNvPr>
          <p:cNvPicPr>
            <a:picLocks noChangeAspect="1"/>
          </p:cNvPicPr>
          <p:nvPr/>
        </p:nvPicPr>
        <p:blipFill>
          <a:blip r:embed="rId4"/>
          <a:stretch>
            <a:fillRect/>
          </a:stretch>
        </p:blipFill>
        <p:spPr>
          <a:xfrm>
            <a:off x="2094244" y="4581128"/>
            <a:ext cx="231668" cy="323116"/>
          </a:xfrm>
          <a:prstGeom prst="rect">
            <a:avLst/>
          </a:prstGeom>
        </p:spPr>
      </p:pic>
      <p:pic>
        <p:nvPicPr>
          <p:cNvPr id="6" name="Picture 5">
            <a:extLst>
              <a:ext uri="{FF2B5EF4-FFF2-40B4-BE49-F238E27FC236}">
                <a16:creationId xmlns:a16="http://schemas.microsoft.com/office/drawing/2014/main" id="{61F587FF-427E-478E-AE1C-1BFF4E1B46B4}"/>
              </a:ext>
            </a:extLst>
          </p:cNvPr>
          <p:cNvPicPr>
            <a:picLocks noChangeAspect="1"/>
          </p:cNvPicPr>
          <p:nvPr/>
        </p:nvPicPr>
        <p:blipFill>
          <a:blip r:embed="rId5"/>
          <a:stretch>
            <a:fillRect/>
          </a:stretch>
        </p:blipFill>
        <p:spPr>
          <a:xfrm>
            <a:off x="2994135" y="2152976"/>
            <a:ext cx="6456731" cy="1959115"/>
          </a:xfrm>
          <a:prstGeom prst="rect">
            <a:avLst/>
          </a:prstGeom>
        </p:spPr>
      </p:pic>
      <p:sp>
        <p:nvSpPr>
          <p:cNvPr id="29" name="Text Placeholder 2">
            <a:extLst>
              <a:ext uri="{FF2B5EF4-FFF2-40B4-BE49-F238E27FC236}">
                <a16:creationId xmlns:a16="http://schemas.microsoft.com/office/drawing/2014/main" id="{E7676021-444B-4267-A0B6-748D9BDF5978}"/>
              </a:ext>
            </a:extLst>
          </p:cNvPr>
          <p:cNvSpPr txBox="1">
            <a:spLocks/>
          </p:cNvSpPr>
          <p:nvPr/>
        </p:nvSpPr>
        <p:spPr>
          <a:xfrm>
            <a:off x="7896200" y="79853"/>
            <a:ext cx="3913770"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pPr fontAlgn="auto">
              <a:spcAft>
                <a:spcPts val="0"/>
              </a:spcAft>
            </a:pPr>
            <a:r>
              <a:rPr lang="nl-BE" noProof="0" dirty="0"/>
              <a:t>Stap 6: Werking van het beveiligingssysteem</a:t>
            </a:r>
          </a:p>
        </p:txBody>
      </p:sp>
    </p:spTree>
    <p:extLst>
      <p:ext uri="{BB962C8B-B14F-4D97-AF65-F5344CB8AC3E}">
        <p14:creationId xmlns:p14="http://schemas.microsoft.com/office/powerpoint/2010/main" val="590151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32" name="Rectangle 31"/>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Calibri" panose="020F0502020204030204" pitchFamily="34" charset="0"/>
                <a:cs typeface="Calibri" panose="020F0502020204030204" pitchFamily="34" charset="0"/>
              </a:rPr>
              <a:t>Plannen van de werken en de bijhorende veiligheidsmaatregel</a:t>
            </a:r>
          </a:p>
        </p:txBody>
      </p:sp>
      <p:sp>
        <p:nvSpPr>
          <p:cNvPr id="33"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34"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5" name="Rectangle 34"/>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36"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7" name="Rectangle 36"/>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38"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9" name="Rectangle 38"/>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40"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41" name="Rectangle 40"/>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42"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43" name="Rectangle 42"/>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44"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45" name="Group 44"/>
          <p:cNvGrpSpPr/>
          <p:nvPr/>
        </p:nvGrpSpPr>
        <p:grpSpPr>
          <a:xfrm>
            <a:off x="2217225" y="2206168"/>
            <a:ext cx="4331041" cy="2404839"/>
            <a:chOff x="693224" y="2400123"/>
            <a:chExt cx="4331041" cy="2404839"/>
          </a:xfrm>
        </p:grpSpPr>
        <p:sp>
          <p:nvSpPr>
            <p:cNvPr id="46"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47" name="Group 46"/>
            <p:cNvGrpSpPr/>
            <p:nvPr/>
          </p:nvGrpSpPr>
          <p:grpSpPr>
            <a:xfrm>
              <a:off x="693224" y="2400123"/>
              <a:ext cx="4239077" cy="2404839"/>
              <a:chOff x="693224" y="2400123"/>
              <a:chExt cx="4239077" cy="2404839"/>
            </a:xfrm>
          </p:grpSpPr>
          <p:sp>
            <p:nvSpPr>
              <p:cNvPr id="48"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49"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50"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51"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54"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55"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56"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57"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58"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5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045" y="2972427"/>
            <a:ext cx="692186" cy="1174810"/>
          </a:xfrm>
          <a:prstGeom prst="rect">
            <a:avLst/>
          </a:prstGeom>
        </p:spPr>
      </p:pic>
      <p:sp>
        <p:nvSpPr>
          <p:cNvPr id="52" name="TextBox 51"/>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849734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cs typeface="Calibri Light" panose="020F0302020204030204" pitchFamily="34" charset="0"/>
              </a:rPr>
              <a:t>Plannen van de werken en de bijhorende veiligheidsmaatregel</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17"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20" name="Rectangle 19"/>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21"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22" name="Group 21"/>
          <p:cNvGrpSpPr/>
          <p:nvPr/>
        </p:nvGrpSpPr>
        <p:grpSpPr>
          <a:xfrm>
            <a:off x="2217225" y="2206168"/>
            <a:ext cx="4331041" cy="2404839"/>
            <a:chOff x="693224" y="2400123"/>
            <a:chExt cx="4331041" cy="2404839"/>
          </a:xfrm>
        </p:grpSpPr>
        <p:sp>
          <p:nvSpPr>
            <p:cNvPr id="23"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24" name="Group 23"/>
            <p:cNvGrpSpPr/>
            <p:nvPr/>
          </p:nvGrpSpPr>
          <p:grpSpPr>
            <a:xfrm>
              <a:off x="693224" y="2400123"/>
              <a:ext cx="4239077" cy="2404839"/>
              <a:chOff x="693224" y="2400123"/>
              <a:chExt cx="4239077" cy="2404839"/>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6"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2"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5"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4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4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1230" y="4912320"/>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816" y="3019054"/>
            <a:ext cx="692186" cy="1174810"/>
          </a:xfrm>
          <a:prstGeom prst="rect">
            <a:avLst/>
          </a:prstGeom>
        </p:spPr>
      </p:pic>
      <p:sp>
        <p:nvSpPr>
          <p:cNvPr id="43" name="TextBox 42"/>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326112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AE8648-E5D4-4E8D-8FF7-660FFD8BAF37}"/>
              </a:ext>
            </a:extLst>
          </p:cNvPr>
          <p:cNvPicPr>
            <a:picLocks noChangeAspect="1"/>
          </p:cNvPicPr>
          <p:nvPr/>
        </p:nvPicPr>
        <p:blipFill>
          <a:blip r:embed="rId2"/>
          <a:stretch>
            <a:fillRect/>
          </a:stretch>
        </p:blipFill>
        <p:spPr>
          <a:xfrm>
            <a:off x="1957903" y="5381468"/>
            <a:ext cx="63923" cy="695004"/>
          </a:xfrm>
          <a:prstGeom prst="rect">
            <a:avLst/>
          </a:prstGeom>
          <a:noFill/>
          <a:ln>
            <a:noFill/>
          </a:ln>
        </p:spPr>
      </p:pic>
      <p:sp>
        <p:nvSpPr>
          <p:cNvPr id="14" name="Rounded Rectangle 122"/>
          <p:cNvSpPr>
            <a:spLocks noChangeArrowheads="1"/>
          </p:cNvSpPr>
          <p:nvPr/>
        </p:nvSpPr>
        <p:spPr bwMode="auto">
          <a:xfrm>
            <a:off x="1639263" y="3482628"/>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900" b="1" noProof="0" dirty="0">
                <a:latin typeface="+mn-lt"/>
              </a:rPr>
              <a:t>werken</a:t>
            </a:r>
          </a:p>
        </p:txBody>
      </p:sp>
      <p:cxnSp>
        <p:nvCxnSpPr>
          <p:cNvPr id="15" name="Straight Arrow Connector 135"/>
          <p:cNvCxnSpPr>
            <a:cxnSpLocks noChangeShapeType="1"/>
            <a:endCxn id="14" idx="0"/>
          </p:cNvCxnSpPr>
          <p:nvPr/>
        </p:nvCxnSpPr>
        <p:spPr bwMode="auto">
          <a:xfrm>
            <a:off x="1971156" y="2852936"/>
            <a:ext cx="0" cy="629692"/>
          </a:xfrm>
          <a:prstGeom prst="straightConnector1">
            <a:avLst/>
          </a:prstGeom>
          <a:noFill/>
          <a:ln w="12700" algn="ctr">
            <a:solidFill>
              <a:schemeClr val="bg2"/>
            </a:solidFill>
            <a:prstDash val="dash"/>
            <a:round/>
            <a:headEnd/>
            <a:tailEnd type="none" w="med" len="med"/>
          </a:ln>
        </p:spPr>
      </p:cxnSp>
      <p:cxnSp>
        <p:nvCxnSpPr>
          <p:cNvPr id="16" name="Straight Connector 15"/>
          <p:cNvCxnSpPr/>
          <p:nvPr/>
        </p:nvCxnSpPr>
        <p:spPr bwMode="auto">
          <a:xfrm>
            <a:off x="1971156" y="3225825"/>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18" name="Straight Connector 17"/>
          <p:cNvCxnSpPr/>
          <p:nvPr/>
        </p:nvCxnSpPr>
        <p:spPr bwMode="auto">
          <a:xfrm>
            <a:off x="1967387" y="3944590"/>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1967387" y="3927646"/>
            <a:ext cx="0" cy="1002230"/>
          </a:xfrm>
          <a:prstGeom prst="straightConnector1">
            <a:avLst/>
          </a:prstGeom>
          <a:noFill/>
          <a:ln w="12700" algn="ctr">
            <a:solidFill>
              <a:schemeClr val="bg2"/>
            </a:solidFill>
            <a:prstDash val="dash"/>
            <a:round/>
            <a:headEnd/>
            <a:tailEnd type="none" w="med" len="med"/>
          </a:ln>
        </p:spPr>
      </p:cxnSp>
      <p:sp>
        <p:nvSpPr>
          <p:cNvPr id="20" name="Rounded Rectangle 122"/>
          <p:cNvSpPr>
            <a:spLocks noChangeArrowheads="1"/>
          </p:cNvSpPr>
          <p:nvPr/>
        </p:nvSpPr>
        <p:spPr bwMode="auto">
          <a:xfrm>
            <a:off x="1639262" y="4929876"/>
            <a:ext cx="701675" cy="461962"/>
          </a:xfrm>
          <a:prstGeom prst="roundRect">
            <a:avLst>
              <a:gd name="adj" fmla="val 16667"/>
            </a:avLst>
          </a:prstGeom>
          <a:solidFill>
            <a:schemeClr val="bg1"/>
          </a:solidFill>
          <a:ln w="31750" algn="ctr">
            <a:solidFill>
              <a:schemeClr val="bg2"/>
            </a:solidFill>
            <a:round/>
            <a:headEnd/>
            <a:tailEnd/>
          </a:ln>
        </p:spPr>
        <p:txBody>
          <a:bodyPr lIns="0" rIns="0" anchor="ctr"/>
          <a:lstStyle/>
          <a:p>
            <a:pPr algn="ctr"/>
            <a:r>
              <a:rPr lang="nl-BE" sz="900" b="1" noProof="0" dirty="0">
                <a:latin typeface="+mn-lt"/>
              </a:rPr>
              <a:t>werken</a:t>
            </a:r>
          </a:p>
          <a:p>
            <a:pPr algn="ctr"/>
            <a:r>
              <a:rPr lang="nl-BE" sz="900" b="1" noProof="0" dirty="0">
                <a:latin typeface="+mn-lt"/>
              </a:rPr>
              <a:t>beëindigd</a:t>
            </a:r>
          </a:p>
        </p:txBody>
      </p:sp>
      <p:cxnSp>
        <p:nvCxnSpPr>
          <p:cNvPr id="21" name="Straight Connector 20"/>
          <p:cNvCxnSpPr/>
          <p:nvPr/>
        </p:nvCxnSpPr>
        <p:spPr bwMode="auto">
          <a:xfrm>
            <a:off x="1967387" y="4673073"/>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cxnSp>
        <p:nvCxnSpPr>
          <p:cNvPr id="22" name="Straight Connector 21"/>
          <p:cNvCxnSpPr/>
          <p:nvPr/>
        </p:nvCxnSpPr>
        <p:spPr bwMode="auto">
          <a:xfrm>
            <a:off x="1967387" y="5391838"/>
            <a:ext cx="0" cy="256803"/>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25" name="Title 1"/>
          <p:cNvSpPr txBox="1">
            <a:spLocks/>
          </p:cNvSpPr>
          <p:nvPr/>
        </p:nvSpPr>
        <p:spPr bwMode="auto">
          <a:xfrm>
            <a:off x="551384" y="476672"/>
            <a:ext cx="8064500" cy="506413"/>
          </a:xfrm>
          <a:prstGeom prst="rect">
            <a:avLst/>
          </a:prstGeom>
          <a:noFill/>
          <a:ln w="9525">
            <a:noFill/>
            <a:miter lim="800000"/>
            <a:headEnd/>
            <a:tailEnd/>
          </a:ln>
          <a:effectLst/>
        </p:spPr>
        <p:txBody>
          <a:bodyPr lIns="0" tIns="0" rIns="0" bIns="0"/>
          <a:lstStyle/>
          <a:p>
            <a:pPr marL="895350" indent="-895350">
              <a:defRPr/>
            </a:pPr>
            <a:r>
              <a:rPr lang="nl-BE" sz="2000" b="1" kern="0" noProof="0" dirty="0">
                <a:solidFill>
                  <a:srgbClr val="0070C0"/>
                </a:solidFill>
                <a:latin typeface="+mj-lt"/>
                <a:ea typeface="+mj-ea"/>
                <a:cs typeface="+mj-cs"/>
              </a:rPr>
              <a:t>Stap 7: Einde van de werken </a:t>
            </a:r>
          </a:p>
          <a:p>
            <a:pPr marL="895350" indent="-895350">
              <a:defRPr/>
            </a:pPr>
            <a:r>
              <a:rPr lang="nl-BE" sz="2000" b="1" kern="0" noProof="0" dirty="0">
                <a:solidFill>
                  <a:srgbClr val="0070C0"/>
                </a:solidFill>
                <a:latin typeface="+mj-lt"/>
                <a:ea typeface="+mj-ea"/>
                <a:cs typeface="+mj-cs"/>
              </a:rPr>
              <a:t>Stopzetting van het beveiligingssysteem met grenswachter</a:t>
            </a:r>
          </a:p>
        </p:txBody>
      </p:sp>
      <p:sp>
        <p:nvSpPr>
          <p:cNvPr id="2" name="TextBox 1"/>
          <p:cNvSpPr txBox="1"/>
          <p:nvPr/>
        </p:nvSpPr>
        <p:spPr>
          <a:xfrm>
            <a:off x="2999656" y="1323442"/>
            <a:ext cx="8026966" cy="93871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GB"/>
            </a:defPPr>
            <a:lvl1pPr algn="just">
              <a:defRPr sz="1100">
                <a:solidFill>
                  <a:srgbClr val="0070C0"/>
                </a:solidFill>
              </a:defRPr>
            </a:lvl1pPr>
          </a:lstStyle>
          <a:p>
            <a:r>
              <a:rPr lang="nl-BE" sz="1600" noProof="0" dirty="0">
                <a:solidFill>
                  <a:schemeClr val="tx1"/>
                </a:solidFill>
                <a:latin typeface="+mn-lt"/>
              </a:rPr>
              <a:t>Op het einde van de werken: de beveiliging van de werfzone wordt pas stopgezet als de werkposten voldoende ver zijn verwijderd van de grens van de werfzone en geen enkele verplaatsing richting spoor in dienst nog mogelijk is.</a:t>
            </a:r>
          </a:p>
        </p:txBody>
      </p:sp>
      <p:pic>
        <p:nvPicPr>
          <p:cNvPr id="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8173" y="1516952"/>
            <a:ext cx="471168" cy="637061"/>
          </a:xfrm>
          <a:prstGeom prst="rect">
            <a:avLst/>
          </a:prstGeom>
          <a:noFill/>
          <a:ln w="9525">
            <a:noFill/>
            <a:miter lim="800000"/>
            <a:headEnd/>
            <a:tailEnd/>
          </a:ln>
        </p:spPr>
      </p:pic>
      <p:pic>
        <p:nvPicPr>
          <p:cNvPr id="28" name="Picture 27">
            <a:extLst>
              <a:ext uri="{FF2B5EF4-FFF2-40B4-BE49-F238E27FC236}">
                <a16:creationId xmlns:a16="http://schemas.microsoft.com/office/drawing/2014/main" id="{6288F61F-24F0-4A72-9C95-43BD59F1B67E}"/>
              </a:ext>
            </a:extLst>
          </p:cNvPr>
          <p:cNvPicPr>
            <a:picLocks noChangeAspect="1"/>
          </p:cNvPicPr>
          <p:nvPr/>
        </p:nvPicPr>
        <p:blipFill>
          <a:blip r:embed="rId4"/>
          <a:stretch>
            <a:fillRect/>
          </a:stretch>
        </p:blipFill>
        <p:spPr>
          <a:xfrm>
            <a:off x="2007387" y="5843430"/>
            <a:ext cx="231668" cy="323116"/>
          </a:xfrm>
          <a:prstGeom prst="rect">
            <a:avLst/>
          </a:prstGeom>
        </p:spPr>
      </p:pic>
      <p:pic>
        <p:nvPicPr>
          <p:cNvPr id="23" name="Picture 22">
            <a:extLst>
              <a:ext uri="{FF2B5EF4-FFF2-40B4-BE49-F238E27FC236}">
                <a16:creationId xmlns:a16="http://schemas.microsoft.com/office/drawing/2014/main" id="{141B75D9-A5D5-4054-9306-85560A0ED4E3}"/>
              </a:ext>
            </a:extLst>
          </p:cNvPr>
          <p:cNvPicPr>
            <a:picLocks noChangeAspect="1"/>
          </p:cNvPicPr>
          <p:nvPr/>
        </p:nvPicPr>
        <p:blipFill>
          <a:blip r:embed="rId5"/>
          <a:stretch>
            <a:fillRect/>
          </a:stretch>
        </p:blipFill>
        <p:spPr>
          <a:xfrm>
            <a:off x="2495600" y="2423111"/>
            <a:ext cx="5437576" cy="1649880"/>
          </a:xfrm>
          <a:prstGeom prst="rect">
            <a:avLst/>
          </a:prstGeom>
        </p:spPr>
      </p:pic>
      <p:pic>
        <p:nvPicPr>
          <p:cNvPr id="5" name="Picture 4">
            <a:extLst>
              <a:ext uri="{FF2B5EF4-FFF2-40B4-BE49-F238E27FC236}">
                <a16:creationId xmlns:a16="http://schemas.microsoft.com/office/drawing/2014/main" id="{01F3AB72-162D-4FF9-91B8-6A46E4C406CB}"/>
              </a:ext>
            </a:extLst>
          </p:cNvPr>
          <p:cNvPicPr>
            <a:picLocks noChangeAspect="1"/>
          </p:cNvPicPr>
          <p:nvPr/>
        </p:nvPicPr>
        <p:blipFill>
          <a:blip r:embed="rId6"/>
          <a:stretch>
            <a:fillRect/>
          </a:stretch>
        </p:blipFill>
        <p:spPr>
          <a:xfrm>
            <a:off x="2495600" y="4309470"/>
            <a:ext cx="5590862" cy="1730700"/>
          </a:xfrm>
          <a:prstGeom prst="rect">
            <a:avLst/>
          </a:prstGeom>
        </p:spPr>
      </p:pic>
      <p:sp>
        <p:nvSpPr>
          <p:cNvPr id="30" name="Rectangular Callout 50">
            <a:extLst>
              <a:ext uri="{FF2B5EF4-FFF2-40B4-BE49-F238E27FC236}">
                <a16:creationId xmlns:a16="http://schemas.microsoft.com/office/drawing/2014/main" id="{516C9732-9085-4F81-9F85-261ADB859594}"/>
              </a:ext>
            </a:extLst>
          </p:cNvPr>
          <p:cNvSpPr>
            <a:spLocks noChangeArrowheads="1"/>
          </p:cNvSpPr>
          <p:nvPr/>
        </p:nvSpPr>
        <p:spPr bwMode="auto">
          <a:xfrm>
            <a:off x="5154011" y="4007981"/>
            <a:ext cx="2166126" cy="288925"/>
          </a:xfrm>
          <a:prstGeom prst="wedgeRectCallout">
            <a:avLst>
              <a:gd name="adj1" fmla="val -60530"/>
              <a:gd name="adj2" fmla="val 215862"/>
            </a:avLst>
          </a:prstGeom>
          <a:solidFill>
            <a:srgbClr val="92D050"/>
          </a:solidFill>
          <a:ln w="31750" algn="ctr">
            <a:solidFill>
              <a:srgbClr val="92D050"/>
            </a:solidFill>
            <a:round/>
            <a:headEnd/>
            <a:tailEnd/>
          </a:ln>
        </p:spPr>
        <p:txBody>
          <a:bodyPr wrap="none" anchor="ctr"/>
          <a:lstStyle/>
          <a:p>
            <a:pPr algn="ctr"/>
            <a:r>
              <a:rPr lang="nl-BE" sz="1100" b="1" noProof="0" dirty="0">
                <a:solidFill>
                  <a:schemeClr val="bg1"/>
                </a:solidFill>
                <a:latin typeface="+mn-lt"/>
              </a:rPr>
              <a:t>BEVEILIGING WORDT STOPGEZET </a:t>
            </a:r>
            <a:r>
              <a:rPr lang="nl-BE" sz="1200" b="1" noProof="0" dirty="0">
                <a:solidFill>
                  <a:schemeClr val="bg1"/>
                </a:solidFill>
              </a:rPr>
              <a:t>!</a:t>
            </a:r>
          </a:p>
        </p:txBody>
      </p:sp>
      <p:sp>
        <p:nvSpPr>
          <p:cNvPr id="31" name="Text Placeholder 2">
            <a:extLst>
              <a:ext uri="{FF2B5EF4-FFF2-40B4-BE49-F238E27FC236}">
                <a16:creationId xmlns:a16="http://schemas.microsoft.com/office/drawing/2014/main" id="{A21C42B2-0229-4172-885A-306D27D8303E}"/>
              </a:ext>
            </a:extLst>
          </p:cNvPr>
          <p:cNvSpPr txBox="1">
            <a:spLocks/>
          </p:cNvSpPr>
          <p:nvPr/>
        </p:nvSpPr>
        <p:spPr>
          <a:xfrm>
            <a:off x="8086462" y="199757"/>
            <a:ext cx="3962134"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2. Afbakening van de werfzone: toezicht door een persoon – grenswachter</a:t>
            </a:r>
          </a:p>
          <a:p>
            <a:r>
              <a:rPr lang="nl-BE" kern="0" noProof="0" dirty="0"/>
              <a:t>Stap 7: Einde van de werken – stopzetten van beveiligingssysteem</a:t>
            </a:r>
          </a:p>
        </p:txBody>
      </p:sp>
    </p:spTree>
    <p:extLst>
      <p:ext uri="{BB962C8B-B14F-4D97-AF65-F5344CB8AC3E}">
        <p14:creationId xmlns:p14="http://schemas.microsoft.com/office/powerpoint/2010/main" val="34188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Validatie ten opzichte van het terrein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cs typeface="Calibri Light" panose="020F0302020204030204" pitchFamily="34" charset="0"/>
              </a:rPr>
              <a:t>Plannen van de werken en de bijhorende veiligheidsmaatregel</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Bepalen van de plaats van opstelling van de grenswachter</a:t>
            </a:r>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Briefing van de bedienden</a:t>
            </a:r>
          </a:p>
          <a:p>
            <a:pPr algn="ctr"/>
            <a:r>
              <a:rPr lang="nl-BE" sz="1400" noProof="0" dirty="0">
                <a:latin typeface="+mn-lt"/>
              </a:rPr>
              <a:t>Controle van de uitrusting van de grenswachter</a:t>
            </a:r>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Opstelling van de bedienden</a:t>
            </a:r>
          </a:p>
          <a:p>
            <a:pPr algn="ctr"/>
            <a:r>
              <a:rPr lang="nl-BE" sz="1400" noProof="0" dirty="0">
                <a:latin typeface="+mn-lt"/>
              </a:rPr>
              <a:t>Voorafgaande testen</a:t>
            </a:r>
          </a:p>
        </p:txBody>
      </p:sp>
      <p:sp>
        <p:nvSpPr>
          <p:cNvPr id="17"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Werking van het beveiligingssysteem</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20" name="Rectangle 19"/>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noProof="0" dirty="0">
                <a:latin typeface="+mn-lt"/>
              </a:rPr>
              <a:t>Einde van de werken</a:t>
            </a:r>
          </a:p>
          <a:p>
            <a:pPr algn="ctr"/>
            <a:r>
              <a:rPr lang="nl-BE" sz="1400" noProof="0" dirty="0">
                <a:latin typeface="+mn-lt"/>
              </a:rPr>
              <a:t>Stopzetting van de beveiliging</a:t>
            </a:r>
          </a:p>
        </p:txBody>
      </p:sp>
      <p:sp>
        <p:nvSpPr>
          <p:cNvPr id="21"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nvGrpSpPr>
          <p:cNvPr id="22" name="Group 21"/>
          <p:cNvGrpSpPr/>
          <p:nvPr/>
        </p:nvGrpSpPr>
        <p:grpSpPr>
          <a:xfrm>
            <a:off x="2217225" y="2206168"/>
            <a:ext cx="4331041" cy="2404839"/>
            <a:chOff x="693224" y="2400123"/>
            <a:chExt cx="4331041" cy="2404839"/>
          </a:xfrm>
        </p:grpSpPr>
        <p:sp>
          <p:nvSpPr>
            <p:cNvPr id="23"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solidFill>
                  <a:srgbClr val="FF0000"/>
                </a:solidFill>
              </a:endParaRPr>
            </a:p>
          </p:txBody>
        </p:sp>
        <p:grpSp>
          <p:nvGrpSpPr>
            <p:cNvPr id="24" name="Group 23"/>
            <p:cNvGrpSpPr/>
            <p:nvPr/>
          </p:nvGrpSpPr>
          <p:grpSpPr>
            <a:xfrm>
              <a:off x="693224" y="2400123"/>
              <a:ext cx="4239077" cy="2404839"/>
              <a:chOff x="693224" y="2400123"/>
              <a:chExt cx="4239077" cy="2404839"/>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sp>
            <p:nvSpPr>
              <p:cNvPr id="26" name="Wolkvormige toelichting 17"/>
              <p:cNvSpPr/>
              <p:nvPr/>
            </p:nvSpPr>
            <p:spPr bwMode="auto">
              <a:xfrm>
                <a:off x="693224" y="240012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noProof="0" dirty="0">
                    <a:solidFill>
                      <a:schemeClr val="tx2"/>
                    </a:solidFill>
                  </a:rPr>
                  <a:t>Een beveiligingssysteem opstellen? Hoe pak ik dit aan?</a:t>
                </a:r>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1</a:t>
                </a: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2</a:t>
                </a: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3</a:t>
                </a:r>
              </a:p>
            </p:txBody>
          </p:sp>
          <p:sp>
            <p:nvSpPr>
              <p:cNvPr id="32"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5</a:t>
                </a: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4</a:t>
                </a: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6</a:t>
                </a:r>
              </a:p>
            </p:txBody>
          </p:sp>
          <p:sp>
            <p:nvSpPr>
              <p:cNvPr id="35"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nl-BE" sz="1600" b="1" noProof="0" dirty="0">
                    <a:solidFill>
                      <a:schemeClr val="bg1"/>
                    </a:solidFill>
                    <a:latin typeface="Arial" charset="0"/>
                    <a:cs typeface="Arial" charset="0"/>
                  </a:rPr>
                  <a:t>7</a:t>
                </a:r>
              </a:p>
            </p:txBody>
          </p:sp>
        </p:grpSp>
      </p:gr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4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4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1230" y="4912320"/>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816" y="3019054"/>
            <a:ext cx="692186" cy="1174810"/>
          </a:xfrm>
          <a:prstGeom prst="rect">
            <a:avLst/>
          </a:prstGeom>
        </p:spPr>
      </p:pic>
      <p:sp>
        <p:nvSpPr>
          <p:cNvPr id="43" name="TextBox 42"/>
          <p:cNvSpPr txBox="1"/>
          <p:nvPr/>
        </p:nvSpPr>
        <p:spPr>
          <a:xfrm>
            <a:off x="2538157" y="2369467"/>
            <a:ext cx="2013321" cy="738664"/>
          </a:xfrm>
          <a:prstGeom prst="rect">
            <a:avLst/>
          </a:prstGeom>
          <a:noFill/>
        </p:spPr>
        <p:txBody>
          <a:bodyPr wrap="square" rtlCol="0">
            <a:spAutoFit/>
          </a:bodyPr>
          <a:lstStyle/>
          <a:p>
            <a:pPr algn="ctr"/>
            <a:r>
              <a:rPr lang="nl-BE" sz="1400" b="1" noProof="0" dirty="0">
                <a:solidFill>
                  <a:srgbClr val="005DA4"/>
                </a:solidFill>
                <a:latin typeface="+mn-lt"/>
              </a:rPr>
              <a:t>Een beveiligingssysteem opstellen? </a:t>
            </a:r>
          </a:p>
          <a:p>
            <a:pPr algn="ctr"/>
            <a:r>
              <a:rPr lang="nl-BE" sz="1400" b="1" noProof="0" dirty="0">
                <a:solidFill>
                  <a:srgbClr val="005DA4"/>
                </a:solidFill>
                <a:latin typeface="+mn-lt"/>
              </a:rPr>
              <a:t>Hoe doe ik dat? </a:t>
            </a:r>
          </a:p>
        </p:txBody>
      </p:sp>
    </p:spTree>
    <p:extLst>
      <p:ext uri="{BB962C8B-B14F-4D97-AF65-F5344CB8AC3E}">
        <p14:creationId xmlns:p14="http://schemas.microsoft.com/office/powerpoint/2010/main" val="2805942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noProof="0" dirty="0">
                <a:solidFill>
                  <a:schemeClr val="tx1"/>
                </a:solidFill>
              </a:rPr>
            </a:br>
            <a:r>
              <a:rPr lang="nl-BE" sz="2000" b="1" noProof="0" dirty="0">
                <a:solidFill>
                  <a:schemeClr val="tx1"/>
                </a:solidFill>
              </a:rPr>
              <a:t>Familiefoto "Aannemer"</a:t>
            </a:r>
            <a:br>
              <a:rPr lang="nl-BE" sz="2000" b="1" noProof="0" dirty="0">
                <a:solidFill>
                  <a:schemeClr val="tx1"/>
                </a:solidFill>
              </a:rPr>
            </a:br>
            <a:br>
              <a:rPr lang="nl-BE" sz="2000" b="1" noProof="0" dirty="0">
                <a:solidFill>
                  <a:schemeClr val="tx1"/>
                </a:solidFill>
              </a:rPr>
            </a:br>
            <a:r>
              <a:rPr lang="nl-BE" sz="2000" b="1" noProof="0" dirty="0">
                <a:solidFill>
                  <a:schemeClr val="tx1"/>
                </a:solidFill>
              </a:rPr>
              <a:t>0. Inleiding</a:t>
            </a:r>
            <a:br>
              <a:rPr lang="nl-BE" sz="2000" b="1" noProof="0" dirty="0">
                <a:solidFill>
                  <a:schemeClr val="tx1"/>
                </a:solidFill>
              </a:rPr>
            </a:br>
            <a:endParaRPr lang="nl-BE" sz="2000" b="1" noProof="0" dirty="0">
              <a:solidFill>
                <a:schemeClr val="tx1"/>
              </a:solidFill>
            </a:endParaRPr>
          </a:p>
          <a:p>
            <a:r>
              <a:rPr lang="nl-BE" sz="2000" b="1" noProof="0" dirty="0">
                <a:solidFill>
                  <a:schemeClr val="tx1"/>
                </a:solidFill>
              </a:rPr>
              <a:t>1. Afbakening van de werfzone: materiële afbakening </a:t>
            </a:r>
          </a:p>
          <a:p>
            <a:endParaRPr lang="nl-BE" sz="2000" b="1" noProof="0" dirty="0">
              <a:solidFill>
                <a:schemeClr val="tx1"/>
              </a:solidFill>
            </a:endParaRPr>
          </a:p>
          <a:p>
            <a:r>
              <a:rPr lang="nl-BE" sz="2000" b="1" noProof="0" dirty="0">
                <a:solidFill>
                  <a:schemeClr val="tx1"/>
                </a:solidFill>
              </a:rPr>
              <a:t>2. Afbakening van de werfzone: toezicht door een persoon – grenswachter</a:t>
            </a:r>
          </a:p>
          <a:p>
            <a:endParaRPr lang="nl-BE" sz="2000" b="1" noProof="0" dirty="0">
              <a:solidFill>
                <a:schemeClr val="tx1"/>
              </a:solidFill>
            </a:endParaRPr>
          </a:p>
          <a:p>
            <a:r>
              <a:rPr lang="nl-BE" sz="2000" b="1" noProof="0" dirty="0"/>
              <a:t>3. Incidenten	</a:t>
            </a:r>
          </a:p>
          <a:p>
            <a:r>
              <a:rPr lang="nl-BE" sz="2000" noProof="0" dirty="0">
                <a:solidFill>
                  <a:schemeClr val="tx1"/>
                </a:solidFill>
              </a:rPr>
              <a:t>	3.1 geen reactie na alarm</a:t>
            </a:r>
          </a:p>
          <a:p>
            <a:r>
              <a:rPr lang="nl-BE" sz="2000" noProof="0" dirty="0">
                <a:solidFill>
                  <a:schemeClr val="tx1"/>
                </a:solidFill>
              </a:rPr>
              <a:t>	3.2 verminderde zichtbaarheid</a:t>
            </a:r>
          </a:p>
          <a:p>
            <a:r>
              <a:rPr lang="nl-BE" sz="2000" noProof="0" dirty="0">
                <a:solidFill>
                  <a:schemeClr val="tx1"/>
                </a:solidFill>
              </a:rPr>
              <a:t>	3.3 onvoldoende hoorbaarheid</a:t>
            </a:r>
          </a:p>
          <a:p>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2266891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43261"/>
            <a:ext cx="1912823" cy="360363"/>
          </a:xfrm>
        </p:spPr>
        <p:txBody>
          <a:bodyPr/>
          <a:lstStyle/>
          <a:p>
            <a:r>
              <a:rPr lang="nl-BE" noProof="0" dirty="0"/>
              <a:t>3. Incidenten</a:t>
            </a:r>
          </a:p>
          <a:p>
            <a:r>
              <a:rPr lang="nl-BE" noProof="0" dirty="0"/>
              <a:t>3.1 Geen reactie na alarm</a:t>
            </a:r>
          </a:p>
        </p:txBody>
      </p:sp>
      <p:sp>
        <p:nvSpPr>
          <p:cNvPr id="10" name="Rounded Rectangle 9"/>
          <p:cNvSpPr/>
          <p:nvPr/>
        </p:nvSpPr>
        <p:spPr bwMode="auto">
          <a:xfrm>
            <a:off x="2411776" y="851638"/>
            <a:ext cx="6927045" cy="789043"/>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nl-BE" sz="1000" noProof="0" dirty="0">
              <a:solidFill>
                <a:srgbClr val="0070C0"/>
              </a:solidFill>
            </a:endParaRPr>
          </a:p>
          <a:p>
            <a:pPr algn="just"/>
            <a:r>
              <a:rPr lang="nl-BE" sz="1400" noProof="0" dirty="0">
                <a:latin typeface="+mn-lt"/>
              </a:rPr>
              <a:t>Er wordt geen gehoor gegeven aan het alarm van de grenswachter door één van de bedienden (technisch probleem of niet naleven van de richtlijnen).</a:t>
            </a:r>
          </a:p>
          <a:p>
            <a:pPr algn="just"/>
            <a:endParaRPr lang="nl-BE" sz="1000" noProof="0" dirty="0">
              <a:solidFill>
                <a:srgbClr val="0070C0"/>
              </a:solidFill>
            </a:endParaRPr>
          </a:p>
        </p:txBody>
      </p:sp>
      <p:sp>
        <p:nvSpPr>
          <p:cNvPr id="11" name="TextBox 10"/>
          <p:cNvSpPr txBox="1"/>
          <p:nvPr/>
        </p:nvSpPr>
        <p:spPr>
          <a:xfrm>
            <a:off x="1178352" y="758550"/>
            <a:ext cx="4525023" cy="261610"/>
          </a:xfrm>
          <a:prstGeom prst="rect">
            <a:avLst/>
          </a:prstGeom>
          <a:noFill/>
        </p:spPr>
        <p:txBody>
          <a:bodyPr wrap="square" rtlCol="0">
            <a:spAutoFit/>
          </a:bodyPr>
          <a:lstStyle/>
          <a:p>
            <a:r>
              <a:rPr lang="nl-BE" sz="1100" b="1" u="sng" noProof="0" dirty="0">
                <a:solidFill>
                  <a:schemeClr val="accent2"/>
                </a:solidFill>
              </a:rPr>
              <a:t>Context</a:t>
            </a:r>
            <a:endParaRPr lang="nl-BE" sz="1100" u="sng" noProof="0" dirty="0"/>
          </a:p>
        </p:txBody>
      </p:sp>
      <p:sp>
        <p:nvSpPr>
          <p:cNvPr id="30" name="Title 1"/>
          <p:cNvSpPr txBox="1">
            <a:spLocks/>
          </p:cNvSpPr>
          <p:nvPr/>
        </p:nvSpPr>
        <p:spPr bwMode="auto">
          <a:xfrm>
            <a:off x="1274327" y="374944"/>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3.1 Geen reactie na alarm – activiteiten worden niet gestopt</a:t>
            </a:r>
          </a:p>
        </p:txBody>
      </p:sp>
      <p:sp>
        <p:nvSpPr>
          <p:cNvPr id="71" name="Rectangle 70"/>
          <p:cNvSpPr/>
          <p:nvPr/>
        </p:nvSpPr>
        <p:spPr>
          <a:xfrm>
            <a:off x="752056" y="3045212"/>
            <a:ext cx="6096000" cy="338554"/>
          </a:xfrm>
          <a:prstGeom prst="rect">
            <a:avLst/>
          </a:prstGeom>
        </p:spPr>
        <p:txBody>
          <a:bodyPr>
            <a:spAutoFit/>
          </a:bodyPr>
          <a:lstStyle/>
          <a:p>
            <a:pPr algn="ctr"/>
            <a:r>
              <a:rPr lang="nl-BE" sz="800" b="1" noProof="0" dirty="0">
                <a:solidFill>
                  <a:schemeClr val="bg1"/>
                </a:solidFill>
              </a:rPr>
              <a:t>AANKONDIGER</a:t>
            </a:r>
          </a:p>
          <a:p>
            <a:pPr algn="ctr"/>
            <a:r>
              <a:rPr lang="nl-BE" sz="800" b="1" noProof="0" dirty="0">
                <a:solidFill>
                  <a:schemeClr val="bg1"/>
                </a:solidFill>
              </a:rPr>
              <a:t>AANEMER</a:t>
            </a:r>
          </a:p>
        </p:txBody>
      </p:sp>
      <p:sp>
        <p:nvSpPr>
          <p:cNvPr id="72" name="Rectangle 71"/>
          <p:cNvSpPr/>
          <p:nvPr/>
        </p:nvSpPr>
        <p:spPr>
          <a:xfrm>
            <a:off x="671736" y="4788297"/>
            <a:ext cx="6096000" cy="338554"/>
          </a:xfrm>
          <a:prstGeom prst="rect">
            <a:avLst/>
          </a:prstGeom>
        </p:spPr>
        <p:txBody>
          <a:bodyPr>
            <a:spAutoFit/>
          </a:bodyPr>
          <a:lstStyle/>
          <a:p>
            <a:pPr algn="ctr"/>
            <a:r>
              <a:rPr lang="nl-BE" sz="800" b="1" noProof="0" dirty="0">
                <a:solidFill>
                  <a:schemeClr val="bg1"/>
                </a:solidFill>
              </a:rPr>
              <a:t>AANKONDIGER</a:t>
            </a:r>
          </a:p>
          <a:p>
            <a:pPr algn="ctr"/>
            <a:r>
              <a:rPr lang="nl-BE" sz="800" b="1" noProof="0" dirty="0">
                <a:solidFill>
                  <a:schemeClr val="bg1"/>
                </a:solidFill>
              </a:rPr>
              <a:t>AANEMER</a:t>
            </a:r>
          </a:p>
        </p:txBody>
      </p:sp>
      <p:sp>
        <p:nvSpPr>
          <p:cNvPr id="53" name="Rectangle 245"/>
          <p:cNvSpPr>
            <a:spLocks noChangeArrowheads="1"/>
          </p:cNvSpPr>
          <p:nvPr/>
        </p:nvSpPr>
        <p:spPr bwMode="auto">
          <a:xfrm>
            <a:off x="5859216" y="2312843"/>
            <a:ext cx="5327650" cy="656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Overleg tussen de grenswachter en de bedienden over wat er gebeurde en bepalen van de oorzaken van het voorval.</a:t>
            </a:r>
          </a:p>
        </p:txBody>
      </p:sp>
      <p:grpSp>
        <p:nvGrpSpPr>
          <p:cNvPr id="6" name="Group 5"/>
          <p:cNvGrpSpPr/>
          <p:nvPr/>
        </p:nvGrpSpPr>
        <p:grpSpPr>
          <a:xfrm>
            <a:off x="2464275" y="4581004"/>
            <a:ext cx="4777600" cy="1881996"/>
            <a:chOff x="2419866" y="4876307"/>
            <a:chExt cx="4017373" cy="1586693"/>
          </a:xfrm>
        </p:grpSpPr>
        <p:pic>
          <p:nvPicPr>
            <p:cNvPr id="79" name="Picture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866" y="4876307"/>
              <a:ext cx="4017373" cy="1586693"/>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226" y="5195294"/>
              <a:ext cx="288032" cy="759820"/>
            </a:xfrm>
            <a:prstGeom prst="rect">
              <a:avLst/>
            </a:prstGeom>
          </p:spPr>
        </p:pic>
        <p:sp>
          <p:nvSpPr>
            <p:cNvPr id="4" name="Rectangle 3"/>
            <p:cNvSpPr/>
            <p:nvPr/>
          </p:nvSpPr>
          <p:spPr>
            <a:xfrm>
              <a:off x="4820873" y="5513896"/>
              <a:ext cx="431106" cy="3490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noProof="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0349" y="5264923"/>
              <a:ext cx="284244" cy="767260"/>
            </a:xfrm>
            <a:prstGeom prst="rect">
              <a:avLst/>
            </a:prstGeom>
          </p:spPr>
        </p:pic>
      </p:grpSp>
      <p:cxnSp>
        <p:nvCxnSpPr>
          <p:cNvPr id="26"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28" name="Rounded Rectangle 122"/>
          <p:cNvSpPr>
            <a:spLocks noChangeArrowheads="1"/>
          </p:cNvSpPr>
          <p:nvPr/>
        </p:nvSpPr>
        <p:spPr bwMode="auto">
          <a:xfrm>
            <a:off x="827514" y="250691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analyse oorzaak</a:t>
            </a:r>
          </a:p>
        </p:txBody>
      </p:sp>
      <p:sp>
        <p:nvSpPr>
          <p:cNvPr id="29" name="Rounded Rectangle 122"/>
          <p:cNvSpPr>
            <a:spLocks noChangeArrowheads="1"/>
          </p:cNvSpPr>
          <p:nvPr/>
        </p:nvSpPr>
        <p:spPr bwMode="auto">
          <a:xfrm>
            <a:off x="795037" y="484462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overleg met VV / HL</a:t>
            </a:r>
          </a:p>
        </p:txBody>
      </p:sp>
      <p:pic>
        <p:nvPicPr>
          <p:cNvPr id="8" name="Picture 7"/>
          <p:cNvPicPr>
            <a:picLocks noChangeAspect="1"/>
          </p:cNvPicPr>
          <p:nvPr/>
        </p:nvPicPr>
        <p:blipFill>
          <a:blip r:embed="rId5"/>
          <a:stretch>
            <a:fillRect/>
          </a:stretch>
        </p:blipFill>
        <p:spPr>
          <a:xfrm>
            <a:off x="1740365" y="1985924"/>
            <a:ext cx="2751027" cy="1638668"/>
          </a:xfrm>
          <a:prstGeom prst="rect">
            <a:avLst/>
          </a:prstGeom>
        </p:spPr>
      </p:pic>
      <p:pic>
        <p:nvPicPr>
          <p:cNvPr id="9" name="Picture 8"/>
          <p:cNvPicPr>
            <a:picLocks noChangeAspect="1"/>
          </p:cNvPicPr>
          <p:nvPr/>
        </p:nvPicPr>
        <p:blipFill>
          <a:blip r:embed="rId6"/>
          <a:stretch>
            <a:fillRect/>
          </a:stretch>
        </p:blipFill>
        <p:spPr>
          <a:xfrm>
            <a:off x="1711020" y="4536142"/>
            <a:ext cx="2435574" cy="1449490"/>
          </a:xfrm>
          <a:prstGeom prst="rect">
            <a:avLst/>
          </a:prstGeom>
        </p:spPr>
      </p:pic>
      <p:sp>
        <p:nvSpPr>
          <p:cNvPr id="37" name="Rectangle 245"/>
          <p:cNvSpPr>
            <a:spLocks noChangeArrowheads="1"/>
          </p:cNvSpPr>
          <p:nvPr/>
        </p:nvSpPr>
        <p:spPr bwMode="auto">
          <a:xfrm>
            <a:off x="7109470" y="4571965"/>
            <a:ext cx="4142911" cy="161372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De grenswachter moet de VV en de hiërarchische lijn onmiddellijk informeren over het incident en de eventuele oorzaken.</a:t>
            </a:r>
          </a:p>
          <a:p>
            <a:pPr algn="just"/>
            <a:r>
              <a:rPr lang="nl-BE" sz="1400" noProof="0" dirty="0">
                <a:latin typeface="+mn-lt"/>
              </a:rPr>
              <a:t>Om dit te verzekeren moet de briefing van de VV aannemer herinneren aan de interne procedures die bij incidenten strikt moeten worden toegepast.</a:t>
            </a:r>
          </a:p>
        </p:txBody>
      </p:sp>
    </p:spTree>
    <p:extLst>
      <p:ext uri="{BB962C8B-B14F-4D97-AF65-F5344CB8AC3E}">
        <p14:creationId xmlns:p14="http://schemas.microsoft.com/office/powerpoint/2010/main" val="4214075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5"/>
          <p:cNvSpPr>
            <a:spLocks noChangeArrowheads="1"/>
          </p:cNvSpPr>
          <p:nvPr/>
        </p:nvSpPr>
        <p:spPr bwMode="auto">
          <a:xfrm>
            <a:off x="1671167" y="1347214"/>
            <a:ext cx="3168352" cy="1229936"/>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De beslissing om het werk te hernemen berust NIET bij de grenswachter of de bedienden.  </a:t>
            </a:r>
          </a:p>
          <a:p>
            <a:pPr algn="just"/>
            <a:r>
              <a:rPr lang="nl-BE" sz="1400" noProof="0" dirty="0">
                <a:latin typeface="+mn-lt"/>
              </a:rPr>
              <a:t>Instructies komen van de hiërarchische lijn, conform de interne procedures.</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2291" y="1196752"/>
            <a:ext cx="407378" cy="550811"/>
          </a:xfrm>
          <a:prstGeom prst="rect">
            <a:avLst/>
          </a:prstGeom>
          <a:noFill/>
          <a:ln w="9525">
            <a:noFill/>
            <a:miter lim="800000"/>
            <a:headEnd/>
            <a:tailEnd/>
          </a:ln>
        </p:spPr>
      </p:pic>
      <p:sp>
        <p:nvSpPr>
          <p:cNvPr id="9" name="Rectangle 8"/>
          <p:cNvSpPr/>
          <p:nvPr/>
        </p:nvSpPr>
        <p:spPr>
          <a:xfrm>
            <a:off x="6029715" y="1747563"/>
            <a:ext cx="504056" cy="42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5" name="Rectangle 24"/>
          <p:cNvSpPr/>
          <p:nvPr/>
        </p:nvSpPr>
        <p:spPr>
          <a:xfrm>
            <a:off x="8581699" y="1318325"/>
            <a:ext cx="250605" cy="42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6" name="Rectangle 25"/>
          <p:cNvSpPr/>
          <p:nvPr/>
        </p:nvSpPr>
        <p:spPr>
          <a:xfrm rot="16364843">
            <a:off x="8419621" y="1483209"/>
            <a:ext cx="306476" cy="42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pic>
        <p:nvPicPr>
          <p:cNvPr id="13" name="Picture 12">
            <a:extLst>
              <a:ext uri="{FF2B5EF4-FFF2-40B4-BE49-F238E27FC236}">
                <a16:creationId xmlns:a16="http://schemas.microsoft.com/office/drawing/2014/main" id="{B9693E24-65A4-4638-9807-A0178B7DAB98}"/>
              </a:ext>
            </a:extLst>
          </p:cNvPr>
          <p:cNvPicPr>
            <a:picLocks noChangeAspect="1"/>
          </p:cNvPicPr>
          <p:nvPr/>
        </p:nvPicPr>
        <p:blipFill>
          <a:blip r:embed="rId3"/>
          <a:stretch>
            <a:fillRect/>
          </a:stretch>
        </p:blipFill>
        <p:spPr>
          <a:xfrm>
            <a:off x="5089498" y="1784280"/>
            <a:ext cx="6523285" cy="3664014"/>
          </a:xfrm>
          <a:prstGeom prst="rect">
            <a:avLst/>
          </a:prstGeom>
        </p:spPr>
      </p:pic>
      <p:sp>
        <p:nvSpPr>
          <p:cNvPr id="12" name="Text Placeholder 1">
            <a:extLst>
              <a:ext uri="{FF2B5EF4-FFF2-40B4-BE49-F238E27FC236}">
                <a16:creationId xmlns:a16="http://schemas.microsoft.com/office/drawing/2014/main" id="{7D5A08EC-90BF-4CDA-9DD2-4CD30A63CFF8}"/>
              </a:ext>
            </a:extLst>
          </p:cNvPr>
          <p:cNvSpPr>
            <a:spLocks noGrp="1"/>
          </p:cNvSpPr>
          <p:nvPr>
            <p:ph type="body" sz="quarter" idx="18"/>
          </p:nvPr>
        </p:nvSpPr>
        <p:spPr>
          <a:xfrm>
            <a:off x="9912424" y="243261"/>
            <a:ext cx="1912823" cy="360363"/>
          </a:xfrm>
        </p:spPr>
        <p:txBody>
          <a:bodyPr/>
          <a:lstStyle/>
          <a:p>
            <a:r>
              <a:rPr lang="nl-BE" noProof="0" dirty="0"/>
              <a:t>3. Incidenten</a:t>
            </a:r>
          </a:p>
          <a:p>
            <a:r>
              <a:rPr lang="nl-BE" noProof="0" dirty="0"/>
              <a:t>3.1 Geen reactie na alarm</a:t>
            </a:r>
          </a:p>
        </p:txBody>
      </p:sp>
    </p:spTree>
    <p:extLst>
      <p:ext uri="{BB962C8B-B14F-4D97-AF65-F5344CB8AC3E}">
        <p14:creationId xmlns:p14="http://schemas.microsoft.com/office/powerpoint/2010/main" val="392109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71464" y="429443"/>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Familiefoto "Aannemer"</a:t>
            </a:r>
          </a:p>
        </p:txBody>
      </p:sp>
      <p:sp>
        <p:nvSpPr>
          <p:cNvPr id="40" name="Rechthoek 38"/>
          <p:cNvSpPr>
            <a:spLocks noChangeArrowheads="1"/>
          </p:cNvSpPr>
          <p:nvPr/>
        </p:nvSpPr>
        <p:spPr bwMode="auto">
          <a:xfrm>
            <a:off x="4916095" y="2278764"/>
            <a:ext cx="2990975"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WERKPOST</a:t>
            </a:r>
          </a:p>
        </p:txBody>
      </p:sp>
      <p:sp>
        <p:nvSpPr>
          <p:cNvPr id="43" name="Rechthoek 35"/>
          <p:cNvSpPr>
            <a:spLocks noChangeArrowheads="1"/>
          </p:cNvSpPr>
          <p:nvPr/>
        </p:nvSpPr>
        <p:spPr bwMode="auto">
          <a:xfrm>
            <a:off x="8437984" y="2278764"/>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LEIDER V/H WERK – VV </a:t>
            </a:r>
          </a:p>
        </p:txBody>
      </p:sp>
      <p:sp>
        <p:nvSpPr>
          <p:cNvPr id="46" name="Rechthoek 35"/>
          <p:cNvSpPr>
            <a:spLocks noChangeArrowheads="1"/>
          </p:cNvSpPr>
          <p:nvPr/>
        </p:nvSpPr>
        <p:spPr bwMode="auto">
          <a:xfrm>
            <a:off x="2142599" y="2278763"/>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1000" b="1" noProof="0" dirty="0">
                <a:solidFill>
                  <a:schemeClr val="bg1"/>
                </a:solidFill>
              </a:rPr>
              <a:t>HIERARCHISCHE LIJN AANNEMER</a:t>
            </a:r>
          </a:p>
        </p:txBody>
      </p:sp>
      <p:grpSp>
        <p:nvGrpSpPr>
          <p:cNvPr id="2" name="Group 1"/>
          <p:cNvGrpSpPr/>
          <p:nvPr/>
        </p:nvGrpSpPr>
        <p:grpSpPr>
          <a:xfrm>
            <a:off x="8502636" y="44624"/>
            <a:ext cx="596541" cy="716974"/>
            <a:chOff x="3483600" y="118407"/>
            <a:chExt cx="596541" cy="716974"/>
          </a:xfrm>
        </p:grpSpPr>
        <p:pic>
          <p:nvPicPr>
            <p:cNvPr id="3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83539" y="118407"/>
              <a:ext cx="496602" cy="450018"/>
            </a:xfrm>
            <a:prstGeom prst="rect">
              <a:avLst/>
            </a:prstGeom>
            <a:noFill/>
            <a:ln w="9525">
              <a:noFill/>
              <a:miter lim="800000"/>
              <a:headEnd/>
              <a:tailEnd/>
            </a:ln>
          </p:spPr>
        </p:pic>
        <p:sp>
          <p:nvSpPr>
            <p:cNvPr id="33" name="Boog 43"/>
            <p:cNvSpPr/>
            <p:nvPr/>
          </p:nvSpPr>
          <p:spPr bwMode="auto">
            <a:xfrm rot="7668973" flipH="1">
              <a:off x="3442452" y="378685"/>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grpSp>
      <p:sp>
        <p:nvSpPr>
          <p:cNvPr id="3" name="TextBox 2"/>
          <p:cNvSpPr txBox="1"/>
          <p:nvPr/>
        </p:nvSpPr>
        <p:spPr>
          <a:xfrm>
            <a:off x="2063750" y="2764951"/>
            <a:ext cx="8064500" cy="2758202"/>
          </a:xfrm>
          <a:prstGeom prst="roundRect">
            <a:avLst/>
          </a:prstGeom>
          <a:noFill/>
          <a:ln w="12700">
            <a:solidFill>
              <a:srgbClr val="FF0000"/>
            </a:solidFill>
            <a:prstDash val="dash"/>
          </a:ln>
        </p:spPr>
        <p:txBody>
          <a:bodyPr wrap="square" rtlCol="0">
            <a:spAutoFit/>
          </a:bodyPr>
          <a:lstStyle/>
          <a:p>
            <a:r>
              <a:rPr lang="nl-BE" sz="1200" b="1" u="sng" noProof="0" dirty="0">
                <a:latin typeface="+mn-lt"/>
              </a:rPr>
              <a:t>Opmerkingen</a:t>
            </a:r>
          </a:p>
          <a:p>
            <a:endParaRPr lang="nl-BE" sz="1200" noProof="0" dirty="0">
              <a:latin typeface="+mn-lt"/>
            </a:endParaRPr>
          </a:p>
          <a:p>
            <a:r>
              <a:rPr lang="nl-BE" sz="1200" noProof="0" dirty="0">
                <a:latin typeface="+mn-lt"/>
              </a:rPr>
              <a:t>In de huidige eenheid:</a:t>
            </a:r>
          </a:p>
          <a:p>
            <a:pPr marL="228600" indent="-228600">
              <a:buAutoNum type="arabicPeriod"/>
            </a:pPr>
            <a:endParaRPr lang="nl-BE" sz="1200" noProof="0" dirty="0">
              <a:latin typeface="+mn-lt"/>
            </a:endParaRPr>
          </a:p>
          <a:p>
            <a:pPr marL="228600" indent="-228600">
              <a:buAutoNum type="arabicPeriod"/>
            </a:pPr>
            <a:r>
              <a:rPr lang="nl-BE" sz="1200" noProof="0" dirty="0">
                <a:latin typeface="+mn-lt"/>
              </a:rPr>
              <a:t>De afkorting “VV” wordt systematisch gebruikt in plaats van de “Verantwoordelijke voor de Veiligheid”.</a:t>
            </a:r>
          </a:p>
          <a:p>
            <a:pPr marL="228600" indent="-228600">
              <a:buAutoNum type="arabicPeriod"/>
            </a:pPr>
            <a:endParaRPr lang="nl-BE" sz="1200" noProof="0" dirty="0">
              <a:latin typeface="+mn-lt"/>
            </a:endParaRPr>
          </a:p>
          <a:p>
            <a:pPr marL="228600" indent="-228600">
              <a:buAutoNum type="arabicPeriod"/>
            </a:pPr>
            <a:r>
              <a:rPr lang="nl-BE" sz="1200" noProof="0" dirty="0">
                <a:latin typeface="+mn-lt"/>
              </a:rPr>
              <a:t>Men verwijst met </a:t>
            </a:r>
            <a:r>
              <a:rPr lang="nl-BE" sz="1200" b="1" noProof="0" dirty="0">
                <a:latin typeface="+mn-lt"/>
              </a:rPr>
              <a:t>werkpost</a:t>
            </a:r>
            <a:r>
              <a:rPr lang="nl-BE" sz="1200" noProof="0" dirty="0">
                <a:latin typeface="+mn-lt"/>
              </a:rPr>
              <a:t>  naar een eenheid bestaande uit:</a:t>
            </a:r>
          </a:p>
          <a:p>
            <a:pPr marL="685800" lvl="1" indent="-228600">
              <a:buFont typeface="Arial" panose="020B0604020202020204" pitchFamily="34" charset="0"/>
              <a:buChar char="•"/>
            </a:pPr>
            <a:r>
              <a:rPr lang="nl-BE" sz="1200" noProof="0" dirty="0">
                <a:latin typeface="+mn-lt"/>
              </a:rPr>
              <a:t>ofwel een (werf)voertuig;</a:t>
            </a:r>
          </a:p>
          <a:p>
            <a:pPr marL="685800" lvl="1" indent="-228600">
              <a:buFont typeface="Arial" panose="020B0604020202020204" pitchFamily="34" charset="0"/>
              <a:buChar char="•"/>
            </a:pPr>
            <a:r>
              <a:rPr lang="nl-BE" sz="1200" noProof="0" dirty="0">
                <a:latin typeface="+mn-lt"/>
              </a:rPr>
              <a:t>ofwel een ploeg aan het werk (max 4 personen gegroepeerd);</a:t>
            </a:r>
          </a:p>
          <a:p>
            <a:pPr marL="685800" lvl="1" indent="-228600">
              <a:buFont typeface="Arial" panose="020B0604020202020204" pitchFamily="34" charset="0"/>
              <a:buChar char="•"/>
            </a:pPr>
            <a:r>
              <a:rPr lang="nl-BE" sz="1200" noProof="0" dirty="0">
                <a:latin typeface="+mn-lt"/>
              </a:rPr>
              <a:t>ofwel een machine en 1 ploeg aan het werk (samenwerkend).</a:t>
            </a:r>
          </a:p>
          <a:p>
            <a:pPr marL="228600" indent="-228600">
              <a:buAutoNum type="arabicPeriod"/>
            </a:pPr>
            <a:endParaRPr lang="nl-BE" sz="1200" noProof="0" dirty="0">
              <a:latin typeface="+mn-lt"/>
            </a:endParaRPr>
          </a:p>
          <a:p>
            <a:pPr marL="228600" indent="-228600">
              <a:buAutoNum type="arabicPeriod"/>
            </a:pPr>
            <a:r>
              <a:rPr lang="nl-BE" sz="1200" noProof="0" dirty="0">
                <a:latin typeface="+mn-lt"/>
              </a:rPr>
              <a:t>Op de schetsen in deze module gebruiken we bijna altijd een werfvoertuig. Deze kan vervangen worden door een werkpost.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930" y="1019123"/>
            <a:ext cx="341730" cy="1139101"/>
          </a:xfrm>
          <a:prstGeom prst="rect">
            <a:avLst/>
          </a:prstGeom>
          <a:ln w="25400">
            <a:solidFill>
              <a:schemeClr val="bg1">
                <a:lumMod val="85000"/>
              </a:schemeClr>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095" y="1216974"/>
            <a:ext cx="1373440" cy="816835"/>
          </a:xfrm>
          <a:prstGeom prst="rect">
            <a:avLst/>
          </a:prstGeom>
          <a:ln w="25400">
            <a:solidFill>
              <a:schemeClr val="tx2">
                <a:lumMod val="85000"/>
              </a:schemeClr>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189" y="1090100"/>
            <a:ext cx="1454225" cy="1073205"/>
          </a:xfrm>
          <a:prstGeom prst="rect">
            <a:avLst/>
          </a:prstGeom>
          <a:ln w="25400">
            <a:solidFill>
              <a:schemeClr val="tx2">
                <a:lumMod val="85000"/>
              </a:schemeClr>
            </a:solidFill>
          </a:ln>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8845" y="1065840"/>
            <a:ext cx="427665" cy="1128168"/>
          </a:xfrm>
          <a:prstGeom prst="rect">
            <a:avLst/>
          </a:prstGeom>
          <a:ln w="25400">
            <a:solidFill>
              <a:schemeClr val="tx2">
                <a:lumMod val="85000"/>
              </a:schemeClr>
            </a:solidFill>
          </a:ln>
        </p:spPr>
      </p:pic>
      <p:grpSp>
        <p:nvGrpSpPr>
          <p:cNvPr id="4" name="Group 3"/>
          <p:cNvGrpSpPr/>
          <p:nvPr/>
        </p:nvGrpSpPr>
        <p:grpSpPr>
          <a:xfrm>
            <a:off x="3550805" y="884260"/>
            <a:ext cx="1248463" cy="1768419"/>
            <a:chOff x="3550805" y="1982567"/>
            <a:chExt cx="1248463" cy="1768419"/>
          </a:xfrm>
        </p:grpSpPr>
        <p:sp>
          <p:nvSpPr>
            <p:cNvPr id="35"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noProof="0" dirty="0">
                  <a:solidFill>
                    <a:schemeClr val="bg1"/>
                  </a:solidFill>
                </a:rPr>
                <a:t>GRENSWACHTER</a:t>
              </a:r>
            </a:p>
            <a:p>
              <a:pPr algn="ctr"/>
              <a:r>
                <a:rPr lang="nl-BE" sz="1100" b="1" noProof="0" dirty="0">
                  <a:solidFill>
                    <a:schemeClr val="bg1"/>
                  </a:solidFill>
                </a:rPr>
                <a:t>AANNEMER</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25" name="TextBox 24">
            <a:extLst>
              <a:ext uri="{FF2B5EF4-FFF2-40B4-BE49-F238E27FC236}">
                <a16:creationId xmlns:a16="http://schemas.microsoft.com/office/drawing/2014/main" id="{4EE1CB96-1AF7-404C-BB41-05283A8E9772}"/>
              </a:ext>
            </a:extLst>
          </p:cNvPr>
          <p:cNvSpPr txBox="1"/>
          <p:nvPr/>
        </p:nvSpPr>
        <p:spPr>
          <a:xfrm>
            <a:off x="2118626" y="5931827"/>
            <a:ext cx="7892817" cy="677108"/>
          </a:xfrm>
          <a:prstGeom prst="rect">
            <a:avLst/>
          </a:prstGeom>
          <a:noFill/>
        </p:spPr>
        <p:txBody>
          <a:bodyPr wrap="square" rtlCol="0">
            <a:spAutoFit/>
          </a:bodyPr>
          <a:lstStyle/>
          <a:p>
            <a:pPr algn="just"/>
            <a:r>
              <a:rPr lang="nl-BE" sz="1200" noProof="0" dirty="0">
                <a:latin typeface="+mn-lt"/>
              </a:rPr>
              <a:t>Het woord </a:t>
            </a:r>
            <a:r>
              <a:rPr lang="nl-BE" sz="1200" b="1" noProof="0" dirty="0">
                <a:latin typeface="+mn-lt"/>
              </a:rPr>
              <a:t>bediende</a:t>
            </a:r>
            <a:r>
              <a:rPr lang="nl-BE" sz="1200" noProof="0" dirty="0">
                <a:latin typeface="+mn-lt"/>
              </a:rPr>
              <a:t> is een term die veelvuldig wordt gebruikt binnen Infrabel. Hieronder verstaan we een persoon aan het werk. Men verwijst hier niet naar het statuut van een werknemer.</a:t>
            </a:r>
          </a:p>
          <a:p>
            <a:pPr algn="just"/>
            <a:endParaRPr lang="nl-BE" sz="1400" noProof="0" dirty="0">
              <a:latin typeface="+mn-lt"/>
            </a:endParaRPr>
          </a:p>
        </p:txBody>
      </p:sp>
      <p:sp>
        <p:nvSpPr>
          <p:cNvPr id="26" name="Rounded Rectangle 16">
            <a:extLst>
              <a:ext uri="{FF2B5EF4-FFF2-40B4-BE49-F238E27FC236}">
                <a16:creationId xmlns:a16="http://schemas.microsoft.com/office/drawing/2014/main" id="{69B6634D-923D-4F4A-913A-6C720A5A9918}"/>
              </a:ext>
            </a:extLst>
          </p:cNvPr>
          <p:cNvSpPr/>
          <p:nvPr/>
        </p:nvSpPr>
        <p:spPr bwMode="auto">
          <a:xfrm>
            <a:off x="2063948" y="5905687"/>
            <a:ext cx="8064896"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noProof="0" dirty="0"/>
          </a:p>
        </p:txBody>
      </p:sp>
      <p:pic>
        <p:nvPicPr>
          <p:cNvPr id="27" name="Picture 26">
            <a:extLst>
              <a:ext uri="{FF2B5EF4-FFF2-40B4-BE49-F238E27FC236}">
                <a16:creationId xmlns:a16="http://schemas.microsoft.com/office/drawing/2014/main" id="{513D150F-C9E9-49EB-B1E5-A5EE5762AA0C}"/>
              </a:ext>
            </a:extLst>
          </p:cNvPr>
          <p:cNvPicPr>
            <a:picLocks noChangeAspect="1"/>
          </p:cNvPicPr>
          <p:nvPr/>
        </p:nvPicPr>
        <p:blipFill>
          <a:blip r:embed="rId9"/>
          <a:stretch>
            <a:fillRect/>
          </a:stretch>
        </p:blipFill>
        <p:spPr>
          <a:xfrm>
            <a:off x="1429934" y="5905687"/>
            <a:ext cx="493819" cy="658425"/>
          </a:xfrm>
          <a:prstGeom prst="rect">
            <a:avLst/>
          </a:prstGeom>
        </p:spPr>
      </p:pic>
    </p:spTree>
    <p:extLst>
      <p:ext uri="{BB962C8B-B14F-4D97-AF65-F5344CB8AC3E}">
        <p14:creationId xmlns:p14="http://schemas.microsoft.com/office/powerpoint/2010/main" val="243845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760089" y="1012947"/>
            <a:ext cx="6495599" cy="5542171"/>
            <a:chOff x="-5264365" y="2137671"/>
            <a:chExt cx="6495599" cy="5542171"/>
          </a:xfrm>
        </p:grpSpPr>
        <p:grpSp>
          <p:nvGrpSpPr>
            <p:cNvPr id="60" name="Group 59"/>
            <p:cNvGrpSpPr/>
            <p:nvPr/>
          </p:nvGrpSpPr>
          <p:grpSpPr>
            <a:xfrm>
              <a:off x="-5208535" y="2137671"/>
              <a:ext cx="6315265" cy="2473514"/>
              <a:chOff x="-5891084" y="2786109"/>
              <a:chExt cx="8602534" cy="3312369"/>
            </a:xfrm>
          </p:grpSpPr>
          <p:sp>
            <p:nvSpPr>
              <p:cNvPr id="105" name="Rectangle 137"/>
              <p:cNvSpPr/>
              <p:nvPr/>
            </p:nvSpPr>
            <p:spPr bwMode="auto">
              <a:xfrm rot="10800000">
                <a:off x="-5891084" y="2786109"/>
                <a:ext cx="8208912" cy="3312369"/>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nl-BE" noProof="0" dirty="0"/>
              </a:p>
            </p:txBody>
          </p:sp>
          <p:sp>
            <p:nvSpPr>
              <p:cNvPr id="113" name="TextBox 228"/>
              <p:cNvSpPr txBox="1">
                <a:spLocks noChangeArrowheads="1"/>
              </p:cNvSpPr>
              <p:nvPr/>
            </p:nvSpPr>
            <p:spPr bwMode="auto">
              <a:xfrm>
                <a:off x="2387600" y="3719513"/>
                <a:ext cx="323850" cy="329723"/>
              </a:xfrm>
              <a:prstGeom prst="rect">
                <a:avLst/>
              </a:prstGeom>
              <a:noFill/>
              <a:ln w="9525">
                <a:noFill/>
                <a:miter lim="800000"/>
                <a:headEnd/>
                <a:tailEnd/>
              </a:ln>
            </p:spPr>
            <p:txBody>
              <a:bodyPr>
                <a:spAutoFit/>
              </a:bodyPr>
              <a:lstStyle/>
              <a:p>
                <a:pPr algn="ctr"/>
                <a:endParaRPr lang="nl-BE" sz="1000" noProof="0" dirty="0"/>
              </a:p>
            </p:txBody>
          </p:sp>
        </p:grpSp>
        <p:grpSp>
          <p:nvGrpSpPr>
            <p:cNvPr id="65" name="Group 64"/>
            <p:cNvGrpSpPr/>
            <p:nvPr/>
          </p:nvGrpSpPr>
          <p:grpSpPr>
            <a:xfrm>
              <a:off x="-5055953" y="4916865"/>
              <a:ext cx="6287187" cy="2762977"/>
              <a:chOff x="-6060165" y="2459374"/>
              <a:chExt cx="8771614" cy="3312368"/>
            </a:xfrm>
          </p:grpSpPr>
          <p:sp>
            <p:nvSpPr>
              <p:cNvPr id="81" name="Rectangle 137"/>
              <p:cNvSpPr/>
              <p:nvPr/>
            </p:nvSpPr>
            <p:spPr bwMode="auto">
              <a:xfrm rot="10800000">
                <a:off x="-6060165" y="2459374"/>
                <a:ext cx="8208913"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nl-BE" noProof="0" dirty="0"/>
              </a:p>
            </p:txBody>
          </p:sp>
          <p:sp>
            <p:nvSpPr>
              <p:cNvPr id="88" name="TextBox 228"/>
              <p:cNvSpPr txBox="1">
                <a:spLocks noChangeArrowheads="1"/>
              </p:cNvSpPr>
              <p:nvPr/>
            </p:nvSpPr>
            <p:spPr bwMode="auto">
              <a:xfrm>
                <a:off x="2387600" y="3359597"/>
                <a:ext cx="323849" cy="295180"/>
              </a:xfrm>
              <a:prstGeom prst="rect">
                <a:avLst/>
              </a:prstGeom>
              <a:noFill/>
              <a:ln w="9525">
                <a:noFill/>
                <a:miter lim="800000"/>
                <a:headEnd/>
                <a:tailEnd/>
              </a:ln>
            </p:spPr>
            <p:txBody>
              <a:bodyPr>
                <a:spAutoFit/>
              </a:bodyPr>
              <a:lstStyle/>
              <a:p>
                <a:pPr algn="ctr"/>
                <a:endParaRPr lang="nl-BE" sz="1000" noProof="0" dirty="0"/>
              </a:p>
            </p:txBody>
          </p:sp>
        </p:grpSp>
        <p:sp>
          <p:nvSpPr>
            <p:cNvPr id="70" name="Rectangle 137"/>
            <p:cNvSpPr/>
            <p:nvPr/>
          </p:nvSpPr>
          <p:spPr bwMode="auto">
            <a:xfrm>
              <a:off x="-5264365" y="4929342"/>
              <a:ext cx="6110054"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nl-BE" noProof="0" dirty="0"/>
            </a:p>
          </p:txBody>
        </p:sp>
      </p:grpSp>
      <p:sp>
        <p:nvSpPr>
          <p:cNvPr id="22" name="Rectangle 245"/>
          <p:cNvSpPr>
            <a:spLocks noChangeArrowheads="1"/>
          </p:cNvSpPr>
          <p:nvPr/>
        </p:nvSpPr>
        <p:spPr bwMode="auto">
          <a:xfrm>
            <a:off x="7860494" y="2151596"/>
            <a:ext cx="4103860" cy="1140187"/>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De grenswachter dreigt het visueel contact met de grenzen van de werfzone en/of de werkpost te verliezen door regen, sneeuw, mist, rook, stoom, stof of andere omstandigheden.</a:t>
            </a:r>
          </a:p>
        </p:txBody>
      </p:sp>
      <p:sp>
        <p:nvSpPr>
          <p:cNvPr id="24" name="Text Placeholder 1"/>
          <p:cNvSpPr>
            <a:spLocks noGrp="1"/>
          </p:cNvSpPr>
          <p:nvPr>
            <p:ph type="body" sz="quarter" idx="18"/>
          </p:nvPr>
        </p:nvSpPr>
        <p:spPr>
          <a:xfrm>
            <a:off x="9912424" y="169388"/>
            <a:ext cx="1912823" cy="360363"/>
          </a:xfrm>
        </p:spPr>
        <p:txBody>
          <a:bodyPr/>
          <a:lstStyle/>
          <a:p>
            <a:r>
              <a:rPr lang="nl-BE" noProof="0" dirty="0"/>
              <a:t>3. Incidenten</a:t>
            </a:r>
          </a:p>
          <a:p>
            <a:r>
              <a:rPr lang="nl-BE" noProof="0" dirty="0"/>
              <a:t>3.2 Verminderde zichtbaarheid</a:t>
            </a:r>
          </a:p>
        </p:txBody>
      </p:sp>
      <p:sp>
        <p:nvSpPr>
          <p:cNvPr id="26" name="Title 1"/>
          <p:cNvSpPr txBox="1">
            <a:spLocks/>
          </p:cNvSpPr>
          <p:nvPr/>
        </p:nvSpPr>
        <p:spPr bwMode="auto">
          <a:xfrm>
            <a:off x="1368879" y="163992"/>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3.2 Verminderde zichtbaarheid</a:t>
            </a:r>
          </a:p>
        </p:txBody>
      </p:sp>
      <p:sp>
        <p:nvSpPr>
          <p:cNvPr id="28" name="Rectangle 245"/>
          <p:cNvSpPr>
            <a:spLocks noChangeArrowheads="1"/>
          </p:cNvSpPr>
          <p:nvPr/>
        </p:nvSpPr>
        <p:spPr bwMode="auto">
          <a:xfrm>
            <a:off x="7946255" y="5030136"/>
            <a:ext cx="4009596" cy="104830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Indien aan bepaalde minimale zichtbaarheidsvoorwaarden niet of niet meer voldaan is, moet(en) de bediende(n) zijn (hun) werkzaamheden staken.</a:t>
            </a:r>
          </a:p>
        </p:txBody>
      </p:sp>
      <p:grpSp>
        <p:nvGrpSpPr>
          <p:cNvPr id="144" name="Groep 120"/>
          <p:cNvGrpSpPr>
            <a:grpSpLocks/>
          </p:cNvGrpSpPr>
          <p:nvPr/>
        </p:nvGrpSpPr>
        <p:grpSpPr bwMode="auto">
          <a:xfrm>
            <a:off x="8056524" y="403598"/>
            <a:ext cx="2015927" cy="1223492"/>
            <a:chOff x="6803182" y="5085878"/>
            <a:chExt cx="2016125" cy="1223963"/>
          </a:xfrm>
          <a:solidFill>
            <a:schemeClr val="bg1"/>
          </a:solidFill>
        </p:grpSpPr>
        <p:grpSp>
          <p:nvGrpSpPr>
            <p:cNvPr id="145" name="Group 26"/>
            <p:cNvGrpSpPr>
              <a:grpSpLocks/>
            </p:cNvGrpSpPr>
            <p:nvPr/>
          </p:nvGrpSpPr>
          <p:grpSpPr bwMode="auto">
            <a:xfrm>
              <a:off x="6803182" y="5085878"/>
              <a:ext cx="2016125" cy="1223963"/>
              <a:chOff x="5364088" y="2996952"/>
              <a:chExt cx="2880320" cy="2584287"/>
            </a:xfrm>
            <a:grpFill/>
          </p:grpSpPr>
          <p:grpSp>
            <p:nvGrpSpPr>
              <p:cNvPr id="148" name="Group 22"/>
              <p:cNvGrpSpPr>
                <a:grpSpLocks/>
              </p:cNvGrpSpPr>
              <p:nvPr/>
            </p:nvGrpSpPr>
            <p:grpSpPr bwMode="auto">
              <a:xfrm>
                <a:off x="5364088" y="2996952"/>
                <a:ext cx="2880320" cy="2584287"/>
                <a:chOff x="4427984" y="3429000"/>
                <a:chExt cx="2880320" cy="2584287"/>
              </a:xfrm>
              <a:grpFill/>
            </p:grpSpPr>
            <p:sp>
              <p:nvSpPr>
                <p:cNvPr id="150"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noProof="0" dirty="0">
                    <a:solidFill>
                      <a:schemeClr val="accent2"/>
                    </a:solidFill>
                  </a:endParaRPr>
                </a:p>
                <a:p>
                  <a:pPr algn="ctr"/>
                  <a:endParaRPr lang="nl-BE" noProof="0" dirty="0">
                    <a:solidFill>
                      <a:schemeClr val="accent2"/>
                    </a:solidFill>
                  </a:endParaRPr>
                </a:p>
                <a:p>
                  <a:pPr algn="ctr"/>
                  <a:r>
                    <a:rPr lang="nl-BE" noProof="0" dirty="0">
                      <a:solidFill>
                        <a:schemeClr val="accent2"/>
                      </a:solidFill>
                    </a:rPr>
                    <a:t>            </a:t>
                  </a:r>
                </a:p>
                <a:p>
                  <a:pPr algn="ctr"/>
                  <a:endParaRPr lang="nl-BE" noProof="0" dirty="0">
                    <a:solidFill>
                      <a:schemeClr val="accent2"/>
                    </a:solidFill>
                  </a:endParaRPr>
                </a:p>
              </p:txBody>
            </p:sp>
            <p:pic>
              <p:nvPicPr>
                <p:cNvPr id="1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149" name="TextBox 23"/>
              <p:cNvSpPr txBox="1">
                <a:spLocks noChangeArrowheads="1"/>
              </p:cNvSpPr>
              <p:nvPr/>
            </p:nvSpPr>
            <p:spPr bwMode="auto">
              <a:xfrm>
                <a:off x="5958090" y="3303397"/>
                <a:ext cx="2208343" cy="975139"/>
              </a:xfrm>
              <a:prstGeom prst="rect">
                <a:avLst/>
              </a:prstGeom>
              <a:grpFill/>
              <a:ln w="9525">
                <a:noFill/>
                <a:miter lim="800000"/>
                <a:headEnd/>
                <a:tailEnd/>
              </a:ln>
            </p:spPr>
            <p:txBody>
              <a:bodyPr>
                <a:spAutoFit/>
              </a:bodyPr>
              <a:lstStyle/>
              <a:p>
                <a:pPr algn="ctr"/>
                <a:r>
                  <a:rPr lang="nl-BE" sz="1200" noProof="0" dirty="0"/>
                  <a:t> </a:t>
                </a:r>
                <a:r>
                  <a:rPr lang="nl-BE" sz="1200" noProof="0" dirty="0">
                    <a:latin typeface="+mn-lt"/>
                  </a:rPr>
                  <a:t>zichtbaarheid onvoldoende</a:t>
                </a:r>
              </a:p>
            </p:txBody>
          </p:sp>
        </p:grpSp>
        <p:sp>
          <p:nvSpPr>
            <p:cNvPr id="146" name="TextBox 23"/>
            <p:cNvSpPr txBox="1">
              <a:spLocks noChangeArrowheads="1"/>
            </p:cNvSpPr>
            <p:nvPr/>
          </p:nvSpPr>
          <p:spPr bwMode="auto">
            <a:xfrm>
              <a:off x="7290978" y="5807302"/>
              <a:ext cx="1478899" cy="277106"/>
            </a:xfrm>
            <a:prstGeom prst="rect">
              <a:avLst/>
            </a:prstGeom>
            <a:grpFill/>
            <a:ln w="9525">
              <a:noFill/>
              <a:miter lim="800000"/>
              <a:headEnd/>
              <a:tailEnd/>
            </a:ln>
          </p:spPr>
          <p:txBody>
            <a:bodyPr>
              <a:spAutoFit/>
            </a:bodyPr>
            <a:lstStyle/>
            <a:p>
              <a:pPr algn="ctr"/>
              <a:r>
                <a:rPr lang="nl-BE" sz="1200" noProof="0" dirty="0">
                  <a:latin typeface="+mn-lt"/>
                </a:rPr>
                <a:t>goede hoorbaarheid </a:t>
              </a:r>
            </a:p>
          </p:txBody>
        </p:sp>
        <p:pic>
          <p:nvPicPr>
            <p:cNvPr id="147"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152" name="Afgeronde rechthoek 116"/>
          <p:cNvSpPr>
            <a:spLocks noChangeArrowheads="1"/>
          </p:cNvSpPr>
          <p:nvPr/>
        </p:nvSpPr>
        <p:spPr bwMode="auto">
          <a:xfrm>
            <a:off x="7624724" y="258667"/>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noProof="0" dirty="0">
                <a:solidFill>
                  <a:schemeClr val="bg1"/>
                </a:solidFill>
              </a:rPr>
              <a:t>NOT OK</a:t>
            </a:r>
          </a:p>
        </p:txBody>
      </p:sp>
      <p:sp>
        <p:nvSpPr>
          <p:cNvPr id="153" name="TextBox 370"/>
          <p:cNvSpPr txBox="1">
            <a:spLocks noChangeArrowheads="1"/>
          </p:cNvSpPr>
          <p:nvPr/>
        </p:nvSpPr>
        <p:spPr bwMode="auto">
          <a:xfrm>
            <a:off x="615544" y="6101321"/>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cxnSp>
        <p:nvCxnSpPr>
          <p:cNvPr id="154" name="Straight Arrow Connector 135"/>
          <p:cNvCxnSpPr>
            <a:cxnSpLocks noChangeShapeType="1"/>
          </p:cNvCxnSpPr>
          <p:nvPr/>
        </p:nvCxnSpPr>
        <p:spPr bwMode="auto">
          <a:xfrm>
            <a:off x="785569" y="1182594"/>
            <a:ext cx="0" cy="4895850"/>
          </a:xfrm>
          <a:prstGeom prst="straightConnector1">
            <a:avLst/>
          </a:prstGeom>
          <a:noFill/>
          <a:ln w="12700" algn="ctr">
            <a:solidFill>
              <a:schemeClr val="accent2"/>
            </a:solidFill>
            <a:prstDash val="dash"/>
            <a:round/>
            <a:headEnd/>
            <a:tailEnd type="arrow" w="med" len="med"/>
          </a:ln>
        </p:spPr>
      </p:cxnSp>
      <p:sp>
        <p:nvSpPr>
          <p:cNvPr id="156" name="Rounded Rectangle 122"/>
          <p:cNvSpPr>
            <a:spLocks noChangeArrowheads="1"/>
          </p:cNvSpPr>
          <p:nvPr/>
        </p:nvSpPr>
        <p:spPr bwMode="auto">
          <a:xfrm>
            <a:off x="361476" y="2154948"/>
            <a:ext cx="701675" cy="4333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zichtbaarheid niet verzekerd</a:t>
            </a:r>
          </a:p>
        </p:txBody>
      </p:sp>
      <p:grpSp>
        <p:nvGrpSpPr>
          <p:cNvPr id="4" name="Group 3"/>
          <p:cNvGrpSpPr/>
          <p:nvPr/>
        </p:nvGrpSpPr>
        <p:grpSpPr>
          <a:xfrm>
            <a:off x="867416" y="1199579"/>
            <a:ext cx="6685306" cy="2155506"/>
            <a:chOff x="2279651" y="1678937"/>
            <a:chExt cx="7993062" cy="2686688"/>
          </a:xfrm>
        </p:grpSpPr>
        <p:pic>
          <p:nvPicPr>
            <p:cNvPr id="137"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19" y="2949714"/>
              <a:ext cx="239664" cy="238448"/>
            </a:xfrm>
            <a:prstGeom prst="rect">
              <a:avLst/>
            </a:prstGeom>
            <a:noFill/>
            <a:ln w="9525">
              <a:noFill/>
              <a:miter lim="800000"/>
              <a:headEnd/>
              <a:tailEnd/>
            </a:ln>
          </p:spPr>
        </p:pic>
        <p:pic>
          <p:nvPicPr>
            <p:cNvPr id="141"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150" y="2548306"/>
              <a:ext cx="239664" cy="238448"/>
            </a:xfrm>
            <a:prstGeom prst="rect">
              <a:avLst/>
            </a:prstGeom>
            <a:noFill/>
            <a:ln w="9525">
              <a:noFill/>
              <a:miter lim="800000"/>
              <a:headEnd/>
              <a:tailEnd/>
            </a:ln>
          </p:spPr>
        </p:pic>
        <p:cxnSp>
          <p:nvCxnSpPr>
            <p:cNvPr id="139"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140"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cxnSp>
          <p:nvCxnSpPr>
            <p:cNvPr id="1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1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1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nl-BE" sz="1000" noProof="0" dirty="0"/>
                <a:t>B</a:t>
              </a:r>
            </a:p>
          </p:txBody>
        </p:sp>
        <p:grpSp>
          <p:nvGrpSpPr>
            <p:cNvPr id="162" name="Group 188"/>
            <p:cNvGrpSpPr>
              <a:grpSpLocks noChangeAspect="1"/>
            </p:cNvGrpSpPr>
            <p:nvPr/>
          </p:nvGrpSpPr>
          <p:grpSpPr bwMode="auto">
            <a:xfrm>
              <a:off x="5548939" y="3814765"/>
              <a:ext cx="107950" cy="73025"/>
              <a:chOff x="7956376" y="548680"/>
              <a:chExt cx="216024" cy="144016"/>
            </a:xfrm>
          </p:grpSpPr>
          <p:cxnSp>
            <p:nvCxnSpPr>
              <p:cNvPr id="16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6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65" name="Group 188"/>
            <p:cNvGrpSpPr>
              <a:grpSpLocks noChangeAspect="1"/>
            </p:cNvGrpSpPr>
            <p:nvPr/>
          </p:nvGrpSpPr>
          <p:grpSpPr bwMode="auto">
            <a:xfrm>
              <a:off x="7788053" y="3814764"/>
              <a:ext cx="107950" cy="73025"/>
              <a:chOff x="7956376" y="548680"/>
              <a:chExt cx="216024" cy="144016"/>
            </a:xfrm>
          </p:grpSpPr>
          <p:cxnSp>
            <p:nvCxnSpPr>
              <p:cNvPr id="16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6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169"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170"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171" name="Rechthoek 35"/>
            <p:cNvSpPr>
              <a:spLocks noChangeArrowheads="1"/>
            </p:cNvSpPr>
            <p:nvPr/>
          </p:nvSpPr>
          <p:spPr bwMode="auto">
            <a:xfrm>
              <a:off x="4541074" y="1678937"/>
              <a:ext cx="1359845"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172" name="Picture 171"/>
            <p:cNvPicPr>
              <a:picLocks noChangeAspect="1"/>
            </p:cNvPicPr>
            <p:nvPr/>
          </p:nvPicPr>
          <p:blipFill>
            <a:blip r:embed="rId6"/>
            <a:stretch>
              <a:fillRect/>
            </a:stretch>
          </p:blipFill>
          <p:spPr>
            <a:xfrm>
              <a:off x="6679266" y="2606780"/>
              <a:ext cx="651755" cy="529551"/>
            </a:xfrm>
            <a:prstGeom prst="rect">
              <a:avLst/>
            </a:prstGeom>
          </p:spPr>
        </p:pic>
        <p:pic>
          <p:nvPicPr>
            <p:cNvPr id="173" name="Picture 172"/>
            <p:cNvPicPr>
              <a:picLocks noChangeAspect="1"/>
            </p:cNvPicPr>
            <p:nvPr/>
          </p:nvPicPr>
          <p:blipFill>
            <a:blip r:embed="rId7"/>
            <a:stretch>
              <a:fillRect/>
            </a:stretch>
          </p:blipFill>
          <p:spPr>
            <a:xfrm>
              <a:off x="7371101" y="2576868"/>
              <a:ext cx="295396" cy="249950"/>
            </a:xfrm>
            <a:prstGeom prst="rect">
              <a:avLst/>
            </a:prstGeom>
          </p:spPr>
        </p:pic>
        <p:grpSp>
          <p:nvGrpSpPr>
            <p:cNvPr id="176" name="Groep 99"/>
            <p:cNvGrpSpPr>
              <a:grpSpLocks/>
            </p:cNvGrpSpPr>
            <p:nvPr/>
          </p:nvGrpSpPr>
          <p:grpSpPr bwMode="auto">
            <a:xfrm>
              <a:off x="7679531" y="3461521"/>
              <a:ext cx="865187" cy="388373"/>
              <a:chOff x="4427984" y="2636912"/>
              <a:chExt cx="864096" cy="432048"/>
            </a:xfrm>
          </p:grpSpPr>
          <p:cxnSp>
            <p:nvCxnSpPr>
              <p:cNvPr id="17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78"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179"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80" name="Picture 179"/>
            <p:cNvPicPr>
              <a:picLocks noChangeAspect="1"/>
            </p:cNvPicPr>
            <p:nvPr/>
          </p:nvPicPr>
          <p:blipFill>
            <a:blip r:embed="rId8"/>
            <a:stretch>
              <a:fillRect/>
            </a:stretch>
          </p:blipFill>
          <p:spPr>
            <a:xfrm>
              <a:off x="4894191" y="2473885"/>
              <a:ext cx="280440" cy="682811"/>
            </a:xfrm>
            <a:prstGeom prst="rect">
              <a:avLst/>
            </a:prstGeom>
          </p:spPr>
        </p:pic>
        <p:cxnSp>
          <p:nvCxnSpPr>
            <p:cNvPr id="181"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1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184" name="Picture 183"/>
          <p:cNvPicPr>
            <a:picLocks noChangeAspect="1"/>
          </p:cNvPicPr>
          <p:nvPr/>
        </p:nvPicPr>
        <p:blipFill>
          <a:blip r:embed="rId9"/>
          <a:stretch>
            <a:fillRect/>
          </a:stretch>
        </p:blipFill>
        <p:spPr>
          <a:xfrm>
            <a:off x="4763192" y="1544622"/>
            <a:ext cx="128027" cy="292633"/>
          </a:xfrm>
          <a:prstGeom prst="rect">
            <a:avLst/>
          </a:prstGeom>
        </p:spPr>
      </p:pic>
      <p:pic>
        <p:nvPicPr>
          <p:cNvPr id="185" name="Picture 1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5687" y="1568528"/>
            <a:ext cx="124497" cy="291633"/>
          </a:xfrm>
          <a:prstGeom prst="rect">
            <a:avLst/>
          </a:prstGeom>
        </p:spPr>
      </p:pic>
      <p:cxnSp>
        <p:nvCxnSpPr>
          <p:cNvPr id="186" name="Straight Arrow Connector 287"/>
          <p:cNvCxnSpPr>
            <a:cxnSpLocks noChangeShapeType="1"/>
          </p:cNvCxnSpPr>
          <p:nvPr/>
        </p:nvCxnSpPr>
        <p:spPr bwMode="auto">
          <a:xfrm>
            <a:off x="3445710" y="1753252"/>
            <a:ext cx="1224006" cy="874"/>
          </a:xfrm>
          <a:prstGeom prst="straightConnector1">
            <a:avLst/>
          </a:prstGeom>
          <a:noFill/>
          <a:ln w="12700" algn="ctr">
            <a:solidFill>
              <a:schemeClr val="tx1"/>
            </a:solidFill>
            <a:prstDash val="dash"/>
            <a:round/>
            <a:headEnd/>
            <a:tailEnd type="arrow" w="med" len="med"/>
          </a:ln>
        </p:spPr>
      </p:cxnSp>
      <p:pic>
        <p:nvPicPr>
          <p:cNvPr id="187" name="Picture 186" descr="D:\Documents And Settings\GQR7802\Local Settings\Temporary Internet Files\Content.IE5\HNYX0581\MC900441310[1].png"/>
          <p:cNvPicPr/>
          <p:nvPr/>
        </p:nvPicPr>
        <p:blipFill>
          <a:blip r:embed="rId11" cstate="print"/>
          <a:srcRect/>
          <a:stretch>
            <a:fillRect/>
          </a:stretch>
        </p:blipFill>
        <p:spPr bwMode="auto">
          <a:xfrm>
            <a:off x="4026358" y="1601059"/>
            <a:ext cx="182665" cy="243362"/>
          </a:xfrm>
          <a:prstGeom prst="rect">
            <a:avLst/>
          </a:prstGeom>
          <a:noFill/>
        </p:spPr>
      </p:pic>
      <p:grpSp>
        <p:nvGrpSpPr>
          <p:cNvPr id="6" name="Group 5"/>
          <p:cNvGrpSpPr/>
          <p:nvPr/>
        </p:nvGrpSpPr>
        <p:grpSpPr>
          <a:xfrm>
            <a:off x="878588" y="4527872"/>
            <a:ext cx="6657572" cy="1762180"/>
            <a:chOff x="1260953" y="3409891"/>
            <a:chExt cx="7993062" cy="2326813"/>
          </a:xfrm>
        </p:grpSpPr>
        <p:cxnSp>
          <p:nvCxnSpPr>
            <p:cNvPr id="188" name="Straight Connector 16"/>
            <p:cNvCxnSpPr>
              <a:cxnSpLocks noChangeShapeType="1"/>
            </p:cNvCxnSpPr>
            <p:nvPr/>
          </p:nvCxnSpPr>
          <p:spPr bwMode="auto">
            <a:xfrm flipV="1">
              <a:off x="1621315" y="5246168"/>
              <a:ext cx="7632700" cy="3175"/>
            </a:xfrm>
            <a:prstGeom prst="line">
              <a:avLst/>
            </a:prstGeom>
            <a:noFill/>
            <a:ln w="31750" algn="ctr">
              <a:solidFill>
                <a:schemeClr val="accent2"/>
              </a:solidFill>
              <a:round/>
              <a:headEnd/>
              <a:tailEnd/>
            </a:ln>
          </p:spPr>
        </p:cxnSp>
        <p:cxnSp>
          <p:nvCxnSpPr>
            <p:cNvPr id="189" name="Straight Connector 16"/>
            <p:cNvCxnSpPr>
              <a:cxnSpLocks noChangeShapeType="1"/>
            </p:cNvCxnSpPr>
            <p:nvPr/>
          </p:nvCxnSpPr>
          <p:spPr bwMode="auto">
            <a:xfrm flipV="1">
              <a:off x="1621315" y="5582718"/>
              <a:ext cx="7632700" cy="1587"/>
            </a:xfrm>
            <a:prstGeom prst="line">
              <a:avLst/>
            </a:prstGeom>
            <a:noFill/>
            <a:ln w="31750" algn="ctr">
              <a:solidFill>
                <a:schemeClr val="accent2"/>
              </a:solidFill>
              <a:round/>
              <a:headEnd/>
              <a:tailEnd/>
            </a:ln>
          </p:spPr>
        </p:cxnSp>
        <p:sp>
          <p:nvSpPr>
            <p:cNvPr id="190" name="Chevron 29"/>
            <p:cNvSpPr>
              <a:spLocks noChangeArrowheads="1"/>
            </p:cNvSpPr>
            <p:nvPr/>
          </p:nvSpPr>
          <p:spPr bwMode="auto">
            <a:xfrm>
              <a:off x="1784828" y="516044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91" name="Chevron 30"/>
            <p:cNvSpPr>
              <a:spLocks noChangeAspect="1"/>
            </p:cNvSpPr>
            <p:nvPr/>
          </p:nvSpPr>
          <p:spPr bwMode="auto">
            <a:xfrm flipH="1">
              <a:off x="1784828" y="5520805"/>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92" name="TextBox 228"/>
            <p:cNvSpPr txBox="1">
              <a:spLocks noChangeArrowheads="1"/>
            </p:cNvSpPr>
            <p:nvPr/>
          </p:nvSpPr>
          <p:spPr bwMode="auto">
            <a:xfrm>
              <a:off x="1368902" y="5090592"/>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193" name="TextBox 229"/>
            <p:cNvSpPr txBox="1">
              <a:spLocks noChangeArrowheads="1"/>
            </p:cNvSpPr>
            <p:nvPr/>
          </p:nvSpPr>
          <p:spPr bwMode="auto">
            <a:xfrm>
              <a:off x="1368902" y="5490642"/>
              <a:ext cx="323850" cy="246062"/>
            </a:xfrm>
            <a:prstGeom prst="rect">
              <a:avLst/>
            </a:prstGeom>
            <a:noFill/>
            <a:ln w="9525">
              <a:noFill/>
              <a:miter lim="800000"/>
              <a:headEnd/>
              <a:tailEnd/>
            </a:ln>
          </p:spPr>
          <p:txBody>
            <a:bodyPr>
              <a:spAutoFit/>
            </a:bodyPr>
            <a:lstStyle/>
            <a:p>
              <a:pPr algn="ctr"/>
              <a:r>
                <a:rPr lang="nl-BE" sz="1000" noProof="0" dirty="0"/>
                <a:t>B</a:t>
              </a:r>
            </a:p>
          </p:txBody>
        </p:sp>
        <p:sp>
          <p:nvSpPr>
            <p:cNvPr id="194" name="Rectangle 20"/>
            <p:cNvSpPr>
              <a:spLocks noChangeArrowheads="1"/>
            </p:cNvSpPr>
            <p:nvPr/>
          </p:nvSpPr>
          <p:spPr bwMode="auto">
            <a:xfrm>
              <a:off x="4729455" y="4370151"/>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grpSp>
          <p:nvGrpSpPr>
            <p:cNvPr id="195" name="Group 188"/>
            <p:cNvGrpSpPr>
              <a:grpSpLocks noChangeAspect="1"/>
            </p:cNvGrpSpPr>
            <p:nvPr/>
          </p:nvGrpSpPr>
          <p:grpSpPr bwMode="auto">
            <a:xfrm>
              <a:off x="4608988" y="5209655"/>
              <a:ext cx="107950" cy="73025"/>
              <a:chOff x="7956376" y="548680"/>
              <a:chExt cx="216024" cy="144016"/>
            </a:xfrm>
          </p:grpSpPr>
          <p:cxnSp>
            <p:nvCxnSpPr>
              <p:cNvPr id="19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8" name="Group 188"/>
            <p:cNvGrpSpPr>
              <a:grpSpLocks noChangeAspect="1"/>
            </p:cNvGrpSpPr>
            <p:nvPr/>
          </p:nvGrpSpPr>
          <p:grpSpPr bwMode="auto">
            <a:xfrm>
              <a:off x="6458428" y="5220771"/>
              <a:ext cx="107950" cy="73025"/>
              <a:chOff x="7956376" y="548680"/>
              <a:chExt cx="216024" cy="144016"/>
            </a:xfrm>
          </p:grpSpPr>
          <p:cxnSp>
            <p:nvCxnSpPr>
              <p:cNvPr id="1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01" name="TextBox 32"/>
            <p:cNvSpPr txBox="1">
              <a:spLocks noChangeArrowheads="1"/>
            </p:cNvSpPr>
            <p:nvPr/>
          </p:nvSpPr>
          <p:spPr bwMode="auto">
            <a:xfrm>
              <a:off x="8075095" y="4941372"/>
              <a:ext cx="1136491" cy="304795"/>
            </a:xfrm>
            <a:prstGeom prst="rect">
              <a:avLst/>
            </a:prstGeom>
            <a:noFill/>
            <a:ln w="9525">
              <a:noFill/>
              <a:miter lim="800000"/>
              <a:headEnd/>
              <a:tailEnd/>
            </a:ln>
          </p:spPr>
          <p:txBody>
            <a:bodyPr wrap="square">
              <a:spAutoFit/>
            </a:bodyPr>
            <a:lstStyle/>
            <a:p>
              <a:pPr algn="ctr"/>
              <a:r>
                <a:rPr lang="nl-BE" sz="900" noProof="0" dirty="0"/>
                <a:t>Dendermonde</a:t>
              </a:r>
            </a:p>
          </p:txBody>
        </p:sp>
        <p:sp>
          <p:nvSpPr>
            <p:cNvPr id="202" name="TextBox 32"/>
            <p:cNvSpPr txBox="1">
              <a:spLocks noChangeArrowheads="1"/>
            </p:cNvSpPr>
            <p:nvPr/>
          </p:nvSpPr>
          <p:spPr bwMode="auto">
            <a:xfrm>
              <a:off x="1260953" y="4785793"/>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203" name="Rectangle 20"/>
            <p:cNvSpPr>
              <a:spLocks noChangeArrowheads="1"/>
            </p:cNvSpPr>
            <p:nvPr/>
          </p:nvSpPr>
          <p:spPr bwMode="auto">
            <a:xfrm flipH="1">
              <a:off x="4681217" y="4929716"/>
              <a:ext cx="1820073" cy="541877"/>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208" name="Rectangular Callout 50"/>
            <p:cNvSpPr>
              <a:spLocks noChangeArrowheads="1"/>
            </p:cNvSpPr>
            <p:nvPr/>
          </p:nvSpPr>
          <p:spPr bwMode="auto">
            <a:xfrm>
              <a:off x="1937857" y="4009392"/>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nl-BE" sz="1200" b="1" noProof="0" dirty="0">
                  <a:solidFill>
                    <a:schemeClr val="bg1"/>
                  </a:solidFill>
                </a:rPr>
                <a:t>ALARM !</a:t>
              </a:r>
            </a:p>
          </p:txBody>
        </p:sp>
        <p:sp>
          <p:nvSpPr>
            <p:cNvPr id="210" name="Rechthoek 35"/>
            <p:cNvSpPr>
              <a:spLocks noChangeArrowheads="1"/>
            </p:cNvSpPr>
            <p:nvPr/>
          </p:nvSpPr>
          <p:spPr bwMode="auto">
            <a:xfrm>
              <a:off x="2885934" y="3409891"/>
              <a:ext cx="1090161"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212" name="Picture 211"/>
            <p:cNvPicPr>
              <a:picLocks noChangeAspect="1"/>
            </p:cNvPicPr>
            <p:nvPr/>
          </p:nvPicPr>
          <p:blipFill>
            <a:blip r:embed="rId6"/>
            <a:stretch>
              <a:fillRect/>
            </a:stretch>
          </p:blipFill>
          <p:spPr>
            <a:xfrm>
              <a:off x="5859899" y="4102227"/>
              <a:ext cx="674509" cy="548039"/>
            </a:xfrm>
            <a:prstGeom prst="rect">
              <a:avLst/>
            </a:prstGeom>
          </p:spPr>
        </p:pic>
        <p:cxnSp>
          <p:nvCxnSpPr>
            <p:cNvPr id="213" name="Straight Arrow Connector 287"/>
            <p:cNvCxnSpPr>
              <a:cxnSpLocks noChangeShapeType="1"/>
            </p:cNvCxnSpPr>
            <p:nvPr/>
          </p:nvCxnSpPr>
          <p:spPr bwMode="auto">
            <a:xfrm>
              <a:off x="3823406" y="4065206"/>
              <a:ext cx="2049434" cy="346200"/>
            </a:xfrm>
            <a:prstGeom prst="straightConnector1">
              <a:avLst/>
            </a:prstGeom>
            <a:noFill/>
            <a:ln w="12700" algn="ctr">
              <a:solidFill>
                <a:schemeClr val="tx1"/>
              </a:solidFill>
              <a:prstDash val="dash"/>
              <a:round/>
              <a:headEnd/>
              <a:tailEnd type="arrow" w="med" len="med"/>
            </a:ln>
          </p:spPr>
        </p:cxnSp>
        <p:grpSp>
          <p:nvGrpSpPr>
            <p:cNvPr id="215" name="Groep 99"/>
            <p:cNvGrpSpPr>
              <a:grpSpLocks/>
            </p:cNvGrpSpPr>
            <p:nvPr/>
          </p:nvGrpSpPr>
          <p:grpSpPr bwMode="auto">
            <a:xfrm>
              <a:off x="6651265" y="4929716"/>
              <a:ext cx="865187" cy="339636"/>
              <a:chOff x="4427984" y="2636912"/>
              <a:chExt cx="864096" cy="432048"/>
            </a:xfrm>
          </p:grpSpPr>
          <p:cxnSp>
            <p:nvCxnSpPr>
              <p:cNvPr id="216"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17"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218" name="Straight Connector 111"/>
            <p:cNvCxnSpPr/>
            <p:nvPr/>
          </p:nvCxnSpPr>
          <p:spPr bwMode="auto">
            <a:xfrm>
              <a:off x="3793257" y="4893771"/>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220" name="Picture 219"/>
            <p:cNvPicPr>
              <a:picLocks noChangeAspect="1"/>
            </p:cNvPicPr>
            <p:nvPr/>
          </p:nvPicPr>
          <p:blipFill>
            <a:blip r:embed="rId8"/>
            <a:stretch>
              <a:fillRect/>
            </a:stretch>
          </p:blipFill>
          <p:spPr>
            <a:xfrm>
              <a:off x="3604439" y="3934427"/>
              <a:ext cx="280440" cy="682811"/>
            </a:xfrm>
            <a:prstGeom prst="rect">
              <a:avLst/>
            </a:prstGeom>
          </p:spPr>
        </p:pic>
        <p:cxnSp>
          <p:nvCxnSpPr>
            <p:cNvPr id="221" name="Straight Connector 111"/>
            <p:cNvCxnSpPr/>
            <p:nvPr/>
          </p:nvCxnSpPr>
          <p:spPr bwMode="auto">
            <a:xfrm flipV="1">
              <a:off x="3421157" y="4784489"/>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22" name="Straight Arrow Connector 287"/>
            <p:cNvCxnSpPr>
              <a:cxnSpLocks noChangeShapeType="1"/>
            </p:cNvCxnSpPr>
            <p:nvPr/>
          </p:nvCxnSpPr>
          <p:spPr bwMode="auto">
            <a:xfrm>
              <a:off x="3777363" y="4159230"/>
              <a:ext cx="676408" cy="568390"/>
            </a:xfrm>
            <a:prstGeom prst="straightConnector1">
              <a:avLst/>
            </a:prstGeom>
            <a:noFill/>
            <a:ln w="12700" algn="ctr">
              <a:solidFill>
                <a:schemeClr val="tx1"/>
              </a:solidFill>
              <a:prstDash val="dash"/>
              <a:round/>
              <a:headEnd/>
              <a:tailEnd type="arrow" w="med" len="med"/>
            </a:ln>
          </p:spPr>
        </p:cxnSp>
        <p:pic>
          <p:nvPicPr>
            <p:cNvPr id="224" name="Picture 223"/>
            <p:cNvPicPr>
              <a:picLocks noChangeAspect="1"/>
            </p:cNvPicPr>
            <p:nvPr/>
          </p:nvPicPr>
          <p:blipFill>
            <a:blip r:embed="rId9"/>
            <a:stretch>
              <a:fillRect/>
            </a:stretch>
          </p:blipFill>
          <p:spPr>
            <a:xfrm>
              <a:off x="6102177" y="3775412"/>
              <a:ext cx="128027" cy="292633"/>
            </a:xfrm>
            <a:prstGeom prst="rect">
              <a:avLst/>
            </a:prstGeom>
          </p:spPr>
        </p:pic>
        <p:pic>
          <p:nvPicPr>
            <p:cNvPr id="225" name="Picture 2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9059" y="3770661"/>
              <a:ext cx="124497" cy="291633"/>
            </a:xfrm>
            <a:prstGeom prst="rect">
              <a:avLst/>
            </a:prstGeom>
          </p:spPr>
        </p:pic>
        <p:cxnSp>
          <p:nvCxnSpPr>
            <p:cNvPr id="226" name="Straight Arrow Connector 287"/>
            <p:cNvCxnSpPr>
              <a:cxnSpLocks noChangeShapeType="1"/>
            </p:cNvCxnSpPr>
            <p:nvPr/>
          </p:nvCxnSpPr>
          <p:spPr bwMode="auto">
            <a:xfrm flipV="1">
              <a:off x="4202382" y="3971124"/>
              <a:ext cx="1819347" cy="22844"/>
            </a:xfrm>
            <a:prstGeom prst="straightConnector1">
              <a:avLst/>
            </a:prstGeom>
            <a:noFill/>
            <a:ln w="12700" algn="ctr">
              <a:solidFill>
                <a:schemeClr val="tx1"/>
              </a:solidFill>
              <a:prstDash val="dash"/>
              <a:round/>
              <a:headEnd/>
              <a:tailEnd type="arrow" w="med" len="med"/>
            </a:ln>
          </p:spPr>
        </p:cxnSp>
        <p:pic>
          <p:nvPicPr>
            <p:cNvPr id="227" name="Picture 226" descr="D:\Documents And Settings\GQR7802\Local Settings\Temporary Internet Files\Content.IE5\HNYX0581\MC900441310[1].png"/>
            <p:cNvPicPr/>
            <p:nvPr/>
          </p:nvPicPr>
          <p:blipFill>
            <a:blip r:embed="rId11" cstate="print"/>
            <a:srcRect/>
            <a:stretch>
              <a:fillRect/>
            </a:stretch>
          </p:blipFill>
          <p:spPr bwMode="auto">
            <a:xfrm>
              <a:off x="5080672" y="3839740"/>
              <a:ext cx="182665" cy="243362"/>
            </a:xfrm>
            <a:prstGeom prst="rect">
              <a:avLst/>
            </a:prstGeom>
            <a:noFill/>
          </p:spPr>
        </p:pic>
        <p:pic>
          <p:nvPicPr>
            <p:cNvPr id="228"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1941" y="4318665"/>
              <a:ext cx="200452" cy="191305"/>
            </a:xfrm>
            <a:prstGeom prst="rect">
              <a:avLst/>
            </a:prstGeom>
            <a:noFill/>
            <a:ln w="9525">
              <a:noFill/>
              <a:miter lim="800000"/>
              <a:headEnd/>
              <a:tailEnd/>
            </a:ln>
          </p:spPr>
        </p:pic>
        <p:pic>
          <p:nvPicPr>
            <p:cNvPr id="229"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795" y="4077948"/>
              <a:ext cx="200452" cy="191305"/>
            </a:xfrm>
            <a:prstGeom prst="rect">
              <a:avLst/>
            </a:prstGeom>
            <a:noFill/>
            <a:ln w="9525">
              <a:noFill/>
              <a:miter lim="800000"/>
              <a:headEnd/>
              <a:tailEnd/>
            </a:ln>
          </p:spPr>
        </p:pic>
      </p:grpSp>
      <p:sp>
        <p:nvSpPr>
          <p:cNvPr id="230" name="Rectangular Callout 50"/>
          <p:cNvSpPr>
            <a:spLocks noChangeArrowheads="1"/>
          </p:cNvSpPr>
          <p:nvPr/>
        </p:nvSpPr>
        <p:spPr bwMode="auto">
          <a:xfrm>
            <a:off x="4393698" y="4391941"/>
            <a:ext cx="900459" cy="163509"/>
          </a:xfrm>
          <a:prstGeom prst="wedgeRectCallout">
            <a:avLst>
              <a:gd name="adj1" fmla="val 11005"/>
              <a:gd name="adj2" fmla="val 194372"/>
            </a:avLst>
          </a:prstGeom>
          <a:solidFill>
            <a:srgbClr val="FF0000"/>
          </a:solidFill>
          <a:ln w="31750" algn="ctr">
            <a:solidFill>
              <a:srgbClr val="FF0000"/>
            </a:solidFill>
            <a:round/>
            <a:headEnd/>
            <a:tailEnd/>
          </a:ln>
        </p:spPr>
        <p:txBody>
          <a:bodyPr wrap="none" anchor="ctr"/>
          <a:lstStyle/>
          <a:p>
            <a:pPr algn="ctr">
              <a:defRPr/>
            </a:pPr>
            <a:r>
              <a:rPr lang="nl-BE" sz="1200" b="1" noProof="0" dirty="0">
                <a:solidFill>
                  <a:schemeClr val="bg1"/>
                </a:solidFill>
              </a:rPr>
              <a:t>ALARM !</a:t>
            </a:r>
          </a:p>
        </p:txBody>
      </p:sp>
      <p:sp>
        <p:nvSpPr>
          <p:cNvPr id="231" name="Cloud Callout 230"/>
          <p:cNvSpPr/>
          <p:nvPr/>
        </p:nvSpPr>
        <p:spPr>
          <a:xfrm>
            <a:off x="5497662" y="4460850"/>
            <a:ext cx="840614" cy="296967"/>
          </a:xfrm>
          <a:prstGeom prst="cloudCallout">
            <a:avLst>
              <a:gd name="adj1" fmla="val -79941"/>
              <a:gd name="adj2" fmla="val 1196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noProof="0" dirty="0">
                <a:ln w="0"/>
                <a:solidFill>
                  <a:schemeClr val="tx1"/>
                </a:solidFill>
                <a:effectLst>
                  <a:outerShdw blurRad="38100" dist="19050" dir="2700000" algn="tl" rotWithShape="0">
                    <a:schemeClr val="dk1">
                      <a:alpha val="40000"/>
                    </a:schemeClr>
                  </a:outerShdw>
                </a:effectLst>
              </a:rPr>
              <a:t>STOP</a:t>
            </a:r>
          </a:p>
        </p:txBody>
      </p:sp>
      <p:sp>
        <p:nvSpPr>
          <p:cNvPr id="232" name="Rounded Rectangle 122"/>
          <p:cNvSpPr>
            <a:spLocks noChangeArrowheads="1"/>
          </p:cNvSpPr>
          <p:nvPr/>
        </p:nvSpPr>
        <p:spPr bwMode="auto">
          <a:xfrm>
            <a:off x="423318" y="4817122"/>
            <a:ext cx="701675" cy="51149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grenswachter laat de werken stopzetten</a:t>
            </a:r>
          </a:p>
        </p:txBody>
      </p:sp>
      <p:sp>
        <p:nvSpPr>
          <p:cNvPr id="122" name="Rectangle 137"/>
          <p:cNvSpPr/>
          <p:nvPr/>
        </p:nvSpPr>
        <p:spPr bwMode="auto">
          <a:xfrm>
            <a:off x="722162" y="3836446"/>
            <a:ext cx="6185908"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nl-BE" noProof="0" dirty="0"/>
          </a:p>
        </p:txBody>
      </p:sp>
      <p:sp>
        <p:nvSpPr>
          <p:cNvPr id="233" name="Rectangle 137"/>
          <p:cNvSpPr/>
          <p:nvPr/>
        </p:nvSpPr>
        <p:spPr bwMode="auto">
          <a:xfrm>
            <a:off x="873220" y="791038"/>
            <a:ext cx="6110054" cy="2722889"/>
          </a:xfrm>
          <a:prstGeom prst="rect">
            <a:avLst/>
          </a:prstGeom>
          <a:blipFill dpi="0" rotWithShape="1">
            <a:blip r:embed="rId2"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nl-BE" noProof="0" dirty="0"/>
          </a:p>
        </p:txBody>
      </p:sp>
      <p:sp>
        <p:nvSpPr>
          <p:cNvPr id="234" name="TextBox 32"/>
          <p:cNvSpPr txBox="1">
            <a:spLocks noChangeArrowheads="1"/>
          </p:cNvSpPr>
          <p:nvPr/>
        </p:nvSpPr>
        <p:spPr bwMode="auto">
          <a:xfrm>
            <a:off x="6580032" y="2743422"/>
            <a:ext cx="946605" cy="230832"/>
          </a:xfrm>
          <a:prstGeom prst="rect">
            <a:avLst/>
          </a:prstGeom>
          <a:noFill/>
          <a:ln w="9525">
            <a:noFill/>
            <a:miter lim="800000"/>
            <a:headEnd/>
            <a:tailEnd/>
          </a:ln>
        </p:spPr>
        <p:txBody>
          <a:bodyPr wrap="square">
            <a:spAutoFit/>
          </a:bodyPr>
          <a:lstStyle/>
          <a:p>
            <a:pPr algn="ctr"/>
            <a:r>
              <a:rPr lang="nl-BE" sz="900" noProof="0" dirty="0"/>
              <a:t>Dendermonde</a:t>
            </a:r>
          </a:p>
        </p:txBody>
      </p:sp>
    </p:spTree>
    <p:extLst>
      <p:ext uri="{BB962C8B-B14F-4D97-AF65-F5344CB8AC3E}">
        <p14:creationId xmlns:p14="http://schemas.microsoft.com/office/powerpoint/2010/main" val="2287305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24" name="Rechthoek 35"/>
          <p:cNvSpPr>
            <a:spLocks noChangeArrowheads="1"/>
          </p:cNvSpPr>
          <p:nvPr/>
        </p:nvSpPr>
        <p:spPr bwMode="auto">
          <a:xfrm>
            <a:off x="4356475" y="4612395"/>
            <a:ext cx="1078747" cy="372706"/>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nl-BE" sz="1200" noProof="0" dirty="0"/>
              <a:t>en/of</a:t>
            </a:r>
          </a:p>
        </p:txBody>
      </p:sp>
      <p:sp>
        <p:nvSpPr>
          <p:cNvPr id="20" name="Text Placeholder 1"/>
          <p:cNvSpPr>
            <a:spLocks noGrp="1"/>
          </p:cNvSpPr>
          <p:nvPr>
            <p:ph type="body" sz="quarter" idx="18"/>
          </p:nvPr>
        </p:nvSpPr>
        <p:spPr>
          <a:xfrm>
            <a:off x="9120189" y="154526"/>
            <a:ext cx="2790605" cy="360363"/>
          </a:xfrm>
        </p:spPr>
        <p:txBody>
          <a:bodyPr/>
          <a:lstStyle/>
          <a:p>
            <a:r>
              <a:rPr lang="nl-BE" noProof="0" dirty="0"/>
              <a:t>3. Incidenten</a:t>
            </a:r>
          </a:p>
          <a:p>
            <a:r>
              <a:rPr lang="nl-BE" noProof="0" dirty="0"/>
              <a:t>3.2 Verminderde zichtbaarheid</a:t>
            </a:r>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noProof="0" dirty="0"/>
          </a:p>
        </p:txBody>
      </p:sp>
      <p:pic>
        <p:nvPicPr>
          <p:cNvPr id="4" name="Picture 3"/>
          <p:cNvPicPr>
            <a:picLocks noChangeAspect="1"/>
          </p:cNvPicPr>
          <p:nvPr/>
        </p:nvPicPr>
        <p:blipFill>
          <a:blip r:embed="rId3"/>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pic>
        <p:nvPicPr>
          <p:cNvPr id="23" name="Picture 22"/>
          <p:cNvPicPr>
            <a:picLocks noChangeAspect="1"/>
          </p:cNvPicPr>
          <p:nvPr/>
        </p:nvPicPr>
        <p:blipFill>
          <a:blip r:embed="rId4"/>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noProof="0" dirty="0"/>
              <a:t>De grenswachter contacteert de VV aannemer en zijn HL om te overleggen.</a:t>
            </a:r>
          </a:p>
        </p:txBody>
      </p:sp>
      <p:cxnSp>
        <p:nvCxnSpPr>
          <p:cNvPr id="21"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28" name="Rounded Rectangle 122"/>
          <p:cNvSpPr>
            <a:spLocks noChangeArrowheads="1"/>
          </p:cNvSpPr>
          <p:nvPr/>
        </p:nvSpPr>
        <p:spPr bwMode="auto">
          <a:xfrm>
            <a:off x="829089" y="37163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overleg met VV / HL</a:t>
            </a:r>
          </a:p>
        </p:txBody>
      </p:sp>
      <p:pic>
        <p:nvPicPr>
          <p:cNvPr id="32" name="Picture 31"/>
          <p:cNvPicPr>
            <a:picLocks noChangeAspect="1"/>
          </p:cNvPicPr>
          <p:nvPr/>
        </p:nvPicPr>
        <p:blipFill>
          <a:blip r:embed="rId5"/>
          <a:stretch>
            <a:fillRect/>
          </a:stretch>
        </p:blipFill>
        <p:spPr>
          <a:xfrm>
            <a:off x="4599301" y="3284984"/>
            <a:ext cx="656836" cy="1225111"/>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graphicFrame>
        <p:nvGraphicFramePr>
          <p:cNvPr id="27" name="Tabel 26"/>
          <p:cNvGraphicFramePr>
            <a:graphicFrameLocks noGrp="1"/>
          </p:cNvGraphicFramePr>
          <p:nvPr>
            <p:extLst>
              <p:ext uri="{D42A27DB-BD31-4B8C-83A1-F6EECF244321}">
                <p14:modId xmlns:p14="http://schemas.microsoft.com/office/powerpoint/2010/main" val="139773053"/>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noProof="0" dirty="0"/>
                    </a:p>
                    <a:p>
                      <a:pPr algn="ctr"/>
                      <a:endParaRPr lang="nl-BE" sz="1050" noProof="0" dirty="0"/>
                    </a:p>
                    <a:p>
                      <a:pPr algn="ctr"/>
                      <a:r>
                        <a:rPr lang="nl-BE" sz="1100" noProof="0" dirty="0">
                          <a:latin typeface="+mn-lt"/>
                        </a:rPr>
                        <a:t>Wachten tot situatie</a:t>
                      </a:r>
                      <a:r>
                        <a:rPr lang="nl-BE" sz="1100" baseline="0" noProof="0" dirty="0">
                          <a:latin typeface="+mn-lt"/>
                        </a:rPr>
                        <a:t> verbetert en daarna werken hernemen</a:t>
                      </a:r>
                      <a:endParaRPr lang="nl-BE" sz="1100" noProof="0" dirty="0">
                        <a:latin typeface="+mn-lt"/>
                      </a:endParaRPr>
                    </a:p>
                  </a:txBody>
                  <a:tcPr anchor="b" anchorCtr="1"/>
                </a:tc>
                <a:tc>
                  <a:txBody>
                    <a:bodyPr/>
                    <a:lstStyle/>
                    <a:p>
                      <a:pPr algn="ctr"/>
                      <a:r>
                        <a:rPr lang="nl-BE" sz="1100" noProof="0" dirty="0"/>
                        <a:t>Ander organisatorisch model</a:t>
                      </a:r>
                    </a:p>
                    <a:p>
                      <a:pPr algn="ctr"/>
                      <a:endParaRPr lang="nl-BE" sz="1050" noProof="0" dirty="0"/>
                    </a:p>
                  </a:txBody>
                  <a:tcPr anchor="b" anchorCtr="1"/>
                </a:tc>
                <a:tc>
                  <a:txBody>
                    <a:bodyPr/>
                    <a:lstStyle/>
                    <a:p>
                      <a:pPr algn="ctr"/>
                      <a:r>
                        <a:rPr lang="nl-BE" sz="1100" noProof="0" dirty="0"/>
                        <a:t>Einde van de werken</a:t>
                      </a:r>
                    </a:p>
                    <a:p>
                      <a:pPr algn="ctr"/>
                      <a:endParaRPr lang="nl-BE" sz="1050" noProof="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522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nl-BE" noProof="0" dirty="0"/>
              <a:t>…</a:t>
            </a:r>
          </a:p>
        </p:txBody>
      </p:sp>
      <p:grpSp>
        <p:nvGrpSpPr>
          <p:cNvPr id="46" name="Groep 33"/>
          <p:cNvGrpSpPr>
            <a:grpSpLocks/>
          </p:cNvGrpSpPr>
          <p:nvPr/>
        </p:nvGrpSpPr>
        <p:grpSpPr bwMode="auto">
          <a:xfrm>
            <a:off x="7703965" y="3716957"/>
            <a:ext cx="1414665" cy="936178"/>
            <a:chOff x="6887135" y="2996615"/>
            <a:chExt cx="1413400" cy="936091"/>
          </a:xfrm>
        </p:grpSpPr>
        <p:sp>
          <p:nvSpPr>
            <p:cNvPr id="48" name="Ovale toelichting 16"/>
            <p:cNvSpPr/>
            <p:nvPr/>
          </p:nvSpPr>
          <p:spPr bwMode="auto">
            <a:xfrm>
              <a:off x="6887135" y="2996615"/>
              <a:ext cx="1413400" cy="936091"/>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grpSp>
          <p:nvGrpSpPr>
            <p:cNvPr id="53" name="Groep 27"/>
            <p:cNvGrpSpPr>
              <a:grpSpLocks/>
            </p:cNvGrpSpPr>
            <p:nvPr/>
          </p:nvGrpSpPr>
          <p:grpSpPr bwMode="auto">
            <a:xfrm>
              <a:off x="7297231" y="3111451"/>
              <a:ext cx="647561" cy="647899"/>
              <a:chOff x="6342758" y="2479972"/>
              <a:chExt cx="1727201" cy="1555751"/>
            </a:xfrm>
          </p:grpSpPr>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880643"/>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noProof="0" dirty="0"/>
              <a:t>OF</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noProof="0" dirty="0"/>
              <a:t>OF</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noProof="0" dirty="0"/>
              <a:t>OF</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nl-BE" noProof="0" dirty="0"/>
              <a:t>…</a:t>
            </a:r>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nl-BE" sz="1200" noProof="0" dirty="0"/>
              <a:t>en/of</a:t>
            </a:r>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nl-BE" sz="1200" noProof="0" dirty="0"/>
              <a:t>en/of</a:t>
            </a:r>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GRENSWACHTER</a:t>
            </a:r>
          </a:p>
          <a:p>
            <a:pPr algn="ctr"/>
            <a:r>
              <a:rPr lang="nl-BE" sz="800" b="1" noProof="0" dirty="0">
                <a:solidFill>
                  <a:schemeClr val="bg1"/>
                </a:solidFill>
              </a:rPr>
              <a:t>AANNEMER</a:t>
            </a:r>
          </a:p>
        </p:txBody>
      </p:sp>
      <p:sp>
        <p:nvSpPr>
          <p:cNvPr id="42" name="Text Placeholder 1"/>
          <p:cNvSpPr>
            <a:spLocks noGrp="1"/>
          </p:cNvSpPr>
          <p:nvPr>
            <p:ph type="body" sz="quarter" idx="18"/>
          </p:nvPr>
        </p:nvSpPr>
        <p:spPr>
          <a:xfrm>
            <a:off x="9131838" y="142393"/>
            <a:ext cx="2790605" cy="360363"/>
          </a:xfrm>
        </p:spPr>
        <p:txBody>
          <a:bodyPr/>
          <a:lstStyle/>
          <a:p>
            <a:r>
              <a:rPr lang="nl-BE" noProof="0" dirty="0"/>
              <a:t>3. Incidenten</a:t>
            </a:r>
          </a:p>
          <a:p>
            <a:r>
              <a:rPr lang="nl-BE" noProof="0" dirty="0"/>
              <a:t>3.2 Verminderde zichtbaarheid</a:t>
            </a:r>
          </a:p>
        </p:txBody>
      </p:sp>
      <p:pic>
        <p:nvPicPr>
          <p:cNvPr id="4" name="Picture 3"/>
          <p:cNvPicPr>
            <a:picLocks noChangeAspect="1"/>
          </p:cNvPicPr>
          <p:nvPr/>
        </p:nvPicPr>
        <p:blipFill>
          <a:blip r:embed="rId6"/>
          <a:stretch>
            <a:fillRect/>
          </a:stretch>
        </p:blipFill>
        <p:spPr>
          <a:xfrm>
            <a:off x="3726472" y="2693881"/>
            <a:ext cx="314827" cy="1053987"/>
          </a:xfrm>
          <a:prstGeom prst="rect">
            <a:avLst/>
          </a:prstGeom>
        </p:spPr>
      </p:pic>
      <p:sp>
        <p:nvSpPr>
          <p:cNvPr id="59" name="Ovale toelichting 9"/>
          <p:cNvSpPr>
            <a:spLocks noChangeArrowheads="1"/>
          </p:cNvSpPr>
          <p:nvPr/>
        </p:nvSpPr>
        <p:spPr bwMode="auto">
          <a:xfrm>
            <a:off x="2711450" y="2349500"/>
            <a:ext cx="1081088" cy="431800"/>
          </a:xfrm>
          <a:prstGeom prst="wedgeEllipseCallout">
            <a:avLst>
              <a:gd name="adj1" fmla="val -32737"/>
              <a:gd name="adj2" fmla="val 74567"/>
            </a:avLst>
          </a:prstGeom>
          <a:solidFill>
            <a:schemeClr val="bg1"/>
          </a:solidFill>
          <a:ln w="31750" algn="ctr">
            <a:solidFill>
              <a:srgbClr val="B2B2B2"/>
            </a:solidFill>
            <a:round/>
            <a:headEnd/>
            <a:tailEnd/>
          </a:ln>
        </p:spPr>
        <p:txBody>
          <a:bodyPr wrap="none" anchor="ctr"/>
          <a:lstStyle/>
          <a:p>
            <a:pPr algn="ctr"/>
            <a:endParaRPr lang="nl-BE" noProof="0" dirty="0"/>
          </a:p>
        </p:txBody>
      </p:sp>
      <p:pic>
        <p:nvPicPr>
          <p:cNvPr id="44" name="Picture 43"/>
          <p:cNvPicPr>
            <a:picLocks noChangeAspect="1"/>
          </p:cNvPicPr>
          <p:nvPr/>
        </p:nvPicPr>
        <p:blipFill>
          <a:blip r:embed="rId7"/>
          <a:stretch>
            <a:fillRect/>
          </a:stretch>
        </p:blipFill>
        <p:spPr>
          <a:xfrm>
            <a:off x="7505778" y="2046145"/>
            <a:ext cx="293787" cy="992346"/>
          </a:xfrm>
          <a:prstGeom prst="rect">
            <a:avLst/>
          </a:prstGeom>
        </p:spPr>
      </p:pic>
      <p:pic>
        <p:nvPicPr>
          <p:cNvPr id="5" name="Picture 4"/>
          <p:cNvPicPr>
            <a:picLocks noChangeAspect="1"/>
          </p:cNvPicPr>
          <p:nvPr/>
        </p:nvPicPr>
        <p:blipFill>
          <a:blip r:embed="rId8"/>
          <a:stretch>
            <a:fillRect/>
          </a:stretch>
        </p:blipFill>
        <p:spPr>
          <a:xfrm>
            <a:off x="5004389" y="2724608"/>
            <a:ext cx="397273" cy="982268"/>
          </a:xfrm>
          <a:prstGeom prst="rect">
            <a:avLst/>
          </a:prstGeom>
        </p:spPr>
      </p:pic>
      <p:pic>
        <p:nvPicPr>
          <p:cNvPr id="47" name="Picture 46"/>
          <p:cNvPicPr>
            <a:picLocks noChangeAspect="1"/>
          </p:cNvPicPr>
          <p:nvPr/>
        </p:nvPicPr>
        <p:blipFill>
          <a:blip r:embed="rId8"/>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noProof="0" dirty="0"/>
              <a:t>Na het overleg neemt de VV aannemer een beslissing over het verdere verloop van de werken.</a:t>
            </a:r>
          </a:p>
        </p:txBody>
      </p:sp>
      <p:pic>
        <p:nvPicPr>
          <p:cNvPr id="38" name="Picture 37"/>
          <p:cNvPicPr>
            <a:picLocks noChangeAspect="1"/>
          </p:cNvPicPr>
          <p:nvPr/>
        </p:nvPicPr>
        <p:blipFill>
          <a:blip r:embed="rId9"/>
          <a:stretch>
            <a:fillRect/>
          </a:stretch>
        </p:blipFill>
        <p:spPr>
          <a:xfrm>
            <a:off x="2546364" y="2986924"/>
            <a:ext cx="501457" cy="935303"/>
          </a:xfrm>
          <a:prstGeom prst="rect">
            <a:avLst/>
          </a:prstGeom>
        </p:spPr>
      </p:pic>
    </p:spTree>
    <p:extLst>
      <p:ext uri="{BB962C8B-B14F-4D97-AF65-F5344CB8AC3E}">
        <p14:creationId xmlns:p14="http://schemas.microsoft.com/office/powerpoint/2010/main" val="1653998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werken</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3.3 Onvoldoende hoorbaarheid</a:t>
            </a:r>
          </a:p>
        </p:txBody>
      </p:sp>
      <p:pic>
        <p:nvPicPr>
          <p:cNvPr id="2" name="Picture 1"/>
          <p:cNvPicPr>
            <a:picLocks noChangeAspect="1"/>
          </p:cNvPicPr>
          <p:nvPr/>
        </p:nvPicPr>
        <p:blipFill>
          <a:blip r:embed="rId3"/>
          <a:stretch>
            <a:fillRect/>
          </a:stretch>
        </p:blipFill>
        <p:spPr>
          <a:xfrm>
            <a:off x="2172768" y="1059826"/>
            <a:ext cx="1005927" cy="963251"/>
          </a:xfrm>
          <a:prstGeom prst="rect">
            <a:avLst/>
          </a:prstGeom>
        </p:spPr>
      </p:pic>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nl-BE" sz="1000" noProof="0" dirty="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nl-BE" sz="900" noProof="0" dirty="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63" name="Picture 62"/>
          <p:cNvPicPr>
            <a:picLocks noChangeAspect="1"/>
          </p:cNvPicPr>
          <p:nvPr/>
        </p:nvPicPr>
        <p:blipFill>
          <a:blip r:embed="rId4"/>
          <a:stretch>
            <a:fillRect/>
          </a:stretch>
        </p:blipFill>
        <p:spPr>
          <a:xfrm>
            <a:off x="6679266" y="2606780"/>
            <a:ext cx="651755" cy="529551"/>
          </a:xfrm>
          <a:prstGeom prst="rect">
            <a:avLst/>
          </a:prstGeom>
        </p:spPr>
      </p:pic>
      <p:pic>
        <p:nvPicPr>
          <p:cNvPr id="64" name="Picture 63"/>
          <p:cNvPicPr>
            <a:picLocks noChangeAspect="1"/>
          </p:cNvPicPr>
          <p:nvPr/>
        </p:nvPicPr>
        <p:blipFill>
          <a:blip r:embed="rId5"/>
          <a:stretch>
            <a:fillRect/>
          </a:stretch>
        </p:blipFill>
        <p:spPr>
          <a:xfrm>
            <a:off x="7060305" y="2296076"/>
            <a:ext cx="295396" cy="249951"/>
          </a:xfrm>
          <a:prstGeom prst="rect">
            <a:avLst/>
          </a:prstGeom>
        </p:spPr>
      </p:pic>
      <p:pic>
        <p:nvPicPr>
          <p:cNvPr id="65" name="Picture 64" descr="D:\Documents And Settings\GQR7802\Local Settings\Temporary Internet Files\Content.IE5\HNYX0581\MC900441310[1].png"/>
          <p:cNvPicPr/>
          <p:nvPr/>
        </p:nvPicPr>
        <p:blipFill>
          <a:blip r:embed="rId6"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6"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7"/>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8"/>
          <a:stretch>
            <a:fillRect/>
          </a:stretch>
        </p:blipFill>
        <p:spPr>
          <a:xfrm>
            <a:off x="6742453" y="2306213"/>
            <a:ext cx="128027" cy="292633"/>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3" name="Picture 82" descr="D:\Documents And Settings\GQR7802\Local Settings\Temporary Internet Files\Content.IE5\HNYX0581\MC900441310[1].png"/>
          <p:cNvPicPr/>
          <p:nvPr/>
        </p:nvPicPr>
        <p:blipFill>
          <a:blip r:embed="rId6" cstate="print"/>
          <a:srcRect/>
          <a:stretch>
            <a:fillRect/>
          </a:stretch>
        </p:blipFill>
        <p:spPr bwMode="auto">
          <a:xfrm>
            <a:off x="6010667" y="2359167"/>
            <a:ext cx="182665" cy="243362"/>
          </a:xfrm>
          <a:prstGeom prst="rect">
            <a:avLst/>
          </a:prstGeom>
          <a:noFill/>
        </p:spPr>
      </p:pic>
      <p:sp>
        <p:nvSpPr>
          <p:cNvPr id="84" name="Text Placeholder 1"/>
          <p:cNvSpPr>
            <a:spLocks noGrp="1"/>
          </p:cNvSpPr>
          <p:nvPr>
            <p:ph type="body" sz="quarter" idx="18"/>
          </p:nvPr>
        </p:nvSpPr>
        <p:spPr>
          <a:xfrm>
            <a:off x="9131838" y="142393"/>
            <a:ext cx="2790605" cy="360363"/>
          </a:xfrm>
        </p:spPr>
        <p:txBody>
          <a:bodyPr/>
          <a:lstStyle/>
          <a:p>
            <a:r>
              <a:rPr lang="nl-BE" noProof="0" dirty="0"/>
              <a:t>3. Incidenten</a:t>
            </a:r>
          </a:p>
          <a:p>
            <a:r>
              <a:rPr lang="nl-BE" noProof="0" dirty="0"/>
              <a:t>3.3 Onvoldoende hoorbaarheid</a:t>
            </a:r>
          </a:p>
        </p:txBody>
      </p:sp>
    </p:spTree>
    <p:extLst>
      <p:ext uri="{BB962C8B-B14F-4D97-AF65-F5344CB8AC3E}">
        <p14:creationId xmlns:p14="http://schemas.microsoft.com/office/powerpoint/2010/main" val="3386140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hoorbaarheid alarm </a:t>
            </a:r>
          </a:p>
          <a:p>
            <a:pPr algn="ctr"/>
            <a:r>
              <a:rPr lang="nl-BE" sz="800" noProof="0" dirty="0"/>
              <a:t>onzeker</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3.3 Onvoldoende hoorbaarheid</a:t>
            </a:r>
          </a:p>
        </p:txBody>
      </p:sp>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nl-BE" sz="1000" noProof="0" dirty="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nl-BE" sz="900" noProof="0" dirty="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63" name="Picture 62"/>
          <p:cNvPicPr>
            <a:picLocks noChangeAspect="1"/>
          </p:cNvPicPr>
          <p:nvPr/>
        </p:nvPicPr>
        <p:blipFill>
          <a:blip r:embed="rId3"/>
          <a:stretch>
            <a:fillRect/>
          </a:stretch>
        </p:blipFill>
        <p:spPr>
          <a:xfrm>
            <a:off x="6679266" y="2606780"/>
            <a:ext cx="651755" cy="529551"/>
          </a:xfrm>
          <a:prstGeom prst="rect">
            <a:avLst/>
          </a:prstGeom>
        </p:spPr>
      </p:pic>
      <p:pic>
        <p:nvPicPr>
          <p:cNvPr id="64" name="Picture 63"/>
          <p:cNvPicPr>
            <a:picLocks noChangeAspect="1"/>
          </p:cNvPicPr>
          <p:nvPr/>
        </p:nvPicPr>
        <p:blipFill>
          <a:blip r:embed="rId4"/>
          <a:stretch>
            <a:fillRect/>
          </a:stretch>
        </p:blipFill>
        <p:spPr>
          <a:xfrm>
            <a:off x="7060305" y="2296076"/>
            <a:ext cx="295396" cy="249951"/>
          </a:xfrm>
          <a:prstGeom prst="rect">
            <a:avLst/>
          </a:prstGeom>
        </p:spPr>
      </p:pic>
      <p:pic>
        <p:nvPicPr>
          <p:cNvPr id="65" name="Picture 64"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6"/>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7"/>
          <a:stretch>
            <a:fillRect/>
          </a:stretch>
        </p:blipFill>
        <p:spPr>
          <a:xfrm>
            <a:off x="6742453" y="2306213"/>
            <a:ext cx="128027" cy="292633"/>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42" name="Picture 41"/>
          <p:cNvPicPr>
            <a:picLocks noChangeAspect="1"/>
          </p:cNvPicPr>
          <p:nvPr/>
        </p:nvPicPr>
        <p:blipFill>
          <a:blip r:embed="rId9"/>
          <a:stretch>
            <a:fillRect/>
          </a:stretch>
        </p:blipFill>
        <p:spPr>
          <a:xfrm>
            <a:off x="2184961" y="1149306"/>
            <a:ext cx="981541" cy="951058"/>
          </a:xfrm>
          <a:prstGeom prst="rect">
            <a:avLst/>
          </a:prstGeom>
        </p:spPr>
      </p:pic>
      <p:pic>
        <p:nvPicPr>
          <p:cNvPr id="3" name="Picture 2"/>
          <p:cNvPicPr>
            <a:picLocks noChangeAspect="1"/>
          </p:cNvPicPr>
          <p:nvPr/>
        </p:nvPicPr>
        <p:blipFill>
          <a:blip r:embed="rId10"/>
          <a:stretch>
            <a:fillRect/>
          </a:stretch>
        </p:blipFill>
        <p:spPr>
          <a:xfrm>
            <a:off x="3401645" y="1055259"/>
            <a:ext cx="5718544" cy="774259"/>
          </a:xfrm>
          <a:prstGeom prst="rect">
            <a:avLst/>
          </a:prstGeom>
        </p:spPr>
      </p:pic>
      <p:pic>
        <p:nvPicPr>
          <p:cNvPr id="4" name="Picture 3"/>
          <p:cNvPicPr>
            <a:picLocks noChangeAspect="1"/>
          </p:cNvPicPr>
          <p:nvPr/>
        </p:nvPicPr>
        <p:blipFill>
          <a:blip r:embed="rId11"/>
          <a:stretch>
            <a:fillRect/>
          </a:stretch>
        </p:blipFill>
        <p:spPr>
          <a:xfrm>
            <a:off x="6026431" y="2312605"/>
            <a:ext cx="237765" cy="237765"/>
          </a:xfrm>
          <a:prstGeom prst="rect">
            <a:avLst/>
          </a:prstGeom>
        </p:spPr>
      </p:pic>
      <p:pic>
        <p:nvPicPr>
          <p:cNvPr id="5" name="Picture 4"/>
          <p:cNvPicPr>
            <a:picLocks noChangeAspect="1"/>
          </p:cNvPicPr>
          <p:nvPr/>
        </p:nvPicPr>
        <p:blipFill>
          <a:blip r:embed="rId12"/>
          <a:stretch>
            <a:fillRect/>
          </a:stretch>
        </p:blipFill>
        <p:spPr>
          <a:xfrm>
            <a:off x="5958358" y="1750994"/>
            <a:ext cx="688908" cy="640135"/>
          </a:xfrm>
          <a:prstGeom prst="rect">
            <a:avLst/>
          </a:prstGeom>
        </p:spPr>
      </p:pic>
      <p:pic>
        <p:nvPicPr>
          <p:cNvPr id="6" name="Picture 5"/>
          <p:cNvPicPr>
            <a:picLocks noChangeAspect="1"/>
          </p:cNvPicPr>
          <p:nvPr/>
        </p:nvPicPr>
        <p:blipFill>
          <a:blip r:embed="rId13"/>
          <a:stretch>
            <a:fillRect/>
          </a:stretch>
        </p:blipFill>
        <p:spPr>
          <a:xfrm>
            <a:off x="8052244" y="4722907"/>
            <a:ext cx="2469094" cy="1383912"/>
          </a:xfrm>
          <a:prstGeom prst="rect">
            <a:avLst/>
          </a:prstGeom>
        </p:spPr>
      </p:pic>
      <p:sp>
        <p:nvSpPr>
          <p:cNvPr id="56" name="Text Placeholder 1"/>
          <p:cNvSpPr>
            <a:spLocks noGrp="1"/>
          </p:cNvSpPr>
          <p:nvPr>
            <p:ph type="body" sz="quarter" idx="18"/>
          </p:nvPr>
        </p:nvSpPr>
        <p:spPr>
          <a:xfrm>
            <a:off x="9131838" y="142393"/>
            <a:ext cx="2790605" cy="360363"/>
          </a:xfrm>
        </p:spPr>
        <p:txBody>
          <a:bodyPr/>
          <a:lstStyle/>
          <a:p>
            <a:r>
              <a:rPr lang="nl-BE" noProof="0" dirty="0"/>
              <a:t>3. Incidenten</a:t>
            </a:r>
          </a:p>
          <a:p>
            <a:r>
              <a:rPr lang="nl-BE" noProof="0" dirty="0"/>
              <a:t>3.3 Onvoldoende hoorbaarheid</a:t>
            </a:r>
          </a:p>
        </p:txBody>
      </p:sp>
    </p:spTree>
    <p:extLst>
      <p:ext uri="{BB962C8B-B14F-4D97-AF65-F5344CB8AC3E}">
        <p14:creationId xmlns:p14="http://schemas.microsoft.com/office/powerpoint/2010/main" val="541062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61476"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grenswachter laat activiteiten stoppen</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3.3 Onvoldoende hoorbaarheid</a:t>
            </a:r>
          </a:p>
        </p:txBody>
      </p:sp>
      <p:cxnSp>
        <p:nvCxnSpPr>
          <p:cNvPr id="4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cxnSp>
        <p:nvCxnSpPr>
          <p:cNvPr id="4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4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4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nl-BE" sz="1000" noProof="0" dirty="0"/>
              <a:t>B</a:t>
            </a:r>
          </a:p>
        </p:txBody>
      </p:sp>
      <p:grpSp>
        <p:nvGrpSpPr>
          <p:cNvPr id="50" name="Group 188"/>
          <p:cNvGrpSpPr>
            <a:grpSpLocks noChangeAspect="1"/>
          </p:cNvGrpSpPr>
          <p:nvPr/>
        </p:nvGrpSpPr>
        <p:grpSpPr bwMode="auto">
          <a:xfrm>
            <a:off x="5548939" y="3814765"/>
            <a:ext cx="107950" cy="73025"/>
            <a:chOff x="7956376" y="548680"/>
            <a:chExt cx="216024" cy="144016"/>
          </a:xfrm>
        </p:grpSpPr>
        <p:cxnSp>
          <p:nvCxnSpPr>
            <p:cNvPr id="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 name="Group 188"/>
          <p:cNvGrpSpPr>
            <a:grpSpLocks noChangeAspect="1"/>
          </p:cNvGrpSpPr>
          <p:nvPr/>
        </p:nvGrpSpPr>
        <p:grpSpPr bwMode="auto">
          <a:xfrm>
            <a:off x="7788053" y="3814764"/>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nl-BE" sz="900" noProof="0" dirty="0"/>
              <a:t>Dendermonde</a:t>
            </a:r>
          </a:p>
        </p:txBody>
      </p:sp>
      <p:sp>
        <p:nvSpPr>
          <p:cNvPr id="6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6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6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63" name="Picture 62"/>
          <p:cNvPicPr>
            <a:picLocks noChangeAspect="1"/>
          </p:cNvPicPr>
          <p:nvPr/>
        </p:nvPicPr>
        <p:blipFill>
          <a:blip r:embed="rId3"/>
          <a:stretch>
            <a:fillRect/>
          </a:stretch>
        </p:blipFill>
        <p:spPr>
          <a:xfrm>
            <a:off x="6679266" y="2606780"/>
            <a:ext cx="651755" cy="529551"/>
          </a:xfrm>
          <a:prstGeom prst="rect">
            <a:avLst/>
          </a:prstGeom>
        </p:spPr>
      </p:pic>
      <p:pic>
        <p:nvPicPr>
          <p:cNvPr id="65" name="Picture 64"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66" name="Picture 65"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67" name="Groep 99"/>
          <p:cNvGrpSpPr>
            <a:grpSpLocks/>
          </p:cNvGrpSpPr>
          <p:nvPr/>
        </p:nvGrpSpPr>
        <p:grpSpPr bwMode="auto">
          <a:xfrm>
            <a:off x="7679531" y="3461521"/>
            <a:ext cx="865187" cy="388373"/>
            <a:chOff x="4427984" y="2636912"/>
            <a:chExt cx="864096" cy="432048"/>
          </a:xfrm>
        </p:grpSpPr>
        <p:cxnSp>
          <p:nvCxnSpPr>
            <p:cNvPr id="6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7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1" name="Picture 70"/>
          <p:cNvPicPr>
            <a:picLocks noChangeAspect="1"/>
          </p:cNvPicPr>
          <p:nvPr/>
        </p:nvPicPr>
        <p:blipFill>
          <a:blip r:embed="rId5"/>
          <a:stretch>
            <a:fillRect/>
          </a:stretch>
        </p:blipFill>
        <p:spPr>
          <a:xfrm>
            <a:off x="4894191" y="2473885"/>
            <a:ext cx="280440" cy="682811"/>
          </a:xfrm>
          <a:prstGeom prst="rect">
            <a:avLst/>
          </a:prstGeom>
        </p:spPr>
      </p:pic>
      <p:cxnSp>
        <p:nvCxnSpPr>
          <p:cNvPr id="73"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4"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5"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6"/>
          <a:stretch>
            <a:fillRect/>
          </a:stretch>
        </p:blipFill>
        <p:spPr>
          <a:xfrm>
            <a:off x="6742453" y="2306213"/>
            <a:ext cx="128027" cy="29263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cxnSp>
        <p:nvCxnSpPr>
          <p:cNvPr id="8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42" name="Picture 41"/>
          <p:cNvPicPr>
            <a:picLocks noChangeAspect="1"/>
          </p:cNvPicPr>
          <p:nvPr/>
        </p:nvPicPr>
        <p:blipFill>
          <a:blip r:embed="rId8"/>
          <a:stretch>
            <a:fillRect/>
          </a:stretch>
        </p:blipFill>
        <p:spPr>
          <a:xfrm>
            <a:off x="2184961" y="1149306"/>
            <a:ext cx="981541" cy="951058"/>
          </a:xfrm>
          <a:prstGeom prst="rect">
            <a:avLst/>
          </a:prstGeom>
        </p:spPr>
      </p:pic>
      <p:pic>
        <p:nvPicPr>
          <p:cNvPr id="3" name="Picture 2"/>
          <p:cNvPicPr>
            <a:picLocks noChangeAspect="1"/>
          </p:cNvPicPr>
          <p:nvPr/>
        </p:nvPicPr>
        <p:blipFill>
          <a:blip r:embed="rId9"/>
          <a:stretch>
            <a:fillRect/>
          </a:stretch>
        </p:blipFill>
        <p:spPr>
          <a:xfrm>
            <a:off x="3401645" y="1055259"/>
            <a:ext cx="5718544" cy="774259"/>
          </a:xfrm>
          <a:prstGeom prst="rect">
            <a:avLst/>
          </a:prstGeom>
        </p:spPr>
      </p:pic>
      <p:pic>
        <p:nvPicPr>
          <p:cNvPr id="4" name="Picture 3"/>
          <p:cNvPicPr>
            <a:picLocks noChangeAspect="1"/>
          </p:cNvPicPr>
          <p:nvPr/>
        </p:nvPicPr>
        <p:blipFill>
          <a:blip r:embed="rId10"/>
          <a:stretch>
            <a:fillRect/>
          </a:stretch>
        </p:blipFill>
        <p:spPr>
          <a:xfrm>
            <a:off x="6026431" y="2312605"/>
            <a:ext cx="237765" cy="237765"/>
          </a:xfrm>
          <a:prstGeom prst="rect">
            <a:avLst/>
          </a:prstGeom>
        </p:spPr>
      </p:pic>
      <p:pic>
        <p:nvPicPr>
          <p:cNvPr id="5" name="Picture 4"/>
          <p:cNvPicPr>
            <a:picLocks noChangeAspect="1"/>
          </p:cNvPicPr>
          <p:nvPr/>
        </p:nvPicPr>
        <p:blipFill>
          <a:blip r:embed="rId11"/>
          <a:stretch>
            <a:fillRect/>
          </a:stretch>
        </p:blipFill>
        <p:spPr>
          <a:xfrm>
            <a:off x="5958358" y="1750994"/>
            <a:ext cx="688908" cy="640135"/>
          </a:xfrm>
          <a:prstGeom prst="rect">
            <a:avLst/>
          </a:prstGeom>
        </p:spPr>
      </p:pic>
      <p:sp>
        <p:nvSpPr>
          <p:cNvPr id="56" name="Text Placeholder 1"/>
          <p:cNvSpPr txBox="1">
            <a:spLocks/>
          </p:cNvSpPr>
          <p:nvPr/>
        </p:nvSpPr>
        <p:spPr>
          <a:xfrm>
            <a:off x="9192344" y="160221"/>
            <a:ext cx="279060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nl-BE" noProof="0" dirty="0"/>
              <a:t>3. Incidenten</a:t>
            </a:r>
          </a:p>
          <a:p>
            <a:pPr fontAlgn="auto">
              <a:spcAft>
                <a:spcPts val="0"/>
              </a:spcAft>
            </a:pPr>
            <a:r>
              <a:rPr lang="nl-BE" noProof="0" dirty="0"/>
              <a:t>3.3 Onvoldoende hoorbaarheid</a:t>
            </a:r>
          </a:p>
        </p:txBody>
      </p:sp>
      <p:sp>
        <p:nvSpPr>
          <p:cNvPr id="57" name="Rectangular Callout 50"/>
          <p:cNvSpPr>
            <a:spLocks noChangeArrowheads="1"/>
          </p:cNvSpPr>
          <p:nvPr/>
        </p:nvSpPr>
        <p:spPr bwMode="auto">
          <a:xfrm>
            <a:off x="3908266" y="2296076"/>
            <a:ext cx="663838" cy="215900"/>
          </a:xfrm>
          <a:prstGeom prst="wedgeRectCallout">
            <a:avLst>
              <a:gd name="adj1" fmla="val 90348"/>
              <a:gd name="adj2" fmla="val 106545"/>
            </a:avLst>
          </a:prstGeom>
          <a:solidFill>
            <a:srgbClr val="FF0000"/>
          </a:solidFill>
          <a:ln w="31750" algn="ctr">
            <a:solidFill>
              <a:srgbClr val="FF0000"/>
            </a:solidFill>
            <a:round/>
            <a:headEnd/>
            <a:tailEnd/>
          </a:ln>
        </p:spPr>
        <p:txBody>
          <a:bodyPr wrap="none" anchor="ctr"/>
          <a:lstStyle/>
          <a:p>
            <a:pPr algn="ctr">
              <a:defRPr/>
            </a:pPr>
            <a:r>
              <a:rPr lang="nl-BE" sz="1200" b="1" noProof="0" dirty="0">
                <a:solidFill>
                  <a:schemeClr val="bg1"/>
                </a:solidFill>
              </a:rPr>
              <a:t>ALARM!</a:t>
            </a:r>
          </a:p>
        </p:txBody>
      </p:sp>
      <p:sp>
        <p:nvSpPr>
          <p:cNvPr id="59" name="Rectangular Callout 50"/>
          <p:cNvSpPr>
            <a:spLocks noChangeArrowheads="1"/>
          </p:cNvSpPr>
          <p:nvPr/>
        </p:nvSpPr>
        <p:spPr bwMode="auto">
          <a:xfrm>
            <a:off x="2296389" y="2871555"/>
            <a:ext cx="2111716" cy="215900"/>
          </a:xfrm>
          <a:prstGeom prst="wedgeRectCallout">
            <a:avLst>
              <a:gd name="adj1" fmla="val 65919"/>
              <a:gd name="adj2" fmla="val -121864"/>
            </a:avLst>
          </a:prstGeom>
          <a:solidFill>
            <a:srgbClr val="FF0000"/>
          </a:solidFill>
          <a:ln w="31750" algn="ctr">
            <a:solidFill>
              <a:srgbClr val="FF0000"/>
            </a:solidFill>
            <a:round/>
            <a:headEnd/>
            <a:tailEnd/>
          </a:ln>
        </p:spPr>
        <p:txBody>
          <a:bodyPr wrap="none" anchor="ctr"/>
          <a:lstStyle/>
          <a:p>
            <a:pPr algn="ctr">
              <a:defRPr/>
            </a:pPr>
            <a:r>
              <a:rPr lang="nl-BE" sz="1200" b="1" noProof="0" dirty="0">
                <a:solidFill>
                  <a:schemeClr val="bg1"/>
                </a:solidFill>
              </a:rPr>
              <a:t>STOPPEN MET WERKEN !</a:t>
            </a:r>
          </a:p>
        </p:txBody>
      </p:sp>
      <p:pic>
        <p:nvPicPr>
          <p:cNvPr id="7" name="Picture 6"/>
          <p:cNvPicPr>
            <a:picLocks noChangeAspect="1"/>
          </p:cNvPicPr>
          <p:nvPr/>
        </p:nvPicPr>
        <p:blipFill>
          <a:blip r:embed="rId12"/>
          <a:stretch>
            <a:fillRect/>
          </a:stretch>
        </p:blipFill>
        <p:spPr>
          <a:xfrm>
            <a:off x="7371618" y="2373882"/>
            <a:ext cx="341406" cy="359695"/>
          </a:xfrm>
          <a:prstGeom prst="rect">
            <a:avLst/>
          </a:prstGeom>
        </p:spPr>
      </p:pic>
      <p:sp>
        <p:nvSpPr>
          <p:cNvPr id="72" name="TextBox 71"/>
          <p:cNvSpPr txBox="1"/>
          <p:nvPr/>
        </p:nvSpPr>
        <p:spPr>
          <a:xfrm>
            <a:off x="3269602" y="4801394"/>
            <a:ext cx="6843148" cy="578882"/>
          </a:xfrm>
          <a:prstGeom prst="roundRect">
            <a:avLst/>
          </a:prstGeom>
          <a:noFill/>
          <a:ln w="12700">
            <a:solidFill>
              <a:srgbClr val="C00000"/>
            </a:solidFill>
            <a:prstDash val="dash"/>
          </a:ln>
        </p:spPr>
        <p:txBody>
          <a:bodyPr wrap="square" rtlCol="0">
            <a:spAutoFit/>
          </a:bodyPr>
          <a:lstStyle/>
          <a:p>
            <a:pPr algn="ctr"/>
            <a:r>
              <a:rPr lang="nl-BE" sz="1400" noProof="0" dirty="0">
                <a:latin typeface="+mn-lt"/>
              </a:rPr>
              <a:t>Bij twijfel over de hoorbaarheid doet de grenswachter alle activiteiten die een indringing kunnen veroorzaken stoppen.</a:t>
            </a:r>
            <a:endParaRPr lang="nl-BE" sz="1400" noProof="0" dirty="0">
              <a:solidFill>
                <a:schemeClr val="accent2"/>
              </a:solidFill>
              <a:latin typeface="+mn-lt"/>
            </a:endParaRPr>
          </a:p>
        </p:txBody>
      </p:sp>
    </p:spTree>
    <p:extLst>
      <p:ext uri="{BB962C8B-B14F-4D97-AF65-F5344CB8AC3E}">
        <p14:creationId xmlns:p14="http://schemas.microsoft.com/office/powerpoint/2010/main" val="24501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24"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nl-BE" sz="1200" noProof="0" dirty="0"/>
              <a:t>en/of</a:t>
            </a:r>
          </a:p>
        </p:txBody>
      </p:sp>
      <p:sp>
        <p:nvSpPr>
          <p:cNvPr id="20" name="Text Placeholder 1"/>
          <p:cNvSpPr>
            <a:spLocks noGrp="1"/>
          </p:cNvSpPr>
          <p:nvPr>
            <p:ph type="body" sz="quarter" idx="18"/>
          </p:nvPr>
        </p:nvSpPr>
        <p:spPr>
          <a:xfrm>
            <a:off x="9120189" y="154526"/>
            <a:ext cx="2790605" cy="360363"/>
          </a:xfrm>
        </p:spPr>
        <p:txBody>
          <a:bodyPr/>
          <a:lstStyle/>
          <a:p>
            <a:r>
              <a:rPr lang="nl-BE" noProof="0" dirty="0"/>
              <a:t>3. Incidenten</a:t>
            </a:r>
          </a:p>
          <a:p>
            <a:r>
              <a:rPr lang="nl-BE" noProof="0" dirty="0"/>
              <a:t>3.3 Onvoldoende hoorbaarheid</a:t>
            </a:r>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noProof="0" dirty="0"/>
          </a:p>
        </p:txBody>
      </p:sp>
      <p:pic>
        <p:nvPicPr>
          <p:cNvPr id="4" name="Picture 3"/>
          <p:cNvPicPr>
            <a:picLocks noChangeAspect="1"/>
          </p:cNvPicPr>
          <p:nvPr/>
        </p:nvPicPr>
        <p:blipFill>
          <a:blip r:embed="rId3"/>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pic>
        <p:nvPicPr>
          <p:cNvPr id="23" name="Picture 22"/>
          <p:cNvPicPr>
            <a:picLocks noChangeAspect="1"/>
          </p:cNvPicPr>
          <p:nvPr/>
        </p:nvPicPr>
        <p:blipFill>
          <a:blip r:embed="rId4"/>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noProof="0" dirty="0"/>
              <a:t>De grenswachter contacteert de VV aannemer en zijn HL om te overleggen.</a:t>
            </a:r>
          </a:p>
        </p:txBody>
      </p:sp>
      <p:cxnSp>
        <p:nvCxnSpPr>
          <p:cNvPr id="21"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nl-BE" sz="1200" b="1" noProof="0" dirty="0">
                <a:solidFill>
                  <a:srgbClr val="0070C0"/>
                </a:solidFill>
              </a:rPr>
              <a:t>t</a:t>
            </a:r>
          </a:p>
        </p:txBody>
      </p:sp>
      <p:sp>
        <p:nvSpPr>
          <p:cNvPr id="28"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noProof="0" dirty="0"/>
              <a:t>overleg met VV / HL</a:t>
            </a:r>
          </a:p>
        </p:txBody>
      </p:sp>
      <p:pic>
        <p:nvPicPr>
          <p:cNvPr id="31" name="Picture 30"/>
          <p:cNvPicPr>
            <a:picLocks noChangeAspect="1"/>
          </p:cNvPicPr>
          <p:nvPr/>
        </p:nvPicPr>
        <p:blipFill>
          <a:blip r:embed="rId5"/>
          <a:stretch>
            <a:fillRect/>
          </a:stretch>
        </p:blipFill>
        <p:spPr>
          <a:xfrm>
            <a:off x="4618920" y="3356993"/>
            <a:ext cx="501457" cy="1187360"/>
          </a:xfrm>
          <a:prstGeom prst="rect">
            <a:avLst/>
          </a:prstGeom>
        </p:spPr>
      </p:pic>
    </p:spTree>
    <p:extLst>
      <p:ext uri="{BB962C8B-B14F-4D97-AF65-F5344CB8AC3E}">
        <p14:creationId xmlns:p14="http://schemas.microsoft.com/office/powerpoint/2010/main" val="2778971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graphicFrame>
        <p:nvGraphicFramePr>
          <p:cNvPr id="27" name="Tabel 26"/>
          <p:cNvGraphicFramePr>
            <a:graphicFrameLocks noGrp="1"/>
          </p:cNvGraphicFramePr>
          <p:nvPr>
            <p:extLst>
              <p:ext uri="{D42A27DB-BD31-4B8C-83A1-F6EECF244321}">
                <p14:modId xmlns:p14="http://schemas.microsoft.com/office/powerpoint/2010/main" val="2377794112"/>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noProof="0" dirty="0"/>
                    </a:p>
                    <a:p>
                      <a:pPr algn="ctr"/>
                      <a:endParaRPr lang="nl-BE" sz="1050" noProof="0" dirty="0"/>
                    </a:p>
                    <a:p>
                      <a:pPr algn="ctr"/>
                      <a:r>
                        <a:rPr lang="nl-BE" sz="1100" noProof="0" dirty="0">
                          <a:latin typeface="+mn-lt"/>
                        </a:rPr>
                        <a:t>Wachten tot situatie</a:t>
                      </a:r>
                      <a:r>
                        <a:rPr lang="nl-BE" sz="1100" baseline="0" noProof="0" dirty="0">
                          <a:latin typeface="+mn-lt"/>
                        </a:rPr>
                        <a:t> verbetert en daarna werken hernemen</a:t>
                      </a:r>
                      <a:endParaRPr lang="nl-BE" sz="1100" noProof="0" dirty="0">
                        <a:latin typeface="+mn-lt"/>
                      </a:endParaRPr>
                    </a:p>
                  </a:txBody>
                  <a:tcPr anchor="b" anchorCtr="1"/>
                </a:tc>
                <a:tc>
                  <a:txBody>
                    <a:bodyPr/>
                    <a:lstStyle/>
                    <a:p>
                      <a:pPr algn="ctr"/>
                      <a:r>
                        <a:rPr lang="nl-BE" sz="1100" noProof="0" dirty="0"/>
                        <a:t>Ander organisatorisch model</a:t>
                      </a:r>
                    </a:p>
                    <a:p>
                      <a:pPr algn="ctr"/>
                      <a:endParaRPr lang="nl-BE" sz="1050" noProof="0" dirty="0"/>
                    </a:p>
                  </a:txBody>
                  <a:tcPr anchor="b" anchorCtr="1"/>
                </a:tc>
                <a:tc>
                  <a:txBody>
                    <a:bodyPr/>
                    <a:lstStyle/>
                    <a:p>
                      <a:pPr algn="ctr"/>
                      <a:r>
                        <a:rPr lang="nl-BE" sz="1100" noProof="0" dirty="0"/>
                        <a:t>Einde van de werken</a:t>
                      </a:r>
                    </a:p>
                    <a:p>
                      <a:pPr algn="ctr"/>
                      <a:endParaRPr lang="nl-BE" sz="1050" noProof="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522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nl-BE" noProof="0" dirty="0"/>
              <a:t>…</a:t>
            </a:r>
          </a:p>
        </p:txBody>
      </p:sp>
      <p:grpSp>
        <p:nvGrpSpPr>
          <p:cNvPr id="46" name="Groep 33"/>
          <p:cNvGrpSpPr>
            <a:grpSpLocks/>
          </p:cNvGrpSpPr>
          <p:nvPr/>
        </p:nvGrpSpPr>
        <p:grpSpPr bwMode="auto">
          <a:xfrm>
            <a:off x="7703965" y="3716957"/>
            <a:ext cx="1414665" cy="936178"/>
            <a:chOff x="6887135" y="2996615"/>
            <a:chExt cx="1413400" cy="936091"/>
          </a:xfrm>
        </p:grpSpPr>
        <p:sp>
          <p:nvSpPr>
            <p:cNvPr id="48" name="Ovale toelichting 16"/>
            <p:cNvSpPr/>
            <p:nvPr/>
          </p:nvSpPr>
          <p:spPr bwMode="auto">
            <a:xfrm>
              <a:off x="6887135" y="2996615"/>
              <a:ext cx="1413400" cy="936091"/>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grpSp>
          <p:nvGrpSpPr>
            <p:cNvPr id="53" name="Groep 27"/>
            <p:cNvGrpSpPr>
              <a:grpSpLocks/>
            </p:cNvGrpSpPr>
            <p:nvPr/>
          </p:nvGrpSpPr>
          <p:grpSpPr bwMode="auto">
            <a:xfrm>
              <a:off x="7297231" y="3111451"/>
              <a:ext cx="647561" cy="647899"/>
              <a:chOff x="6342758" y="2479972"/>
              <a:chExt cx="1727201" cy="1555751"/>
            </a:xfrm>
          </p:grpSpPr>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880643"/>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noProof="0" dirty="0"/>
              <a:t>OF</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noProof="0" dirty="0"/>
              <a:t>OF</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noProof="0" dirty="0"/>
              <a:t>OF</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nl-BE" sz="3600" noProof="0" dirty="0">
                <a:solidFill>
                  <a:schemeClr val="tx1">
                    <a:lumMod val="50000"/>
                    <a:lumOff val="50000"/>
                  </a:schemeClr>
                </a:solidFill>
                <a:latin typeface="+mn-lt"/>
                <a:sym typeface="Symbol SNCB-NMBS Picto"/>
              </a:rPr>
              <a:t></a:t>
            </a:r>
            <a:endParaRPr lang="nl-BE" sz="3600" noProof="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nl-BE" noProof="0" dirty="0"/>
              <a:t>…</a:t>
            </a:r>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nl-BE" sz="1200" noProof="0" dirty="0"/>
              <a:t>en/of</a:t>
            </a:r>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noProof="0" dirty="0">
                <a:solidFill>
                  <a:schemeClr val="bg1"/>
                </a:solidFill>
              </a:rPr>
              <a:t>LEIDER V/H WERK – </a:t>
            </a:r>
          </a:p>
          <a:p>
            <a:pPr algn="ctr"/>
            <a:r>
              <a:rPr lang="nl-BE" sz="800" b="1" noProof="0" dirty="0">
                <a:solidFill>
                  <a:schemeClr val="bg1"/>
                </a:solidFill>
              </a:rPr>
              <a:t>VV AANNEMER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HIERARCHISCHE LIJN AANNEMER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nl-BE" sz="1200" noProof="0" dirty="0"/>
              <a:t>en/of</a:t>
            </a:r>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noProof="0" dirty="0">
                <a:solidFill>
                  <a:schemeClr val="bg1"/>
                </a:solidFill>
              </a:rPr>
              <a:t>GRENSWACHTER</a:t>
            </a:r>
          </a:p>
          <a:p>
            <a:pPr algn="ctr"/>
            <a:r>
              <a:rPr lang="nl-BE" sz="800" b="1" noProof="0" dirty="0">
                <a:solidFill>
                  <a:schemeClr val="bg1"/>
                </a:solidFill>
              </a:rPr>
              <a:t>AANNEMER</a:t>
            </a:r>
          </a:p>
        </p:txBody>
      </p:sp>
      <p:sp>
        <p:nvSpPr>
          <p:cNvPr id="42" name="Text Placeholder 1"/>
          <p:cNvSpPr>
            <a:spLocks noGrp="1"/>
          </p:cNvSpPr>
          <p:nvPr>
            <p:ph type="body" sz="quarter" idx="18"/>
          </p:nvPr>
        </p:nvSpPr>
        <p:spPr>
          <a:xfrm>
            <a:off x="9120189" y="154526"/>
            <a:ext cx="2790605" cy="360363"/>
          </a:xfrm>
        </p:spPr>
        <p:txBody>
          <a:bodyPr/>
          <a:lstStyle/>
          <a:p>
            <a:r>
              <a:rPr lang="nl-BE" noProof="0" dirty="0"/>
              <a:t>3. Incidenten</a:t>
            </a:r>
          </a:p>
          <a:p>
            <a:r>
              <a:rPr lang="nl-BE" noProof="0" dirty="0"/>
              <a:t>3.3 Onvoldoende hoorbaarheid</a:t>
            </a:r>
          </a:p>
        </p:txBody>
      </p:sp>
      <p:pic>
        <p:nvPicPr>
          <p:cNvPr id="4" name="Picture 3"/>
          <p:cNvPicPr>
            <a:picLocks noChangeAspect="1"/>
          </p:cNvPicPr>
          <p:nvPr/>
        </p:nvPicPr>
        <p:blipFill>
          <a:blip r:embed="rId6"/>
          <a:stretch>
            <a:fillRect/>
          </a:stretch>
        </p:blipFill>
        <p:spPr>
          <a:xfrm>
            <a:off x="3726472" y="2693881"/>
            <a:ext cx="314827" cy="1053987"/>
          </a:xfrm>
          <a:prstGeom prst="rect">
            <a:avLst/>
          </a:prstGeom>
        </p:spPr>
      </p:pic>
      <p:pic>
        <p:nvPicPr>
          <p:cNvPr id="44" name="Picture 43"/>
          <p:cNvPicPr>
            <a:picLocks noChangeAspect="1"/>
          </p:cNvPicPr>
          <p:nvPr/>
        </p:nvPicPr>
        <p:blipFill>
          <a:blip r:embed="rId7"/>
          <a:stretch>
            <a:fillRect/>
          </a:stretch>
        </p:blipFill>
        <p:spPr>
          <a:xfrm>
            <a:off x="7505778" y="2046145"/>
            <a:ext cx="293787" cy="992346"/>
          </a:xfrm>
          <a:prstGeom prst="rect">
            <a:avLst/>
          </a:prstGeom>
        </p:spPr>
      </p:pic>
      <p:pic>
        <p:nvPicPr>
          <p:cNvPr id="5" name="Picture 4"/>
          <p:cNvPicPr>
            <a:picLocks noChangeAspect="1"/>
          </p:cNvPicPr>
          <p:nvPr/>
        </p:nvPicPr>
        <p:blipFill>
          <a:blip r:embed="rId8"/>
          <a:stretch>
            <a:fillRect/>
          </a:stretch>
        </p:blipFill>
        <p:spPr>
          <a:xfrm>
            <a:off x="5004389" y="2724608"/>
            <a:ext cx="397273" cy="982268"/>
          </a:xfrm>
          <a:prstGeom prst="rect">
            <a:avLst/>
          </a:prstGeom>
        </p:spPr>
      </p:pic>
      <p:pic>
        <p:nvPicPr>
          <p:cNvPr id="47" name="Picture 46"/>
          <p:cNvPicPr>
            <a:picLocks noChangeAspect="1"/>
          </p:cNvPicPr>
          <p:nvPr/>
        </p:nvPicPr>
        <p:blipFill>
          <a:blip r:embed="rId8"/>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noProof="0" dirty="0"/>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noProof="0" dirty="0"/>
              <a:t>Na het overleg neemt de VV aannemer een beslissing over het verdere verloop van de werken.</a:t>
            </a:r>
          </a:p>
        </p:txBody>
      </p:sp>
      <p:sp>
        <p:nvSpPr>
          <p:cNvPr id="59" name="Ovale toelichting 9"/>
          <p:cNvSpPr>
            <a:spLocks noChangeArrowheads="1"/>
          </p:cNvSpPr>
          <p:nvPr/>
        </p:nvSpPr>
        <p:spPr bwMode="auto">
          <a:xfrm>
            <a:off x="2711450" y="2349500"/>
            <a:ext cx="1081088" cy="431800"/>
          </a:xfrm>
          <a:prstGeom prst="wedgeEllipseCallout">
            <a:avLst>
              <a:gd name="adj1" fmla="val -30094"/>
              <a:gd name="adj2" fmla="val 85596"/>
            </a:avLst>
          </a:prstGeom>
          <a:solidFill>
            <a:schemeClr val="bg1"/>
          </a:solidFill>
          <a:ln w="31750" algn="ctr">
            <a:solidFill>
              <a:srgbClr val="B2B2B2"/>
            </a:solidFill>
            <a:round/>
            <a:headEnd/>
            <a:tailEnd/>
          </a:ln>
        </p:spPr>
        <p:txBody>
          <a:bodyPr wrap="none" anchor="ctr"/>
          <a:lstStyle/>
          <a:p>
            <a:pPr algn="ctr"/>
            <a:endParaRPr lang="nl-BE" noProof="0" dirty="0"/>
          </a:p>
        </p:txBody>
      </p:sp>
      <p:pic>
        <p:nvPicPr>
          <p:cNvPr id="38" name="Picture 37"/>
          <p:cNvPicPr>
            <a:picLocks noChangeAspect="1"/>
          </p:cNvPicPr>
          <p:nvPr/>
        </p:nvPicPr>
        <p:blipFill>
          <a:blip r:embed="rId9"/>
          <a:stretch>
            <a:fillRect/>
          </a:stretch>
        </p:blipFill>
        <p:spPr>
          <a:xfrm>
            <a:off x="2539364" y="2912624"/>
            <a:ext cx="501457" cy="102588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nl-BE" b="1" kern="0" noProof="0" dirty="0">
                <a:solidFill>
                  <a:srgbClr val="0070C0"/>
                </a:solidFill>
              </a:rPr>
              <a:t>Uitzonderlijk luidruchtige werken</a:t>
            </a:r>
            <a:endParaRPr lang="nl-BE" b="1" kern="0" noProof="0" dirty="0">
              <a:solidFill>
                <a:srgbClr val="0070C0"/>
              </a:solidFill>
              <a:latin typeface="+mj-lt"/>
              <a:ea typeface="+mj-ea"/>
              <a:cs typeface="+mj-cs"/>
            </a:endParaRPr>
          </a:p>
        </p:txBody>
      </p:sp>
      <p:sp>
        <p:nvSpPr>
          <p:cNvPr id="23" name="Rectangle 245"/>
          <p:cNvSpPr>
            <a:spLocks noChangeArrowheads="1"/>
          </p:cNvSpPr>
          <p:nvPr/>
        </p:nvSpPr>
        <p:spPr bwMode="auto">
          <a:xfrm>
            <a:off x="1361391" y="5364420"/>
            <a:ext cx="9428888" cy="123293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noProof="0" dirty="0">
                <a:latin typeface="+mn-lt"/>
              </a:rPr>
              <a:t>Bij activiteiten van </a:t>
            </a:r>
            <a:r>
              <a:rPr lang="nl-BE" sz="1400" b="1" noProof="0" dirty="0">
                <a:solidFill>
                  <a:srgbClr val="FF0000"/>
                </a:solidFill>
                <a:latin typeface="+mn-lt"/>
              </a:rPr>
              <a:t>korte duur én </a:t>
            </a:r>
            <a:r>
              <a:rPr lang="nl-BE" sz="1400" noProof="0" dirty="0">
                <a:latin typeface="+mn-lt"/>
              </a:rPr>
              <a:t>bij risico op indringing </a:t>
            </a:r>
            <a:r>
              <a:rPr lang="nl-BE" sz="1400" b="1" noProof="0" dirty="0">
                <a:solidFill>
                  <a:srgbClr val="FF0000"/>
                </a:solidFill>
                <a:latin typeface="+mn-lt"/>
              </a:rPr>
              <a:t>type I</a:t>
            </a:r>
            <a:r>
              <a:rPr lang="nl-BE" sz="1400" noProof="0" dirty="0">
                <a:latin typeface="+mn-lt"/>
              </a:rPr>
              <a:t>: </a:t>
            </a:r>
          </a:p>
          <a:p>
            <a:pPr algn="just"/>
            <a:endParaRPr lang="nl-BE" sz="1400" noProof="0" dirty="0">
              <a:latin typeface="+mn-lt"/>
            </a:endParaRPr>
          </a:p>
          <a:p>
            <a:pPr algn="just"/>
            <a:r>
              <a:rPr lang="nl-BE" sz="1400" noProof="0" dirty="0">
                <a:latin typeface="+mn-lt"/>
              </a:rPr>
              <a:t>De grenswachter kan de waarschuwing doorgeven aan de bedienden aan het werk door te trekken aan de arm of te tikken op de schouders.</a:t>
            </a:r>
          </a:p>
          <a:p>
            <a:pPr algn="just"/>
            <a:r>
              <a:rPr lang="nl-BE" sz="1400" noProof="0" dirty="0">
                <a:latin typeface="+mn-lt"/>
              </a:rPr>
              <a:t>Hij waakt erover dat hij hierbij zichzelf niet in gevaar brengt.</a:t>
            </a:r>
          </a:p>
        </p:txBody>
      </p:sp>
      <p:sp>
        <p:nvSpPr>
          <p:cNvPr id="24" name="Text Placeholder 1"/>
          <p:cNvSpPr>
            <a:spLocks noGrp="1"/>
          </p:cNvSpPr>
          <p:nvPr>
            <p:ph type="body" sz="quarter" idx="18"/>
          </p:nvPr>
        </p:nvSpPr>
        <p:spPr>
          <a:xfrm>
            <a:off x="9899580" y="140848"/>
            <a:ext cx="1912823" cy="360363"/>
          </a:xfrm>
        </p:spPr>
        <p:txBody>
          <a:bodyPr/>
          <a:lstStyle/>
          <a:p>
            <a:r>
              <a:rPr lang="nl-BE" noProof="0" dirty="0"/>
              <a:t>3. Incidenten</a:t>
            </a:r>
          </a:p>
          <a:p>
            <a:r>
              <a:rPr lang="nl-BE" noProof="0" dirty="0"/>
              <a:t>3.3 Onvoldoende hoorbaarheid</a:t>
            </a:r>
          </a:p>
        </p:txBody>
      </p:sp>
      <p:cxnSp>
        <p:nvCxnSpPr>
          <p:cNvPr id="26" name="Straight Connector 25"/>
          <p:cNvCxnSpPr>
            <a:cxnSpLocks/>
          </p:cNvCxnSpPr>
          <p:nvPr/>
        </p:nvCxnSpPr>
        <p:spPr bwMode="auto">
          <a:xfrm>
            <a:off x="1930050" y="1641480"/>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930050" y="2988471"/>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993517" y="3067756"/>
            <a:ext cx="144016" cy="276999"/>
          </a:xfrm>
          <a:prstGeom prst="rect">
            <a:avLst/>
          </a:prstGeom>
          <a:noFill/>
        </p:spPr>
        <p:txBody>
          <a:bodyPr wrap="square" rtlCol="0">
            <a:spAutoFit/>
          </a:bodyPr>
          <a:lstStyle/>
          <a:p>
            <a:r>
              <a:rPr lang="nl-BE" sz="1200" noProof="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45634" y="4029787"/>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noProof="0" dirty="0">
                <a:latin typeface="Calibri" panose="020F0502020204030204" pitchFamily="34" charset="0"/>
                <a:cs typeface="Calibri" panose="020F0502020204030204" pitchFamily="34" charset="0"/>
              </a:rPr>
              <a:t>Tijdens het plannen van uitzonderlijk luidruchtige werken waakt de hiërarchische erover een andere veiligheidsmaatregel te kiezen (buiten dienststelling of een systeem voor sperren van de beweging).</a:t>
            </a:r>
          </a:p>
        </p:txBody>
      </p:sp>
      <p:sp>
        <p:nvSpPr>
          <p:cNvPr id="10" name="Rounded Rectangle 122">
            <a:extLst>
              <a:ext uri="{FF2B5EF4-FFF2-40B4-BE49-F238E27FC236}">
                <a16:creationId xmlns:a16="http://schemas.microsoft.com/office/drawing/2014/main" id="{647BBE91-B762-4C71-9642-673527970FF2}"/>
              </a:ext>
            </a:extLst>
          </p:cNvPr>
          <p:cNvSpPr>
            <a:spLocks noChangeArrowheads="1"/>
          </p:cNvSpPr>
          <p:nvPr/>
        </p:nvSpPr>
        <p:spPr bwMode="auto">
          <a:xfrm>
            <a:off x="1579213" y="2260204"/>
            <a:ext cx="701675" cy="503238"/>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endParaRPr lang="nl-BE" sz="800" noProof="0" dirty="0"/>
          </a:p>
        </p:txBody>
      </p:sp>
      <p:cxnSp>
        <p:nvCxnSpPr>
          <p:cNvPr id="11" name="Straight Connector 16">
            <a:extLst>
              <a:ext uri="{FF2B5EF4-FFF2-40B4-BE49-F238E27FC236}">
                <a16:creationId xmlns:a16="http://schemas.microsoft.com/office/drawing/2014/main" id="{F040BE8E-1D71-4712-8738-FF8C340DFDCD}"/>
              </a:ext>
            </a:extLst>
          </p:cNvPr>
          <p:cNvCxnSpPr>
            <a:cxnSpLocks noChangeShapeType="1"/>
          </p:cNvCxnSpPr>
          <p:nvPr/>
        </p:nvCxnSpPr>
        <p:spPr bwMode="auto">
          <a:xfrm flipV="1">
            <a:off x="2640013" y="3584534"/>
            <a:ext cx="7632700" cy="3175"/>
          </a:xfrm>
          <a:prstGeom prst="line">
            <a:avLst/>
          </a:prstGeom>
          <a:noFill/>
          <a:ln w="31750" algn="ctr">
            <a:solidFill>
              <a:schemeClr val="accent2"/>
            </a:solidFill>
            <a:round/>
            <a:headEnd/>
            <a:tailEnd/>
          </a:ln>
        </p:spPr>
      </p:cxnSp>
      <p:sp>
        <p:nvSpPr>
          <p:cNvPr id="12" name="Rectangle 20">
            <a:extLst>
              <a:ext uri="{FF2B5EF4-FFF2-40B4-BE49-F238E27FC236}">
                <a16:creationId xmlns:a16="http://schemas.microsoft.com/office/drawing/2014/main" id="{C946B814-48FB-4A76-A746-C866E78120BD}"/>
              </a:ext>
            </a:extLst>
          </p:cNvPr>
          <p:cNvSpPr>
            <a:spLocks noChangeArrowheads="1"/>
          </p:cNvSpPr>
          <p:nvPr/>
        </p:nvSpPr>
        <p:spPr bwMode="auto">
          <a:xfrm>
            <a:off x="5541577" y="2607025"/>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nl-BE" noProof="0" dirty="0"/>
          </a:p>
        </p:txBody>
      </p:sp>
      <p:cxnSp>
        <p:nvCxnSpPr>
          <p:cNvPr id="13" name="Straight Connector 16">
            <a:extLst>
              <a:ext uri="{FF2B5EF4-FFF2-40B4-BE49-F238E27FC236}">
                <a16:creationId xmlns:a16="http://schemas.microsoft.com/office/drawing/2014/main" id="{B379B028-15FC-4A26-8F06-8AB6A1AEC680}"/>
              </a:ext>
            </a:extLst>
          </p:cNvPr>
          <p:cNvCxnSpPr>
            <a:cxnSpLocks noChangeShapeType="1"/>
          </p:cNvCxnSpPr>
          <p:nvPr/>
        </p:nvCxnSpPr>
        <p:spPr bwMode="auto">
          <a:xfrm flipV="1">
            <a:off x="2640013" y="3921084"/>
            <a:ext cx="7632700" cy="1587"/>
          </a:xfrm>
          <a:prstGeom prst="line">
            <a:avLst/>
          </a:prstGeom>
          <a:noFill/>
          <a:ln w="31750" algn="ctr">
            <a:solidFill>
              <a:schemeClr val="accent2"/>
            </a:solidFill>
            <a:round/>
            <a:headEnd/>
            <a:tailEnd/>
          </a:ln>
        </p:spPr>
      </p:cxnSp>
      <p:sp>
        <p:nvSpPr>
          <p:cNvPr id="15" name="Chevron 29">
            <a:extLst>
              <a:ext uri="{FF2B5EF4-FFF2-40B4-BE49-F238E27FC236}">
                <a16:creationId xmlns:a16="http://schemas.microsoft.com/office/drawing/2014/main" id="{F2D6DF0C-76FD-41FB-B2EF-D2B46A09D032}"/>
              </a:ext>
            </a:extLst>
          </p:cNvPr>
          <p:cNvSpPr>
            <a:spLocks noChangeArrowheads="1"/>
          </p:cNvSpPr>
          <p:nvPr/>
        </p:nvSpPr>
        <p:spPr bwMode="auto">
          <a:xfrm>
            <a:off x="2803526" y="349880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6" name="Chevron 30">
            <a:extLst>
              <a:ext uri="{FF2B5EF4-FFF2-40B4-BE49-F238E27FC236}">
                <a16:creationId xmlns:a16="http://schemas.microsoft.com/office/drawing/2014/main" id="{18C3D932-0496-4963-8313-E9875232C629}"/>
              </a:ext>
            </a:extLst>
          </p:cNvPr>
          <p:cNvSpPr>
            <a:spLocks noChangeAspect="1"/>
          </p:cNvSpPr>
          <p:nvPr/>
        </p:nvSpPr>
        <p:spPr bwMode="auto">
          <a:xfrm flipH="1">
            <a:off x="2803526" y="3859171"/>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nl-BE" noProof="0" dirty="0"/>
          </a:p>
        </p:txBody>
      </p:sp>
      <p:sp>
        <p:nvSpPr>
          <p:cNvPr id="17" name="TextBox 228">
            <a:extLst>
              <a:ext uri="{FF2B5EF4-FFF2-40B4-BE49-F238E27FC236}">
                <a16:creationId xmlns:a16="http://schemas.microsoft.com/office/drawing/2014/main" id="{2FC77969-7756-4427-9A5D-6B73F80FEFB4}"/>
              </a:ext>
            </a:extLst>
          </p:cNvPr>
          <p:cNvSpPr txBox="1">
            <a:spLocks noChangeArrowheads="1"/>
          </p:cNvSpPr>
          <p:nvPr/>
        </p:nvSpPr>
        <p:spPr bwMode="auto">
          <a:xfrm>
            <a:off x="2387600" y="3428958"/>
            <a:ext cx="323850" cy="246062"/>
          </a:xfrm>
          <a:prstGeom prst="rect">
            <a:avLst/>
          </a:prstGeom>
          <a:noFill/>
          <a:ln w="9525">
            <a:noFill/>
            <a:miter lim="800000"/>
            <a:headEnd/>
            <a:tailEnd/>
          </a:ln>
        </p:spPr>
        <p:txBody>
          <a:bodyPr>
            <a:spAutoFit/>
          </a:bodyPr>
          <a:lstStyle/>
          <a:p>
            <a:pPr algn="ctr"/>
            <a:r>
              <a:rPr lang="nl-BE" sz="1000" noProof="0" dirty="0"/>
              <a:t>A</a:t>
            </a:r>
          </a:p>
        </p:txBody>
      </p:sp>
      <p:sp>
        <p:nvSpPr>
          <p:cNvPr id="18" name="TextBox 229">
            <a:extLst>
              <a:ext uri="{FF2B5EF4-FFF2-40B4-BE49-F238E27FC236}">
                <a16:creationId xmlns:a16="http://schemas.microsoft.com/office/drawing/2014/main" id="{BB2F2056-DDC8-45DC-B471-74FD873E18EC}"/>
              </a:ext>
            </a:extLst>
          </p:cNvPr>
          <p:cNvSpPr txBox="1">
            <a:spLocks noChangeArrowheads="1"/>
          </p:cNvSpPr>
          <p:nvPr/>
        </p:nvSpPr>
        <p:spPr bwMode="auto">
          <a:xfrm>
            <a:off x="2387600" y="3829008"/>
            <a:ext cx="323850" cy="246062"/>
          </a:xfrm>
          <a:prstGeom prst="rect">
            <a:avLst/>
          </a:prstGeom>
          <a:noFill/>
          <a:ln w="9525">
            <a:noFill/>
            <a:miter lim="800000"/>
            <a:headEnd/>
            <a:tailEnd/>
          </a:ln>
        </p:spPr>
        <p:txBody>
          <a:bodyPr>
            <a:spAutoFit/>
          </a:bodyPr>
          <a:lstStyle/>
          <a:p>
            <a:pPr algn="ctr"/>
            <a:r>
              <a:rPr lang="nl-BE" sz="1000" noProof="0" dirty="0"/>
              <a:t>B</a:t>
            </a:r>
          </a:p>
        </p:txBody>
      </p:sp>
      <p:grpSp>
        <p:nvGrpSpPr>
          <p:cNvPr id="19" name="Group 188">
            <a:extLst>
              <a:ext uri="{FF2B5EF4-FFF2-40B4-BE49-F238E27FC236}">
                <a16:creationId xmlns:a16="http://schemas.microsoft.com/office/drawing/2014/main" id="{355DF5D9-E49D-4856-A1C1-01628BDAD2B8}"/>
              </a:ext>
            </a:extLst>
          </p:cNvPr>
          <p:cNvGrpSpPr>
            <a:grpSpLocks noChangeAspect="1"/>
          </p:cNvGrpSpPr>
          <p:nvPr/>
        </p:nvGrpSpPr>
        <p:grpSpPr bwMode="auto">
          <a:xfrm>
            <a:off x="5548939" y="3524210"/>
            <a:ext cx="107950" cy="73025"/>
            <a:chOff x="7956376" y="548680"/>
            <a:chExt cx="216024" cy="144016"/>
          </a:xfrm>
        </p:grpSpPr>
        <p:cxnSp>
          <p:nvCxnSpPr>
            <p:cNvPr id="20" name="Straight Connector 189">
              <a:extLst>
                <a:ext uri="{FF2B5EF4-FFF2-40B4-BE49-F238E27FC236}">
                  <a16:creationId xmlns:a16="http://schemas.microsoft.com/office/drawing/2014/main" id="{BD14AB82-41FE-48D2-AFE8-9307C132F9AC}"/>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 name="Straight Connector 190">
              <a:extLst>
                <a:ext uri="{FF2B5EF4-FFF2-40B4-BE49-F238E27FC236}">
                  <a16:creationId xmlns:a16="http://schemas.microsoft.com/office/drawing/2014/main" id="{481C6493-8D6A-4D7C-9871-C4274B27CEFB}"/>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 name="Group 188">
            <a:extLst>
              <a:ext uri="{FF2B5EF4-FFF2-40B4-BE49-F238E27FC236}">
                <a16:creationId xmlns:a16="http://schemas.microsoft.com/office/drawing/2014/main" id="{FE28666E-2B37-470E-AD2D-BB7222226A7F}"/>
              </a:ext>
            </a:extLst>
          </p:cNvPr>
          <p:cNvGrpSpPr>
            <a:grpSpLocks noChangeAspect="1"/>
          </p:cNvGrpSpPr>
          <p:nvPr/>
        </p:nvGrpSpPr>
        <p:grpSpPr bwMode="auto">
          <a:xfrm>
            <a:off x="7788053" y="3524209"/>
            <a:ext cx="107950" cy="73025"/>
            <a:chOff x="7956376" y="548680"/>
            <a:chExt cx="216024" cy="144016"/>
          </a:xfrm>
        </p:grpSpPr>
        <p:cxnSp>
          <p:nvCxnSpPr>
            <p:cNvPr id="25" name="Straight Connector 189">
              <a:extLst>
                <a:ext uri="{FF2B5EF4-FFF2-40B4-BE49-F238E27FC236}">
                  <a16:creationId xmlns:a16="http://schemas.microsoft.com/office/drawing/2014/main" id="{B14796F0-23E8-4362-935E-BF5783DA4E82}"/>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 name="Straight Connector 190">
              <a:extLst>
                <a:ext uri="{FF2B5EF4-FFF2-40B4-BE49-F238E27FC236}">
                  <a16:creationId xmlns:a16="http://schemas.microsoft.com/office/drawing/2014/main" id="{6F6E114D-0205-4AC4-9315-D56C0D3AC6CC}"/>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9" name="TextBox 32">
            <a:extLst>
              <a:ext uri="{FF2B5EF4-FFF2-40B4-BE49-F238E27FC236}">
                <a16:creationId xmlns:a16="http://schemas.microsoft.com/office/drawing/2014/main" id="{CC77A940-EC2B-4D4C-8086-D8B8679B0B95}"/>
              </a:ext>
            </a:extLst>
          </p:cNvPr>
          <p:cNvSpPr txBox="1">
            <a:spLocks noChangeArrowheads="1"/>
          </p:cNvSpPr>
          <p:nvPr/>
        </p:nvSpPr>
        <p:spPr bwMode="auto">
          <a:xfrm>
            <a:off x="9551989" y="3119395"/>
            <a:ext cx="936625" cy="230188"/>
          </a:xfrm>
          <a:prstGeom prst="rect">
            <a:avLst/>
          </a:prstGeom>
          <a:noFill/>
          <a:ln w="9525">
            <a:noFill/>
            <a:miter lim="800000"/>
            <a:headEnd/>
            <a:tailEnd/>
          </a:ln>
        </p:spPr>
        <p:txBody>
          <a:bodyPr>
            <a:spAutoFit/>
          </a:bodyPr>
          <a:lstStyle/>
          <a:p>
            <a:pPr algn="ctr"/>
            <a:r>
              <a:rPr lang="nl-BE" sz="900" noProof="0" dirty="0"/>
              <a:t>Dendermonde</a:t>
            </a:r>
          </a:p>
        </p:txBody>
      </p:sp>
      <p:sp>
        <p:nvSpPr>
          <p:cNvPr id="30" name="TextBox 32">
            <a:extLst>
              <a:ext uri="{FF2B5EF4-FFF2-40B4-BE49-F238E27FC236}">
                <a16:creationId xmlns:a16="http://schemas.microsoft.com/office/drawing/2014/main" id="{17027D7F-D539-4037-83FD-D5CD11352DCB}"/>
              </a:ext>
            </a:extLst>
          </p:cNvPr>
          <p:cNvSpPr txBox="1">
            <a:spLocks noChangeArrowheads="1"/>
          </p:cNvSpPr>
          <p:nvPr/>
        </p:nvSpPr>
        <p:spPr bwMode="auto">
          <a:xfrm>
            <a:off x="2279651" y="3124159"/>
            <a:ext cx="792163" cy="230187"/>
          </a:xfrm>
          <a:prstGeom prst="rect">
            <a:avLst/>
          </a:prstGeom>
          <a:noFill/>
          <a:ln w="9525">
            <a:noFill/>
            <a:miter lim="800000"/>
            <a:headEnd/>
            <a:tailEnd/>
          </a:ln>
        </p:spPr>
        <p:txBody>
          <a:bodyPr>
            <a:spAutoFit/>
          </a:bodyPr>
          <a:lstStyle/>
          <a:p>
            <a:pPr algn="ctr"/>
            <a:r>
              <a:rPr lang="nl-BE" sz="900" noProof="0" dirty="0"/>
              <a:t>Lokeren</a:t>
            </a:r>
          </a:p>
        </p:txBody>
      </p:sp>
      <p:sp>
        <p:nvSpPr>
          <p:cNvPr id="31" name="Rectangle 20">
            <a:extLst>
              <a:ext uri="{FF2B5EF4-FFF2-40B4-BE49-F238E27FC236}">
                <a16:creationId xmlns:a16="http://schemas.microsoft.com/office/drawing/2014/main" id="{00A4FF33-B2BB-4F78-963E-19F2788FBA91}"/>
              </a:ext>
            </a:extLst>
          </p:cNvPr>
          <p:cNvSpPr>
            <a:spLocks noChangeArrowheads="1"/>
          </p:cNvSpPr>
          <p:nvPr/>
        </p:nvSpPr>
        <p:spPr bwMode="auto">
          <a:xfrm flipH="1">
            <a:off x="5613259" y="3213830"/>
            <a:ext cx="2206541" cy="619942"/>
          </a:xfrm>
          <a:prstGeom prst="rect">
            <a:avLst/>
          </a:prstGeom>
          <a:noFill/>
          <a:ln w="31750" algn="ctr">
            <a:solidFill>
              <a:srgbClr val="FFC000"/>
            </a:solidFill>
            <a:prstDash val="sysDash"/>
            <a:round/>
            <a:headEnd/>
            <a:tailEnd/>
          </a:ln>
        </p:spPr>
        <p:txBody>
          <a:bodyPr wrap="none" anchor="ctr"/>
          <a:lstStyle/>
          <a:p>
            <a:pPr algn="ctr"/>
            <a:endParaRPr lang="nl-BE" noProof="0" dirty="0"/>
          </a:p>
        </p:txBody>
      </p:sp>
      <p:sp>
        <p:nvSpPr>
          <p:cNvPr id="32" name="Rechthoek 35">
            <a:extLst>
              <a:ext uri="{FF2B5EF4-FFF2-40B4-BE49-F238E27FC236}">
                <a16:creationId xmlns:a16="http://schemas.microsoft.com/office/drawing/2014/main" id="{269B4320-D044-4A68-98D8-F55F80C956C5}"/>
              </a:ext>
            </a:extLst>
          </p:cNvPr>
          <p:cNvSpPr>
            <a:spLocks noChangeArrowheads="1"/>
          </p:cNvSpPr>
          <p:nvPr/>
        </p:nvSpPr>
        <p:spPr bwMode="auto">
          <a:xfrm>
            <a:off x="4554969" y="1664738"/>
            <a:ext cx="1097729" cy="360362"/>
          </a:xfrm>
          <a:prstGeom prst="rect">
            <a:avLst/>
          </a:prstGeom>
          <a:solidFill>
            <a:srgbClr val="B2B2B2"/>
          </a:solidFill>
          <a:ln w="31750" algn="ctr">
            <a:noFill/>
            <a:round/>
            <a:headEnd/>
            <a:tailEnd/>
          </a:ln>
        </p:spPr>
        <p:txBody>
          <a:bodyPr lIns="0" tIns="0" rIns="0" bIns="0" anchor="ctr"/>
          <a:lstStyle/>
          <a:p>
            <a:pPr algn="ctr"/>
            <a:r>
              <a:rPr lang="nl-BE" sz="900" b="1" noProof="0" dirty="0">
                <a:solidFill>
                  <a:schemeClr val="bg1"/>
                </a:solidFill>
              </a:rPr>
              <a:t>GRENSWACHTER AANNEMER</a:t>
            </a:r>
          </a:p>
        </p:txBody>
      </p:sp>
      <p:pic>
        <p:nvPicPr>
          <p:cNvPr id="33" name="Picture 32">
            <a:extLst>
              <a:ext uri="{FF2B5EF4-FFF2-40B4-BE49-F238E27FC236}">
                <a16:creationId xmlns:a16="http://schemas.microsoft.com/office/drawing/2014/main" id="{6A240B8B-97AC-49F0-83C3-4D29D8AEB029}"/>
              </a:ext>
            </a:extLst>
          </p:cNvPr>
          <p:cNvPicPr>
            <a:picLocks noChangeAspect="1"/>
          </p:cNvPicPr>
          <p:nvPr/>
        </p:nvPicPr>
        <p:blipFill>
          <a:blip r:embed="rId3"/>
          <a:stretch>
            <a:fillRect/>
          </a:stretch>
        </p:blipFill>
        <p:spPr>
          <a:xfrm>
            <a:off x="6679266" y="2316225"/>
            <a:ext cx="651755" cy="529551"/>
          </a:xfrm>
          <a:prstGeom prst="rect">
            <a:avLst/>
          </a:prstGeom>
        </p:spPr>
      </p:pic>
      <p:pic>
        <p:nvPicPr>
          <p:cNvPr id="34" name="Picture 33" descr="D:\Documents And Settings\GQR7802\Local Settings\Temporary Internet Files\Content.IE5\HNYX0581\MC900441310[1].png">
            <a:extLst>
              <a:ext uri="{FF2B5EF4-FFF2-40B4-BE49-F238E27FC236}">
                <a16:creationId xmlns:a16="http://schemas.microsoft.com/office/drawing/2014/main" id="{584882BD-694B-49FF-97A0-B9D153403B1F}"/>
              </a:ext>
            </a:extLst>
          </p:cNvPr>
          <p:cNvPicPr/>
          <p:nvPr/>
        </p:nvPicPr>
        <p:blipFill>
          <a:blip r:embed="rId4" cstate="print"/>
          <a:srcRect/>
          <a:stretch>
            <a:fillRect/>
          </a:stretch>
        </p:blipFill>
        <p:spPr bwMode="auto">
          <a:xfrm>
            <a:off x="5110916" y="2786813"/>
            <a:ext cx="182665" cy="243362"/>
          </a:xfrm>
          <a:prstGeom prst="rect">
            <a:avLst/>
          </a:prstGeom>
          <a:noFill/>
        </p:spPr>
      </p:pic>
      <p:pic>
        <p:nvPicPr>
          <p:cNvPr id="35" name="Picture 34" descr="D:\Documents And Settings\GQR7802\Local Settings\Temporary Internet Files\Content.IE5\HNYX0581\MC900441310[1].png">
            <a:extLst>
              <a:ext uri="{FF2B5EF4-FFF2-40B4-BE49-F238E27FC236}">
                <a16:creationId xmlns:a16="http://schemas.microsoft.com/office/drawing/2014/main" id="{085329AC-1138-4D03-8BEB-99E36D695BDC}"/>
              </a:ext>
            </a:extLst>
          </p:cNvPr>
          <p:cNvPicPr/>
          <p:nvPr/>
        </p:nvPicPr>
        <p:blipFill>
          <a:blip r:embed="rId4" cstate="print"/>
          <a:srcRect/>
          <a:stretch>
            <a:fillRect/>
          </a:stretch>
        </p:blipFill>
        <p:spPr bwMode="auto">
          <a:xfrm>
            <a:off x="5877413" y="2277605"/>
            <a:ext cx="182665" cy="243362"/>
          </a:xfrm>
          <a:prstGeom prst="rect">
            <a:avLst/>
          </a:prstGeom>
          <a:noFill/>
        </p:spPr>
      </p:pic>
      <p:grpSp>
        <p:nvGrpSpPr>
          <p:cNvPr id="36" name="Groep 99">
            <a:extLst>
              <a:ext uri="{FF2B5EF4-FFF2-40B4-BE49-F238E27FC236}">
                <a16:creationId xmlns:a16="http://schemas.microsoft.com/office/drawing/2014/main" id="{B6AF7583-DF1D-461E-8090-1C6609D93339}"/>
              </a:ext>
            </a:extLst>
          </p:cNvPr>
          <p:cNvGrpSpPr>
            <a:grpSpLocks/>
          </p:cNvGrpSpPr>
          <p:nvPr/>
        </p:nvGrpSpPr>
        <p:grpSpPr bwMode="auto">
          <a:xfrm>
            <a:off x="7679531" y="3170966"/>
            <a:ext cx="865187" cy="388373"/>
            <a:chOff x="4427984" y="2636912"/>
            <a:chExt cx="864096" cy="432048"/>
          </a:xfrm>
        </p:grpSpPr>
        <p:cxnSp>
          <p:nvCxnSpPr>
            <p:cNvPr id="37" name="Rechte verbindingslijn met pijl 102">
              <a:extLst>
                <a:ext uri="{FF2B5EF4-FFF2-40B4-BE49-F238E27FC236}">
                  <a16:creationId xmlns:a16="http://schemas.microsoft.com/office/drawing/2014/main" id="{2933745E-92FD-4665-B03C-20C6951EBB3A}"/>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8" name="Tekstvak 104">
              <a:extLst>
                <a:ext uri="{FF2B5EF4-FFF2-40B4-BE49-F238E27FC236}">
                  <a16:creationId xmlns:a16="http://schemas.microsoft.com/office/drawing/2014/main" id="{BFCCDE13-0446-41F4-8332-792127D9BC9D}"/>
                </a:ext>
              </a:extLst>
            </p:cNvPr>
            <p:cNvSpPr txBox="1"/>
            <p:nvPr/>
          </p:nvSpPr>
          <p:spPr>
            <a:xfrm>
              <a:off x="4427984" y="2708390"/>
              <a:ext cx="864096" cy="246204"/>
            </a:xfrm>
            <a:prstGeom prst="rect">
              <a:avLst/>
            </a:prstGeom>
            <a:noFill/>
            <a:ln w="9525">
              <a:noFill/>
            </a:ln>
          </p:spPr>
          <p:txBody>
            <a:bodyPr>
              <a:spAutoFit/>
            </a:bodyPr>
            <a:lstStyle/>
            <a:p>
              <a:pPr algn="ctr">
                <a:defRPr/>
              </a:pPr>
              <a:r>
                <a:rPr lang="nl-BE" sz="1000" noProof="0" dirty="0">
                  <a:solidFill>
                    <a:schemeClr val="accent3"/>
                  </a:solidFill>
                </a:rPr>
                <a:t>VA</a:t>
              </a:r>
            </a:p>
          </p:txBody>
        </p:sp>
      </p:grpSp>
      <p:cxnSp>
        <p:nvCxnSpPr>
          <p:cNvPr id="39" name="Straight Connector 111">
            <a:extLst>
              <a:ext uri="{FF2B5EF4-FFF2-40B4-BE49-F238E27FC236}">
                <a16:creationId xmlns:a16="http://schemas.microsoft.com/office/drawing/2014/main" id="{ED0B9193-3B50-48DB-98A0-DD8E9412E090}"/>
              </a:ext>
            </a:extLst>
          </p:cNvPr>
          <p:cNvCxnSpPr/>
          <p:nvPr/>
        </p:nvCxnSpPr>
        <p:spPr bwMode="auto">
          <a:xfrm flipV="1">
            <a:off x="5162675" y="3147650"/>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40" name="Picture 39">
            <a:extLst>
              <a:ext uri="{FF2B5EF4-FFF2-40B4-BE49-F238E27FC236}">
                <a16:creationId xmlns:a16="http://schemas.microsoft.com/office/drawing/2014/main" id="{4E29CC36-B3A1-4CC5-8B77-CBE2D1BEED1E}"/>
              </a:ext>
            </a:extLst>
          </p:cNvPr>
          <p:cNvPicPr>
            <a:picLocks noChangeAspect="1"/>
          </p:cNvPicPr>
          <p:nvPr/>
        </p:nvPicPr>
        <p:blipFill>
          <a:blip r:embed="rId5"/>
          <a:stretch>
            <a:fillRect/>
          </a:stretch>
        </p:blipFill>
        <p:spPr>
          <a:xfrm>
            <a:off x="4894191" y="2183330"/>
            <a:ext cx="280440" cy="682811"/>
          </a:xfrm>
          <a:prstGeom prst="rect">
            <a:avLst/>
          </a:prstGeom>
        </p:spPr>
      </p:pic>
      <p:cxnSp>
        <p:nvCxnSpPr>
          <p:cNvPr id="41" name="Straight Connector 111">
            <a:extLst>
              <a:ext uri="{FF2B5EF4-FFF2-40B4-BE49-F238E27FC236}">
                <a16:creationId xmlns:a16="http://schemas.microsoft.com/office/drawing/2014/main" id="{DC137DF3-EEC5-426E-A54B-D7D060319B58}"/>
              </a:ext>
            </a:extLst>
          </p:cNvPr>
          <p:cNvCxnSpPr/>
          <p:nvPr/>
        </p:nvCxnSpPr>
        <p:spPr bwMode="auto">
          <a:xfrm flipV="1">
            <a:off x="4571738" y="3058226"/>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2" name="Straight Arrow Connector 287">
            <a:extLst>
              <a:ext uri="{FF2B5EF4-FFF2-40B4-BE49-F238E27FC236}">
                <a16:creationId xmlns:a16="http://schemas.microsoft.com/office/drawing/2014/main" id="{A1CC52B2-75F1-4872-90EB-8DA0511EBAB5}"/>
              </a:ext>
            </a:extLst>
          </p:cNvPr>
          <p:cNvCxnSpPr>
            <a:cxnSpLocks noChangeShapeType="1"/>
          </p:cNvCxnSpPr>
          <p:nvPr/>
        </p:nvCxnSpPr>
        <p:spPr bwMode="auto">
          <a:xfrm>
            <a:off x="5034411" y="2327189"/>
            <a:ext cx="1689822" cy="143164"/>
          </a:xfrm>
          <a:prstGeom prst="straightConnector1">
            <a:avLst/>
          </a:prstGeom>
          <a:noFill/>
          <a:ln w="12700" algn="ctr">
            <a:solidFill>
              <a:schemeClr val="tx1"/>
            </a:solidFill>
            <a:prstDash val="dash"/>
            <a:round/>
            <a:headEnd/>
            <a:tailEnd type="arrow" w="med" len="med"/>
          </a:ln>
        </p:spPr>
      </p:cxnSp>
      <p:cxnSp>
        <p:nvCxnSpPr>
          <p:cNvPr id="43" name="Straight Arrow Connector 287">
            <a:extLst>
              <a:ext uri="{FF2B5EF4-FFF2-40B4-BE49-F238E27FC236}">
                <a16:creationId xmlns:a16="http://schemas.microsoft.com/office/drawing/2014/main" id="{AFA3B2D9-7FFD-4D4E-BFDC-F812D0C13685}"/>
              </a:ext>
            </a:extLst>
          </p:cNvPr>
          <p:cNvCxnSpPr>
            <a:cxnSpLocks noChangeShapeType="1"/>
          </p:cNvCxnSpPr>
          <p:nvPr/>
        </p:nvCxnSpPr>
        <p:spPr bwMode="auto">
          <a:xfrm>
            <a:off x="5034411" y="2352536"/>
            <a:ext cx="186585" cy="712886"/>
          </a:xfrm>
          <a:prstGeom prst="straightConnector1">
            <a:avLst/>
          </a:prstGeom>
          <a:noFill/>
          <a:ln w="12700" algn="ctr">
            <a:solidFill>
              <a:schemeClr val="tx1"/>
            </a:solidFill>
            <a:prstDash val="dash"/>
            <a:round/>
            <a:headEnd/>
            <a:tailEnd type="arrow" w="med" len="med"/>
          </a:ln>
        </p:spPr>
      </p:cxnSp>
      <p:pic>
        <p:nvPicPr>
          <p:cNvPr id="44" name="Picture 43">
            <a:extLst>
              <a:ext uri="{FF2B5EF4-FFF2-40B4-BE49-F238E27FC236}">
                <a16:creationId xmlns:a16="http://schemas.microsoft.com/office/drawing/2014/main" id="{CD59045D-6CD8-49C9-B18A-FBCB1FDA867A}"/>
              </a:ext>
            </a:extLst>
          </p:cNvPr>
          <p:cNvPicPr>
            <a:picLocks noChangeAspect="1"/>
          </p:cNvPicPr>
          <p:nvPr/>
        </p:nvPicPr>
        <p:blipFill>
          <a:blip r:embed="rId6"/>
          <a:stretch>
            <a:fillRect/>
          </a:stretch>
        </p:blipFill>
        <p:spPr>
          <a:xfrm>
            <a:off x="6742453" y="2015658"/>
            <a:ext cx="128027" cy="292633"/>
          </a:xfrm>
          <a:prstGeom prst="rect">
            <a:avLst/>
          </a:prstGeom>
        </p:spPr>
      </p:pic>
      <p:pic>
        <p:nvPicPr>
          <p:cNvPr id="45" name="Picture 44">
            <a:extLst>
              <a:ext uri="{FF2B5EF4-FFF2-40B4-BE49-F238E27FC236}">
                <a16:creationId xmlns:a16="http://schemas.microsoft.com/office/drawing/2014/main" id="{65EB8643-CFBB-464D-B8B0-725504231E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010729"/>
            <a:ext cx="124497" cy="291633"/>
          </a:xfrm>
          <a:prstGeom prst="rect">
            <a:avLst/>
          </a:prstGeom>
        </p:spPr>
      </p:pic>
      <p:cxnSp>
        <p:nvCxnSpPr>
          <p:cNvPr id="46" name="Straight Arrow Connector 287">
            <a:extLst>
              <a:ext uri="{FF2B5EF4-FFF2-40B4-BE49-F238E27FC236}">
                <a16:creationId xmlns:a16="http://schemas.microsoft.com/office/drawing/2014/main" id="{19625135-7028-4B1B-AAE8-E9643006B433}"/>
              </a:ext>
            </a:extLst>
          </p:cNvPr>
          <p:cNvCxnSpPr>
            <a:cxnSpLocks noChangeShapeType="1"/>
          </p:cNvCxnSpPr>
          <p:nvPr/>
        </p:nvCxnSpPr>
        <p:spPr bwMode="auto">
          <a:xfrm flipV="1">
            <a:off x="5523058" y="2176260"/>
            <a:ext cx="1137926" cy="23484"/>
          </a:xfrm>
          <a:prstGeom prst="straightConnector1">
            <a:avLst/>
          </a:prstGeom>
          <a:noFill/>
          <a:ln w="12700" algn="ctr">
            <a:solidFill>
              <a:schemeClr val="tx1"/>
            </a:solidFill>
            <a:prstDash val="dash"/>
            <a:round/>
            <a:headEnd/>
            <a:tailEnd type="arrow" w="med" len="med"/>
          </a:ln>
        </p:spPr>
      </p:cxnSp>
      <p:pic>
        <p:nvPicPr>
          <p:cNvPr id="47" name="Picture 46">
            <a:extLst>
              <a:ext uri="{FF2B5EF4-FFF2-40B4-BE49-F238E27FC236}">
                <a16:creationId xmlns:a16="http://schemas.microsoft.com/office/drawing/2014/main" id="{46DC1FFD-954E-4B99-A1D5-C756CAD155B6}"/>
              </a:ext>
            </a:extLst>
          </p:cNvPr>
          <p:cNvPicPr>
            <a:picLocks noChangeAspect="1"/>
          </p:cNvPicPr>
          <p:nvPr/>
        </p:nvPicPr>
        <p:blipFill>
          <a:blip r:embed="rId8"/>
          <a:stretch>
            <a:fillRect/>
          </a:stretch>
        </p:blipFill>
        <p:spPr>
          <a:xfrm>
            <a:off x="3401645" y="764704"/>
            <a:ext cx="5718544" cy="774259"/>
          </a:xfrm>
          <a:prstGeom prst="rect">
            <a:avLst/>
          </a:prstGeom>
        </p:spPr>
      </p:pic>
      <p:pic>
        <p:nvPicPr>
          <p:cNvPr id="48" name="Picture 47">
            <a:extLst>
              <a:ext uri="{FF2B5EF4-FFF2-40B4-BE49-F238E27FC236}">
                <a16:creationId xmlns:a16="http://schemas.microsoft.com/office/drawing/2014/main" id="{FDADA224-6D00-47CE-8CC7-E0BB81F67A0E}"/>
              </a:ext>
            </a:extLst>
          </p:cNvPr>
          <p:cNvPicPr>
            <a:picLocks noChangeAspect="1"/>
          </p:cNvPicPr>
          <p:nvPr/>
        </p:nvPicPr>
        <p:blipFill>
          <a:blip r:embed="rId9"/>
          <a:stretch>
            <a:fillRect/>
          </a:stretch>
        </p:blipFill>
        <p:spPr>
          <a:xfrm>
            <a:off x="6026431" y="2022050"/>
            <a:ext cx="237765" cy="237765"/>
          </a:xfrm>
          <a:prstGeom prst="rect">
            <a:avLst/>
          </a:prstGeom>
        </p:spPr>
      </p:pic>
      <p:pic>
        <p:nvPicPr>
          <p:cNvPr id="49" name="Picture 48">
            <a:extLst>
              <a:ext uri="{FF2B5EF4-FFF2-40B4-BE49-F238E27FC236}">
                <a16:creationId xmlns:a16="http://schemas.microsoft.com/office/drawing/2014/main" id="{D875DFB1-13A0-4C3F-AC1B-65F60B9FF839}"/>
              </a:ext>
            </a:extLst>
          </p:cNvPr>
          <p:cNvPicPr>
            <a:picLocks noChangeAspect="1"/>
          </p:cNvPicPr>
          <p:nvPr/>
        </p:nvPicPr>
        <p:blipFill>
          <a:blip r:embed="rId10"/>
          <a:stretch>
            <a:fillRect/>
          </a:stretch>
        </p:blipFill>
        <p:spPr>
          <a:xfrm>
            <a:off x="5958358" y="1460439"/>
            <a:ext cx="688908" cy="640135"/>
          </a:xfrm>
          <a:prstGeom prst="rect">
            <a:avLst/>
          </a:prstGeom>
        </p:spPr>
      </p:pic>
      <p:pic>
        <p:nvPicPr>
          <p:cNvPr id="50" name="Picture 49">
            <a:extLst>
              <a:ext uri="{FF2B5EF4-FFF2-40B4-BE49-F238E27FC236}">
                <a16:creationId xmlns:a16="http://schemas.microsoft.com/office/drawing/2014/main" id="{5D1683E7-2A39-4A1B-A847-7C9DEC53CF8B}"/>
              </a:ext>
            </a:extLst>
          </p:cNvPr>
          <p:cNvPicPr>
            <a:picLocks noChangeAspect="1"/>
          </p:cNvPicPr>
          <p:nvPr/>
        </p:nvPicPr>
        <p:blipFill>
          <a:blip r:embed="rId11"/>
          <a:stretch>
            <a:fillRect/>
          </a:stretch>
        </p:blipFill>
        <p:spPr>
          <a:xfrm>
            <a:off x="7371618" y="2083327"/>
            <a:ext cx="341406" cy="359695"/>
          </a:xfrm>
          <a:prstGeom prst="rect">
            <a:avLst/>
          </a:prstGeom>
        </p:spPr>
      </p:pic>
    </p:spTree>
    <p:extLst>
      <p:ext uri="{BB962C8B-B14F-4D97-AF65-F5344CB8AC3E}">
        <p14:creationId xmlns:p14="http://schemas.microsoft.com/office/powerpoint/2010/main" val="521859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nl-BE" noProof="0" dirty="0"/>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nl-BE" sz="40000" noProof="0" dirty="0">
                <a:solidFill>
                  <a:srgbClr val="BDE2F6"/>
                </a:solidFill>
              </a:rPr>
              <a:t>?</a:t>
            </a:r>
            <a:endParaRPr lang="nl-BE" noProof="0" dirty="0"/>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nl-BE" sz="6600" b="1" noProof="0" dirty="0">
                <a:solidFill>
                  <a:srgbClr val="1660A4"/>
                </a:solidFill>
              </a:rPr>
              <a:t>VRAGEN?</a:t>
            </a:r>
            <a:endParaRPr lang="nl-BE" sz="6600" noProof="0" dirty="0">
              <a:solidFill>
                <a:srgbClr val="1660A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r>
              <a:rPr lang="nl-BE" sz="2000" b="1" noProof="0" dirty="0">
                <a:solidFill>
                  <a:schemeClr val="tx1"/>
                </a:solidFill>
              </a:rPr>
              <a:t>Familiefoto aannemer</a:t>
            </a:r>
            <a:br>
              <a:rPr lang="nl-BE" sz="2000" b="1" noProof="0" dirty="0">
                <a:solidFill>
                  <a:schemeClr val="tx1"/>
                </a:solidFill>
              </a:rPr>
            </a:br>
            <a:br>
              <a:rPr lang="nl-BE" sz="2000" b="1" noProof="0" dirty="0">
                <a:solidFill>
                  <a:schemeClr val="tx1"/>
                </a:solidFill>
              </a:rPr>
            </a:br>
            <a:r>
              <a:rPr lang="nl-BE" sz="2000" b="1" noProof="0" dirty="0"/>
              <a:t>0. Inleiding</a:t>
            </a:r>
            <a:br>
              <a:rPr lang="nl-BE" sz="2000" b="1" noProof="0" dirty="0"/>
            </a:br>
            <a:endParaRPr lang="nl-BE" sz="2000" b="1" noProof="0" dirty="0"/>
          </a:p>
          <a:p>
            <a:r>
              <a:rPr lang="nl-BE" sz="2000" b="1" noProof="0" dirty="0">
                <a:solidFill>
                  <a:schemeClr val="tx1"/>
                </a:solidFill>
              </a:rPr>
              <a:t>1. Afbakening van de werfzone: materiële afbakening </a:t>
            </a:r>
          </a:p>
          <a:p>
            <a:endParaRPr lang="nl-BE" sz="2000" b="1" noProof="0" dirty="0">
              <a:solidFill>
                <a:schemeClr val="tx1"/>
              </a:solidFill>
            </a:endParaRPr>
          </a:p>
          <a:p>
            <a:r>
              <a:rPr lang="nl-BE" sz="2000" b="1" noProof="0" dirty="0">
                <a:solidFill>
                  <a:schemeClr val="tx1"/>
                </a:solidFill>
              </a:rPr>
              <a:t>2. Afbakening van de werfzone: toezicht door een persoon – grenswachter</a:t>
            </a:r>
          </a:p>
          <a:p>
            <a:endParaRPr lang="nl-BE" sz="2000" b="1" noProof="0" dirty="0">
              <a:solidFill>
                <a:schemeClr val="tx1"/>
              </a:solidFill>
            </a:endParaRPr>
          </a:p>
          <a:p>
            <a:r>
              <a:rPr lang="nl-BE" sz="2000" b="1" noProof="0" dirty="0">
                <a:solidFill>
                  <a:schemeClr val="tx1"/>
                </a:solidFill>
              </a:rPr>
              <a:t>3. Incidenten	</a:t>
            </a:r>
          </a:p>
          <a:p>
            <a:br>
              <a:rPr lang="nl-BE" sz="2000" noProof="0" dirty="0">
                <a:solidFill>
                  <a:schemeClr val="tx1"/>
                </a:solidFill>
              </a:rPr>
            </a:br>
            <a:endParaRPr lang="nl-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nl-BE" sz="4800" b="1" noProof="0" dirty="0">
                <a:latin typeface="+mn-lt"/>
                <a:cs typeface="Arial" panose="020B0604020202020204" pitchFamily="34" charset="0"/>
              </a:rPr>
              <a:t>Inhoud</a:t>
            </a:r>
          </a:p>
        </p:txBody>
      </p:sp>
    </p:spTree>
    <p:extLst>
      <p:ext uri="{BB962C8B-B14F-4D97-AF65-F5344CB8AC3E}">
        <p14:creationId xmlns:p14="http://schemas.microsoft.com/office/powerpoint/2010/main" val="38752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231033"/>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Totale lijnonder-breking</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Spoor buiten dienst</a:t>
            </a: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nl-BE" sz="1100" kern="0" noProof="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black"/>
                </a:solidFill>
                <a:latin typeface="+mn-lt"/>
                <a:cs typeface="Arial"/>
              </a:rPr>
              <a:t>Gematerialiseerd sperren van de bewegingen</a:t>
            </a: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nl-BE" sz="1100" kern="0" noProof="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black"/>
                </a:solidFill>
                <a:latin typeface="+mn-lt"/>
                <a:cs typeface="Arial"/>
              </a:rPr>
              <a:t>Niet-gematerialiseerd sperren van de bewegingen</a:t>
            </a: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nl-BE" b="1" kern="0" spc="50" noProof="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nl-BE" b="1" kern="0" spc="50" noProof="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64055" y="4912531"/>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0" lvl="1" defTabSz="355600">
              <a:lnSpc>
                <a:spcPct val="90000"/>
              </a:lnSpc>
              <a:spcAft>
                <a:spcPct val="15000"/>
              </a:spcAft>
            </a:pPr>
            <a:endParaRPr lang="nl-BE" sz="900" noProof="0" dirty="0"/>
          </a:p>
        </p:txBody>
      </p:sp>
      <p:sp>
        <p:nvSpPr>
          <p:cNvPr id="56" name="Forme libre 38"/>
          <p:cNvSpPr/>
          <p:nvPr/>
        </p:nvSpPr>
        <p:spPr>
          <a:xfrm>
            <a:off x="2063840" y="482957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nl-BE" sz="1200" b="1" kern="0" noProof="0" dirty="0">
                <a:solidFill>
                  <a:schemeClr val="bg1"/>
                </a:solidFill>
                <a:latin typeface="+mn-lt"/>
                <a:cs typeface="Arial"/>
              </a:rPr>
              <a:t>Aankondigings-systemen</a:t>
            </a: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nl-BE" sz="800" kern="0" noProof="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prstClr val="white"/>
                </a:solidFill>
                <a:latin typeface="+mn-lt"/>
                <a:cs typeface="Arial"/>
              </a:rPr>
              <a:t>Fysieke of technische afscherming</a:t>
            </a: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4944832"/>
            <a:ext cx="770400" cy="572400"/>
          </a:xfrm>
          <a:prstGeom prst="rect">
            <a:avLst/>
          </a:prstGeom>
          <a:ln w="76200">
            <a:solidFill>
              <a:srgbClr val="FF9900"/>
            </a:solidFill>
          </a:ln>
        </p:spPr>
      </p:pic>
      <p:cxnSp>
        <p:nvCxnSpPr>
          <p:cNvPr id="61" name="Connecteur droit 42"/>
          <p:cNvCxnSpPr/>
          <p:nvPr/>
        </p:nvCxnSpPr>
        <p:spPr bwMode="auto">
          <a:xfrm flipH="1" flipV="1">
            <a:off x="6741152" y="5978134"/>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743073"/>
            <a:ext cx="2314565" cy="53969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nl-BE" sz="900" noProof="0" dirty="0"/>
              <a:t>1) materiële afbakening</a:t>
            </a:r>
          </a:p>
          <a:p>
            <a:pPr marL="57150" lvl="1" indent="-57150" defTabSz="355600">
              <a:lnSpc>
                <a:spcPct val="90000"/>
              </a:lnSpc>
              <a:spcAft>
                <a:spcPct val="15000"/>
              </a:spcAft>
              <a:buChar char="••"/>
            </a:pPr>
            <a:r>
              <a:rPr lang="nl-BE" sz="900" noProof="0" dirty="0"/>
              <a:t>2) immateriële afbakening</a:t>
            </a:r>
          </a:p>
          <a:p>
            <a:pPr marL="57150" lvl="1" indent="-57150" defTabSz="355600">
              <a:lnSpc>
                <a:spcPct val="90000"/>
              </a:lnSpc>
              <a:spcAft>
                <a:spcPct val="15000"/>
              </a:spcAft>
              <a:buChar char="••"/>
            </a:pPr>
            <a:r>
              <a:rPr lang="nl-BE" sz="900" noProof="0" dirty="0"/>
              <a:t>3) toezicht door een persoon - grenswachter</a:t>
            </a:r>
          </a:p>
        </p:txBody>
      </p:sp>
      <p:sp>
        <p:nvSpPr>
          <p:cNvPr id="63" name="Forme libre 44"/>
          <p:cNvSpPr/>
          <p:nvPr/>
        </p:nvSpPr>
        <p:spPr>
          <a:xfrm>
            <a:off x="2087060" y="566124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nl-BE" sz="1200" b="1" kern="0" noProof="0" dirty="0">
                <a:solidFill>
                  <a:schemeClr val="bg1"/>
                </a:solidFill>
                <a:latin typeface="+mn-lt"/>
                <a:cs typeface="Arial"/>
              </a:rPr>
              <a:t>Systemen voor de afbakening van de werfzone</a:t>
            </a: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710181"/>
            <a:ext cx="770400" cy="566658"/>
          </a:xfrm>
          <a:prstGeom prst="rect">
            <a:avLst/>
          </a:prstGeom>
          <a:ln w="76200">
            <a:solidFill>
              <a:srgbClr val="CC6600"/>
            </a:solidFill>
          </a:ln>
        </p:spPr>
      </p:pic>
      <p:pic>
        <p:nvPicPr>
          <p:cNvPr id="72" name="Picture 71"/>
          <p:cNvPicPr>
            <a:picLocks noChangeAspect="1"/>
          </p:cNvPicPr>
          <p:nvPr/>
        </p:nvPicPr>
        <p:blipFill>
          <a:blip r:embed="rId10"/>
          <a:stretch>
            <a:fillRect/>
          </a:stretch>
        </p:blipFill>
        <p:spPr>
          <a:xfrm>
            <a:off x="5626252" y="859401"/>
            <a:ext cx="4938188" cy="5931922"/>
          </a:xfrm>
          <a:prstGeom prst="rect">
            <a:avLst/>
          </a:prstGeom>
        </p:spPr>
      </p:pic>
      <p:sp>
        <p:nvSpPr>
          <p:cNvPr id="73" name="Title 1"/>
          <p:cNvSpPr txBox="1">
            <a:spLocks/>
          </p:cNvSpPr>
          <p:nvPr/>
        </p:nvSpPr>
        <p:spPr bwMode="auto">
          <a:xfrm>
            <a:off x="2108689" y="406242"/>
            <a:ext cx="8064500" cy="506413"/>
          </a:xfrm>
          <a:prstGeom prst="rect">
            <a:avLst/>
          </a:prstGeom>
          <a:noFill/>
          <a:ln w="9525">
            <a:noFill/>
            <a:miter lim="800000"/>
            <a:headEnd/>
            <a:tailEnd/>
          </a:ln>
          <a:effectLst/>
        </p:spPr>
        <p:txBody>
          <a:bodyPr lIns="0" tIns="0" rIns="0" bIns="0"/>
          <a:lstStyle/>
          <a:p>
            <a:pPr algn="l">
              <a:defRPr/>
            </a:pPr>
            <a:r>
              <a:rPr lang="nl-BE" sz="2000" b="1" kern="0" noProof="0" dirty="0">
                <a:solidFill>
                  <a:srgbClr val="0070C0"/>
                </a:solidFill>
                <a:latin typeface="+mj-lt"/>
                <a:ea typeface="+mj-ea"/>
                <a:cs typeface="+mj-cs"/>
              </a:rPr>
              <a:t>0.1 Ter herinnering – Hiërarchie van de veiligheidsmaatregelen</a:t>
            </a:r>
          </a:p>
        </p:txBody>
      </p:sp>
      <p:sp>
        <p:nvSpPr>
          <p:cNvPr id="54" name="Text Placeholder 2"/>
          <p:cNvSpPr>
            <a:spLocks noGrp="1"/>
          </p:cNvSpPr>
          <p:nvPr>
            <p:ph type="body" sz="quarter" idx="18"/>
          </p:nvPr>
        </p:nvSpPr>
        <p:spPr>
          <a:xfrm>
            <a:off x="10378981" y="92277"/>
            <a:ext cx="1677881" cy="360363"/>
          </a:xfrm>
        </p:spPr>
        <p:txBody>
          <a:bodyPr/>
          <a:lstStyle/>
          <a:p>
            <a:r>
              <a:rPr lang="nl-BE" noProof="0" dirty="0"/>
              <a:t>0. Inleiding</a:t>
            </a:r>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nieuwe Infrabel template_v4">
  <a:themeElements>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Leider van het werk – Verantwoordelijke voor de Veiligheid - Beveiligingssysteem door afbakening werfzone - Grenswachter</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NL</Document_x0020_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034A1-80C1-469E-B9DA-D47FA7EA6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86e39-ab1c-480d-b3ba-4103af2aaa63"/>
    <ds:schemaRef ds:uri="http://schemas.microsoft.com/sharepoint.v3"/>
    <ds:schemaRef ds:uri="df30133b-4ddb-49ec-ab27-5b2946f1a34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8111D0-A839-4A02-A971-10D600E49531}">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cd80e9e3-add3-4dfe-a89d-13996849c1a9"/>
    <ds:schemaRef ds:uri="http://purl.org/dc/dcmitype/"/>
    <ds:schemaRef ds:uri="http://purl.org/dc/terms/"/>
    <ds:schemaRef ds:uri="http://schemas.microsoft.com/sharepoint/v3/fields"/>
    <ds:schemaRef ds:uri="df30133b-4ddb-49ec-ab27-5b2946f1a346"/>
    <ds:schemaRef ds:uri="8d486e39-ab1c-480d-b3ba-4103af2aaa63"/>
    <ds:schemaRef ds:uri="http://schemas.microsoft.com/sharepoint.v3"/>
  </ds:schemaRefs>
</ds:datastoreItem>
</file>

<file path=customXml/itemProps3.xml><?xml version="1.0" encoding="utf-8"?>
<ds:datastoreItem xmlns:ds="http://schemas.openxmlformats.org/officeDocument/2006/customXml" ds:itemID="{A9B9E7D3-1452-4033-9809-97E7C599E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7533</Words>
  <Application>Microsoft Office PowerPoint</Application>
  <PresentationFormat>Widescreen</PresentationFormat>
  <Paragraphs>1326</Paragraphs>
  <Slides>79</Slides>
  <Notes>19</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79</vt:i4>
      </vt:variant>
    </vt:vector>
  </HeadingPairs>
  <TitlesOfParts>
    <vt:vector size="88" baseType="lpstr">
      <vt:lpstr>Arial</vt:lpstr>
      <vt:lpstr>Calibri</vt:lpstr>
      <vt:lpstr>Calibri Light</vt:lpstr>
      <vt:lpstr>Courier New</vt:lpstr>
      <vt:lpstr>Wingdings</vt:lpstr>
      <vt:lpstr>nieuwe Infrabel template_v4</vt:lpstr>
      <vt:lpstr>Presentation Cover Slides</vt:lpstr>
      <vt:lpstr>Content Slides</vt:lpstr>
      <vt:lpstr>Closing Slide Light Blue</vt:lpstr>
      <vt:lpstr>  Directie Asset Management  Eenheid 67 (versie aannemer)   Leider van het werk – Verantwoordelijke voor de Veiligheid  Beveiligingssysteem door afbakening werfzone - Grenswachter Indringing type I en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Basisprincipe</vt:lpstr>
      <vt:lpstr>Bepalen in welke zone de werken zullen doorgaan: oranje of gele zone</vt:lpstr>
      <vt:lpstr>PowerPoint Presentation</vt:lpstr>
      <vt:lpstr>plaatsing voor werken in de oranje zone: de afbakening wordt geplaatst op minstens 1,75 m, loodrecht gemeten van de buitenkant van de dichtst bijgelegen rail (scheidingsafstand van minstens 25 cm t.o.v. gevarenzone) </vt:lpstr>
      <vt:lpstr>PowerPoint Presentation</vt:lpstr>
      <vt:lpstr>PowerPoint Presentation</vt:lpstr>
      <vt:lpstr>  </vt:lpstr>
      <vt:lpstr>PowerPoint Presentation</vt:lpstr>
      <vt:lpstr>PowerPoint Presentation</vt:lpstr>
      <vt:lpstr>PowerPoint Presentation</vt:lpstr>
      <vt:lpstr> Basisprincipe</vt:lpstr>
      <vt:lpstr>Bepalen in welke zone de werken zullen doorgaan: oranje of gele zone</vt:lpstr>
      <vt:lpstr>PowerPoint Presentation</vt:lpstr>
      <vt:lpstr> </vt:lpstr>
      <vt:lpstr>PowerPoint Presentation</vt:lpstr>
      <vt:lpstr>PowerPoint Presentation</vt:lpstr>
      <vt:lpstr>PowerPoint Presentation</vt:lpstr>
      <vt:lpstr>PowerPoint Presentation</vt:lpstr>
      <vt:lpstr>PowerPoint Presentation</vt:lpstr>
      <vt:lpstr>Zichtbaarheid van de grenzen - basisprincipe</vt:lpstr>
      <vt:lpstr>Controle van de zichtbaarheid van de grenzen en de werkpost door de grenswachter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Bradt Paul</cp:lastModifiedBy>
  <cp:revision>1976</cp:revision>
  <cp:lastPrinted>2021-07-23T13:28:56Z</cp:lastPrinted>
  <dcterms:created xsi:type="dcterms:W3CDTF">2011-12-13T08:10:21Z</dcterms:created>
  <dcterms:modified xsi:type="dcterms:W3CDTF">2026-04-13T12:30:37Z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