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  <p:sldMasterId id="2147483682" r:id="rId5"/>
    <p:sldMasterId id="2147483802" r:id="rId6"/>
    <p:sldMasterId id="2147483785" r:id="rId7"/>
    <p:sldMasterId id="2147483773" r:id="rId8"/>
    <p:sldMasterId id="2147483774" r:id="rId9"/>
  </p:sldMasterIdLst>
  <p:notesMasterIdLst>
    <p:notesMasterId r:id="rId11"/>
  </p:notesMasterIdLst>
  <p:sldIdLst>
    <p:sldId id="266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40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43" autoAdjust="0"/>
  </p:normalViewPr>
  <p:slideViewPr>
    <p:cSldViewPr snapToGrid="0" snapToObjects="1">
      <p:cViewPr varScale="1">
        <p:scale>
          <a:sx n="86" d="100"/>
          <a:sy n="86" d="100"/>
        </p:scale>
        <p:origin x="485" y="48"/>
      </p:cViewPr>
      <p:guideLst>
        <p:guide orient="horz" pos="232"/>
        <p:guide pos="40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69430774278213"/>
          <c:y val="6.4020477285141306E-2"/>
          <c:w val="0.34805142904212483"/>
          <c:h val="0.79864982223883096"/>
        </c:manualLayout>
      </c:layout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Content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9D-4A31-B152-16E17B9B2E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9D-4A31-B152-16E17B9B2E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9D-4A31-B152-16E17B9B2E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9D-4A31-B152-16E17B9B2E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Info 1</c:v>
                </c:pt>
                <c:pt idx="1">
                  <c:v>Info 2</c:v>
                </c:pt>
                <c:pt idx="2">
                  <c:v>Info 3</c:v>
                </c:pt>
                <c:pt idx="3">
                  <c:v>Info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9D-4A31-B152-16E17B9B2E5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7686950459317588"/>
          <c:y val="0.94075897558207255"/>
          <c:w val="0.64382386212338205"/>
          <c:h val="5.92411069825152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Info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3-4A30-B373-70E72F91DFD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Info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3-4A30-B373-70E72F91DFD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Info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3-4A30-B373-70E72F91D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526527"/>
        <c:axId val="446502015"/>
      </c:barChart>
      <c:catAx>
        <c:axId val="44552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02015"/>
        <c:crosses val="autoZero"/>
        <c:auto val="1"/>
        <c:lblAlgn val="ctr"/>
        <c:lblOffset val="100"/>
        <c:noMultiLvlLbl val="0"/>
      </c:catAx>
      <c:valAx>
        <c:axId val="44650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2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56188484251966"/>
          <c:y val="0.94359979722392262"/>
          <c:w val="0.28375110728346459"/>
          <c:h val="5.37718279644216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640B5-F1E4-CB44-89AF-B521291F69F7}" type="datetimeFigureOut">
              <a:rPr lang="nl-BE" smtClean="0"/>
              <a:t>26/03/2020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0A393-39A7-5C44-9942-E5E6E3DB97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922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F36FC954-2F44-964F-86CF-E29D3A207F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24025" y="1568450"/>
            <a:ext cx="9180409" cy="3721100"/>
          </a:xfrm>
          <a:prstGeom prst="rect">
            <a:avLst/>
          </a:prstGeom>
        </p:spPr>
        <p:txBody>
          <a:bodyPr anchor="ctr"/>
          <a:lstStyle>
            <a:lvl1pPr marL="514350" indent="-514350">
              <a:buClr>
                <a:schemeClr val="accent2"/>
              </a:buClr>
              <a:buSzPct val="50000"/>
              <a:buFont typeface="+mj-lt"/>
              <a:buAutoNum type="arabicPeriod"/>
              <a:defRPr sz="55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 dirty="0" err="1" smtClean="0"/>
              <a:t>Chaptertitle</a:t>
            </a:r>
            <a:endParaRPr lang="nl-NL" dirty="0"/>
          </a:p>
          <a:p>
            <a:pPr lvl="0"/>
            <a:r>
              <a:rPr lang="nl-NL" dirty="0" err="1" smtClean="0"/>
              <a:t>Chapter</a:t>
            </a:r>
            <a:r>
              <a:rPr lang="nl-BE" dirty="0" err="1" smtClean="0"/>
              <a:t>title</a:t>
            </a:r>
            <a:endParaRPr lang="nl-BE" dirty="0"/>
          </a:p>
          <a:p>
            <a:pPr lvl="0"/>
            <a:r>
              <a:rPr lang="nl-NL" dirty="0" err="1" smtClean="0"/>
              <a:t>Chapter</a:t>
            </a:r>
            <a:r>
              <a:rPr lang="nl-BE" dirty="0" err="1" smtClean="0"/>
              <a:t>title</a:t>
            </a:r>
            <a:endParaRPr lang="nl-BE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4A00E1B-6954-564A-AF5B-F8E0E07540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38DA4520-533D-FC46-B423-04FB72E241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6800" cy="13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7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Objec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66763" y="1786070"/>
            <a:ext cx="5146585" cy="45207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65113" indent="-228600">
              <a:lnSpc>
                <a:spcPct val="100000"/>
              </a:lnSpc>
              <a:buClr>
                <a:srgbClr val="00B0F0"/>
              </a:buCl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3888" indent="-228600">
              <a:lnSpc>
                <a:spcPct val="100000"/>
              </a:lnSpc>
              <a:buClr>
                <a:srgbClr val="00B0F0"/>
              </a:buClr>
              <a:buFont typeface="Calibri Light" panose="020F0302020204030204" pitchFamily="34" charset="0"/>
              <a:buChar char="̶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96938" indent="-228600">
              <a:lnSpc>
                <a:spcPct val="100000"/>
              </a:lnSpc>
              <a:buClr>
                <a:srgbClr val="00B0F0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17">
            <a:extLst>
              <a:ext uri="{FF2B5EF4-FFF2-40B4-BE49-F238E27FC236}">
                <a16:creationId xmlns:a16="http://schemas.microsoft.com/office/drawing/2014/main" id="{A4850083-8533-5542-929E-63A9BABBC85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06763" y="845232"/>
            <a:ext cx="4726425" cy="55873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A07981A4-B8D1-144A-91E1-9E6707E18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BFBC100F-BA8E-FA44-81D9-DCCFC96E83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6763" y="845232"/>
            <a:ext cx="5146585" cy="478554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36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Slide </a:t>
            </a:r>
            <a:r>
              <a:rPr lang="en-US" dirty="0" smtClean="0"/>
              <a:t>Left </a:t>
            </a:r>
            <a:r>
              <a:rPr lang="en-US" dirty="0"/>
              <a:t>Align</a:t>
            </a:r>
          </a:p>
        </p:txBody>
      </p:sp>
    </p:spTree>
    <p:extLst>
      <p:ext uri="{BB962C8B-B14F-4D97-AF65-F5344CB8AC3E}">
        <p14:creationId xmlns:p14="http://schemas.microsoft.com/office/powerpoint/2010/main" val="30538793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83">
          <p15:clr>
            <a:srgbClr val="FBAE40"/>
          </p15:clr>
        </p15:guide>
        <p15:guide id="3" pos="726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Objec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CB18433-8BE9-BB40-A990-BEE1341FD4D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38912" y="-1"/>
            <a:ext cx="5653088" cy="64090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3DC0EF3F-9C1C-A547-8D7D-17031E942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66763" y="1786071"/>
            <a:ext cx="5146585" cy="39874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65113" indent="-228600">
              <a:lnSpc>
                <a:spcPct val="100000"/>
              </a:lnSpc>
              <a:buClr>
                <a:srgbClr val="00B0F0"/>
              </a:buCl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3888" indent="-228600">
              <a:lnSpc>
                <a:spcPct val="100000"/>
              </a:lnSpc>
              <a:buClr>
                <a:srgbClr val="00B0F0"/>
              </a:buClr>
              <a:buFont typeface="Calibri Light" panose="020F0302020204030204" pitchFamily="34" charset="0"/>
              <a:buChar char="̶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96938" indent="-228600">
              <a:lnSpc>
                <a:spcPct val="100000"/>
              </a:lnSpc>
              <a:buClr>
                <a:srgbClr val="00B0F0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BFBC100F-BA8E-FA44-81D9-DCCFC96E83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6763" y="845232"/>
            <a:ext cx="5146585" cy="478554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36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Slide </a:t>
            </a:r>
            <a:r>
              <a:rPr lang="en-US" dirty="0" smtClean="0"/>
              <a:t>Left </a:t>
            </a:r>
            <a:r>
              <a:rPr lang="en-US" dirty="0"/>
              <a:t>Align</a:t>
            </a:r>
          </a:p>
        </p:txBody>
      </p:sp>
    </p:spTree>
    <p:extLst>
      <p:ext uri="{BB962C8B-B14F-4D97-AF65-F5344CB8AC3E}">
        <p14:creationId xmlns:p14="http://schemas.microsoft.com/office/powerpoint/2010/main" val="328647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3">
            <a:extLst>
              <a:ext uri="{FF2B5EF4-FFF2-40B4-BE49-F238E27FC236}">
                <a16:creationId xmlns:a16="http://schemas.microsoft.com/office/drawing/2014/main" id="{3BB5F19F-D3C7-3A49-9867-D2A2A8E5B5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572" y="845232"/>
            <a:ext cx="10858858" cy="4785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latin typeface="+mn-lt"/>
              </a:defRPr>
            </a:lvl1pPr>
          </a:lstStyle>
          <a:p>
            <a:pPr algn="ctr"/>
            <a:r>
              <a:rPr lang="nl-BE" dirty="0" err="1" smtClean="0"/>
              <a:t>Pie</a:t>
            </a:r>
            <a:r>
              <a:rPr lang="nl-BE" dirty="0" smtClean="0"/>
              <a:t> </a:t>
            </a:r>
            <a:r>
              <a:rPr lang="nl-BE" dirty="0" err="1" smtClean="0"/>
              <a:t>chart</a:t>
            </a:r>
            <a:r>
              <a:rPr lang="nl-BE" dirty="0" smtClean="0"/>
              <a:t> </a:t>
            </a:r>
            <a:r>
              <a:rPr lang="nl-BE" dirty="0" err="1" smtClean="0"/>
              <a:t>example</a:t>
            </a:r>
            <a:endParaRPr lang="nl-BE" dirty="0"/>
          </a:p>
        </p:txBody>
      </p:sp>
      <p:graphicFrame>
        <p:nvGraphicFramePr>
          <p:cNvPr id="10" name="Grafiek 5">
            <a:extLst>
              <a:ext uri="{FF2B5EF4-FFF2-40B4-BE49-F238E27FC236}">
                <a16:creationId xmlns:a16="http://schemas.microsoft.com/office/drawing/2014/main" id="{BB5CFF34-5D9F-474B-8C5B-879A3079F84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506473891"/>
              </p:ext>
            </p:extLst>
          </p:nvPr>
        </p:nvGraphicFramePr>
        <p:xfrm>
          <a:off x="0" y="1399648"/>
          <a:ext cx="12192000" cy="4695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65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D64CAAF9-474C-524F-9F49-FFC3F86198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572" y="845232"/>
            <a:ext cx="10858858" cy="4785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latin typeface="+mn-lt"/>
              </a:defRPr>
            </a:lvl1pPr>
          </a:lstStyle>
          <a:p>
            <a:pPr algn="ctr"/>
            <a:r>
              <a:rPr lang="nl-BE" dirty="0" smtClean="0"/>
              <a:t>Column </a:t>
            </a:r>
            <a:r>
              <a:rPr lang="nl-BE" dirty="0" err="1" smtClean="0"/>
              <a:t>chart</a:t>
            </a:r>
            <a:r>
              <a:rPr lang="nl-BE" dirty="0" smtClean="0"/>
              <a:t> </a:t>
            </a:r>
            <a:r>
              <a:rPr lang="nl-BE" dirty="0" err="1" smtClean="0"/>
              <a:t>example</a:t>
            </a:r>
            <a:endParaRPr lang="nl-BE" dirty="0"/>
          </a:p>
        </p:txBody>
      </p:sp>
      <p:graphicFrame>
        <p:nvGraphicFramePr>
          <p:cNvPr id="4" name="Grafiek 4">
            <a:extLst>
              <a:ext uri="{FF2B5EF4-FFF2-40B4-BE49-F238E27FC236}">
                <a16:creationId xmlns:a16="http://schemas.microsoft.com/office/drawing/2014/main" id="{56E3972B-35B5-A441-8D92-53F0787C25B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457357292"/>
              </p:ext>
            </p:extLst>
          </p:nvPr>
        </p:nvGraphicFramePr>
        <p:xfrm>
          <a:off x="2032000" y="1553029"/>
          <a:ext cx="8128000" cy="458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701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449E24F-1457-C441-87BA-E2660BD4AA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34400"/>
            <a:ext cx="12192000" cy="5223600"/>
          </a:xfrm>
          <a:prstGeom prst="rect">
            <a:avLst/>
          </a:prstGeom>
        </p:spPr>
      </p:pic>
      <p:sp>
        <p:nvSpPr>
          <p:cNvPr id="11" name="Titel 28">
            <a:extLst>
              <a:ext uri="{FF2B5EF4-FFF2-40B4-BE49-F238E27FC236}">
                <a16:creationId xmlns:a16="http://schemas.microsoft.com/office/drawing/2014/main" id="{60C35238-2B0F-7647-BA98-57300A635E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4587" y="0"/>
            <a:ext cx="9712533" cy="16344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3500" b="1" i="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 smtClean="0"/>
              <a:t>1. </a:t>
            </a:r>
            <a:r>
              <a:rPr lang="nl-NL" dirty="0" err="1" smtClean="0"/>
              <a:t>Chapter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BE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1ACC805-6897-BC44-BC1E-3C12B8BFA9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B127527-812D-8B48-9226-19EBD26C57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6800" cy="13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99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34400"/>
            <a:ext cx="12192000" cy="5223600"/>
          </a:xfrm>
          <a:prstGeom prst="rect">
            <a:avLst/>
          </a:prstGeom>
        </p:spPr>
      </p:pic>
      <p:sp>
        <p:nvSpPr>
          <p:cNvPr id="11" name="Titel 28">
            <a:extLst>
              <a:ext uri="{FF2B5EF4-FFF2-40B4-BE49-F238E27FC236}">
                <a16:creationId xmlns:a16="http://schemas.microsoft.com/office/drawing/2014/main" id="{60C35238-2B0F-7647-BA98-57300A635E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4587" y="0"/>
            <a:ext cx="9712533" cy="16344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3500" b="1" i="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 smtClean="0"/>
              <a:t>1. </a:t>
            </a:r>
            <a:r>
              <a:rPr lang="nl-NL" dirty="0" err="1" smtClean="0"/>
              <a:t>Chapter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BE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1ACC805-6897-BC44-BC1E-3C12B8BFA9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B127527-812D-8B48-9226-19EBD26C57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6800" cy="13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36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>
            <a:extLst>
              <a:ext uri="{FF2B5EF4-FFF2-40B4-BE49-F238E27FC236}">
                <a16:creationId xmlns:a16="http://schemas.microsoft.com/office/drawing/2014/main" id="{7B988CEB-0277-F24F-A6DB-DB8E4E98DB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634400"/>
            <a:ext cx="12192000" cy="5223599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5730318-361E-1845-825B-37BE184BED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AAE89601-BCD0-F047-8EF2-BCF0A7E4E3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6800" cy="1306800"/>
          </a:xfrm>
          <a:prstGeom prst="rect">
            <a:avLst/>
          </a:prstGeom>
        </p:spPr>
      </p:pic>
      <p:sp>
        <p:nvSpPr>
          <p:cNvPr id="9" name="Titel 28">
            <a:extLst>
              <a:ext uri="{FF2B5EF4-FFF2-40B4-BE49-F238E27FC236}">
                <a16:creationId xmlns:a16="http://schemas.microsoft.com/office/drawing/2014/main" id="{075D6290-91D2-F24A-BD56-BB897A714E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4587" y="0"/>
            <a:ext cx="9712533" cy="16344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35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 smtClean="0"/>
              <a:t>1. </a:t>
            </a:r>
            <a:r>
              <a:rPr lang="nl-NL" dirty="0" err="1" smtClean="0"/>
              <a:t>Chapter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3517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>
            <a:extLst>
              <a:ext uri="{FF2B5EF4-FFF2-40B4-BE49-F238E27FC236}">
                <a16:creationId xmlns:a16="http://schemas.microsoft.com/office/drawing/2014/main" id="{7B988CEB-0277-F24F-A6DB-DB8E4E98DB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85C66D8-F688-5644-91F9-D0F6234182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C9FB7BE-06A8-404E-AD31-B8BEE16B3E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6800" cy="13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63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9ECBF-23C1-1644-8886-964FA886698D}"/>
              </a:ext>
            </a:extLst>
          </p:cNvPr>
          <p:cNvSpPr txBox="1">
            <a:spLocks/>
          </p:cNvSpPr>
          <p:nvPr userDrawn="1"/>
        </p:nvSpPr>
        <p:spPr>
          <a:xfrm>
            <a:off x="1306797" y="1306800"/>
            <a:ext cx="10885202" cy="4244400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50000"/>
              <a:buFont typeface="+mj-lt"/>
              <a:buNone/>
              <a:defRPr sz="4800" b="0" i="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06798" y="1306800"/>
            <a:ext cx="9300878" cy="424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nl-BE" b="1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closing</a:t>
            </a:r>
            <a:r>
              <a:rPr lang="nl-BE" b="1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phrase</a:t>
            </a:r>
            <a:endParaRPr lang="nl-BE" b="1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89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A5350FA6-7A12-8242-BC1E-5B8101F363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0"/>
            <a:ext cx="1306800" cy="13068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552E9BE-C5B0-2243-9B17-5CE4F5BEBD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64E9ECBF-23C1-1644-8886-964FA886698D}"/>
              </a:ext>
            </a:extLst>
          </p:cNvPr>
          <p:cNvSpPr txBox="1">
            <a:spLocks/>
          </p:cNvSpPr>
          <p:nvPr userDrawn="1"/>
        </p:nvSpPr>
        <p:spPr>
          <a:xfrm>
            <a:off x="1306797" y="1306800"/>
            <a:ext cx="10885202" cy="4244400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50000"/>
              <a:buFont typeface="+mj-lt"/>
              <a:buNone/>
              <a:defRPr sz="4800" b="0" i="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06798" y="1306800"/>
            <a:ext cx="9300878" cy="424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nl-BE" b="1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closing</a:t>
            </a:r>
            <a:r>
              <a:rPr lang="nl-BE" b="1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phrase</a:t>
            </a:r>
            <a:endParaRPr lang="nl-BE" b="1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8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28">
            <a:extLst>
              <a:ext uri="{FF2B5EF4-FFF2-40B4-BE49-F238E27FC236}">
                <a16:creationId xmlns:a16="http://schemas.microsoft.com/office/drawing/2014/main" id="{60C35238-2B0F-7647-BA98-57300A635E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1079" y="2505041"/>
            <a:ext cx="9180612" cy="1847917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75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 err="1"/>
              <a:t>Chapter</a:t>
            </a:r>
            <a:r>
              <a:rPr lang="nl-NL" dirty="0"/>
              <a:t/>
            </a:r>
            <a:br>
              <a:rPr lang="nl-NL" dirty="0"/>
            </a:br>
            <a:r>
              <a:rPr lang="nl-NL" dirty="0" err="1"/>
              <a:t>title</a:t>
            </a:r>
            <a:endParaRPr lang="nl-BE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43E66E9-C5E4-1A45-8CF8-36B426F13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0"/>
            <a:ext cx="1306800" cy="13068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3ADF651-E558-EB41-9E20-DB7BFFC662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4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Dark + Text 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64E9ECBF-23C1-1644-8886-964FA886698D}"/>
              </a:ext>
            </a:extLst>
          </p:cNvPr>
          <p:cNvSpPr txBox="1">
            <a:spLocks/>
          </p:cNvSpPr>
          <p:nvPr userDrawn="1"/>
        </p:nvSpPr>
        <p:spPr>
          <a:xfrm>
            <a:off x="1306797" y="1306800"/>
            <a:ext cx="10885202" cy="4244400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50000"/>
              <a:buFont typeface="+mj-lt"/>
              <a:buNone/>
              <a:defRPr sz="4800" b="0" i="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b="1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Ontwikkelt </a:t>
            </a:r>
            <a:endParaRPr lang="nl-BE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b="1" i="0" dirty="0">
                <a:latin typeface="Calibri" panose="020F0502020204030204" pitchFamily="34" charset="0"/>
                <a:cs typeface="Calibri" panose="020F0502020204030204" pitchFamily="34" charset="0"/>
              </a:rPr>
              <a:t>Faciliteert </a:t>
            </a:r>
          </a:p>
          <a:p>
            <a:r>
              <a:rPr lang="nl-BE" b="1" i="0" dirty="0">
                <a:latin typeface="Calibri" panose="020F0502020204030204" pitchFamily="34" charset="0"/>
                <a:cs typeface="Calibri" panose="020F0502020204030204" pitchFamily="34" charset="0"/>
              </a:rPr>
              <a:t>Verbindt</a:t>
            </a:r>
          </a:p>
        </p:txBody>
      </p:sp>
    </p:spTree>
    <p:extLst>
      <p:ext uri="{BB962C8B-B14F-4D97-AF65-F5344CB8AC3E}">
        <p14:creationId xmlns:p14="http://schemas.microsoft.com/office/powerpoint/2010/main" val="3714406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Dark + Text F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64E9ECBF-23C1-1644-8886-964FA886698D}"/>
              </a:ext>
            </a:extLst>
          </p:cNvPr>
          <p:cNvSpPr txBox="1">
            <a:spLocks/>
          </p:cNvSpPr>
          <p:nvPr userDrawn="1"/>
        </p:nvSpPr>
        <p:spPr>
          <a:xfrm>
            <a:off x="1306797" y="1306800"/>
            <a:ext cx="10885202" cy="4244400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50000"/>
              <a:buFont typeface="+mj-lt"/>
              <a:buNone/>
              <a:defRPr sz="4800" b="0" i="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Développe</a:t>
            </a:r>
            <a:endParaRPr lang="nl-BE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Facilite</a:t>
            </a:r>
            <a:endParaRPr lang="nl-BE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Rapproche</a:t>
            </a:r>
            <a:endParaRPr lang="nl-BE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6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Dark + Text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64E9ECBF-23C1-1644-8886-964FA886698D}"/>
              </a:ext>
            </a:extLst>
          </p:cNvPr>
          <p:cNvSpPr txBox="1">
            <a:spLocks/>
          </p:cNvSpPr>
          <p:nvPr userDrawn="1"/>
        </p:nvSpPr>
        <p:spPr>
          <a:xfrm>
            <a:off x="1306797" y="1306800"/>
            <a:ext cx="10885202" cy="4244400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50000"/>
              <a:buFont typeface="+mj-lt"/>
              <a:buNone/>
              <a:defRPr sz="4800" b="0" i="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Develops</a:t>
            </a:r>
            <a:endParaRPr lang="nl-BE" b="1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b="1" dirty="0" err="1" smtClean="0"/>
              <a:t>Facilitates</a:t>
            </a:r>
            <a:endParaRPr lang="nl-BE" b="1" dirty="0" smtClean="0"/>
          </a:p>
          <a:p>
            <a:r>
              <a:rPr lang="nl-BE" b="1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Bringstogether</a:t>
            </a:r>
            <a:endParaRPr lang="nl-BE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94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C43E66E9-C5E4-1A45-8CF8-36B426F13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0"/>
            <a:ext cx="1306800" cy="13068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3ADF651-E558-EB41-9E20-DB7BFFC662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D3D7F391-6CD7-3445-99D8-816D3EA1D4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06797" y="2439096"/>
            <a:ext cx="9578403" cy="17792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36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nl-BE" dirty="0" err="1" smtClean="0"/>
              <a:t>This</a:t>
            </a:r>
            <a:r>
              <a:rPr lang="nl-BE" dirty="0" smtClean="0"/>
              <a:t> is a quote slide.</a:t>
            </a:r>
          </a:p>
          <a:p>
            <a:r>
              <a:rPr lang="nl-BE" dirty="0" smtClean="0"/>
              <a:t>— xxx</a:t>
            </a:r>
            <a:endParaRPr lang="fr-FR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689B9A-DB81-B14F-9356-30B539086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7508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C8024A50-C834-4B4C-8F86-86D51C05A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6179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23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3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D70334-D006-854B-BA49-9D20F1B8A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BFBC100F-BA8E-FA44-81D9-DCCFC96E83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572" y="845232"/>
            <a:ext cx="10858858" cy="478554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36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Slide </a:t>
            </a:r>
            <a:r>
              <a:rPr lang="en-US" dirty="0" smtClean="0"/>
              <a:t>Left </a:t>
            </a:r>
            <a:r>
              <a:rPr lang="en-US" dirty="0"/>
              <a:t>Align</a:t>
            </a:r>
          </a:p>
        </p:txBody>
      </p:sp>
    </p:spTree>
    <p:extLst>
      <p:ext uri="{BB962C8B-B14F-4D97-AF65-F5344CB8AC3E}">
        <p14:creationId xmlns:p14="http://schemas.microsoft.com/office/powerpoint/2010/main" val="334233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71FAD9FF-DCB0-7A4C-BC0D-214903CE7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666572" y="1779340"/>
            <a:ext cx="10858858" cy="4518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65113" indent="-228600">
              <a:lnSpc>
                <a:spcPct val="100000"/>
              </a:lnSpc>
              <a:buClr>
                <a:srgbClr val="00B0F0"/>
              </a:buCl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3888" indent="-228600">
              <a:lnSpc>
                <a:spcPct val="100000"/>
              </a:lnSpc>
              <a:buClr>
                <a:srgbClr val="00B0F0"/>
              </a:buClr>
              <a:buFont typeface="Calibri Light" panose="020F0302020204030204" pitchFamily="34" charset="0"/>
              <a:buChar char="̶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96938" indent="-228600">
              <a:lnSpc>
                <a:spcPct val="100000"/>
              </a:lnSpc>
              <a:buClr>
                <a:srgbClr val="00B0F0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BFBC100F-BA8E-FA44-81D9-DCCFC96E83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572" y="845232"/>
            <a:ext cx="10858858" cy="478554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36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Slide </a:t>
            </a:r>
            <a:r>
              <a:rPr lang="en-US" dirty="0" smtClean="0"/>
              <a:t>Left </a:t>
            </a:r>
            <a:r>
              <a:rPr lang="en-US" dirty="0"/>
              <a:t>Align</a:t>
            </a:r>
          </a:p>
        </p:txBody>
      </p:sp>
    </p:spTree>
    <p:extLst>
      <p:ext uri="{BB962C8B-B14F-4D97-AF65-F5344CB8AC3E}">
        <p14:creationId xmlns:p14="http://schemas.microsoft.com/office/powerpoint/2010/main" val="113174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Lis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08F3A2BC-D0BC-C747-AA3B-0FF2A563B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666572" y="1779342"/>
            <a:ext cx="5137821" cy="45359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65113" indent="-228600">
              <a:lnSpc>
                <a:spcPct val="100000"/>
              </a:lnSpc>
              <a:buClr>
                <a:srgbClr val="00B0F0"/>
              </a:buCl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3888" indent="-228600">
              <a:lnSpc>
                <a:spcPct val="100000"/>
              </a:lnSpc>
              <a:buClr>
                <a:srgbClr val="00B0F0"/>
              </a:buClr>
              <a:buFont typeface="Calibri Light" panose="020F0302020204030204" pitchFamily="34" charset="0"/>
              <a:buChar char="̶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96938" indent="-228600">
              <a:lnSpc>
                <a:spcPct val="100000"/>
              </a:lnSpc>
              <a:buClr>
                <a:srgbClr val="00B0F0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6378844" y="1779342"/>
            <a:ext cx="5146586" cy="45359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65113" indent="-228600">
              <a:lnSpc>
                <a:spcPct val="100000"/>
              </a:lnSpc>
              <a:buClr>
                <a:srgbClr val="00B0F0"/>
              </a:buCl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3888" indent="-228600">
              <a:lnSpc>
                <a:spcPct val="100000"/>
              </a:lnSpc>
              <a:buClr>
                <a:srgbClr val="00B0F0"/>
              </a:buClr>
              <a:buFont typeface="Calibri Light" panose="020F0302020204030204" pitchFamily="34" charset="0"/>
              <a:buChar char="̶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96938" indent="-228600">
              <a:lnSpc>
                <a:spcPct val="100000"/>
              </a:lnSpc>
              <a:buClr>
                <a:srgbClr val="00B0F0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BFBC100F-BA8E-FA44-81D9-DCCFC96E83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572" y="845232"/>
            <a:ext cx="10858858" cy="478554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36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Slide </a:t>
            </a:r>
            <a:r>
              <a:rPr lang="en-US" dirty="0" smtClean="0"/>
              <a:t>Left </a:t>
            </a:r>
            <a:r>
              <a:rPr lang="en-US" dirty="0"/>
              <a:t>Align</a:t>
            </a:r>
          </a:p>
        </p:txBody>
      </p:sp>
    </p:spTree>
    <p:extLst>
      <p:ext uri="{BB962C8B-B14F-4D97-AF65-F5344CB8AC3E}">
        <p14:creationId xmlns:p14="http://schemas.microsoft.com/office/powerpoint/2010/main" val="86821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+ Title + Tex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6378844" y="1786070"/>
            <a:ext cx="5146585" cy="45121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65113" indent="-228600">
              <a:lnSpc>
                <a:spcPct val="100000"/>
              </a:lnSpc>
              <a:buClr>
                <a:srgbClr val="00B0F0"/>
              </a:buCl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3888" indent="-228600">
              <a:lnSpc>
                <a:spcPct val="100000"/>
              </a:lnSpc>
              <a:buClr>
                <a:srgbClr val="00B0F0"/>
              </a:buClr>
              <a:buFont typeface="Calibri Light" panose="020F0302020204030204" pitchFamily="34" charset="0"/>
              <a:buChar char="̶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96938" indent="-228600">
              <a:lnSpc>
                <a:spcPct val="100000"/>
              </a:lnSpc>
              <a:buClr>
                <a:srgbClr val="00B0F0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17">
            <a:extLst>
              <a:ext uri="{FF2B5EF4-FFF2-40B4-BE49-F238E27FC236}">
                <a16:creationId xmlns:a16="http://schemas.microsoft.com/office/drawing/2014/main" id="{A4850083-8533-5542-929E-63A9BABBC85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6763" y="845232"/>
            <a:ext cx="4726425" cy="55768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A07981A4-B8D1-144A-91E1-9E6707E18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BFBC100F-BA8E-FA44-81D9-DCCFC96E83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78844" y="845232"/>
            <a:ext cx="5146585" cy="478554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36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Slide </a:t>
            </a:r>
            <a:r>
              <a:rPr lang="en-US" dirty="0" smtClean="0"/>
              <a:t>Left </a:t>
            </a:r>
            <a:r>
              <a:rPr lang="en-US" dirty="0"/>
              <a:t>Align</a:t>
            </a:r>
          </a:p>
        </p:txBody>
      </p:sp>
    </p:spTree>
    <p:extLst>
      <p:ext uri="{BB962C8B-B14F-4D97-AF65-F5344CB8AC3E}">
        <p14:creationId xmlns:p14="http://schemas.microsoft.com/office/powerpoint/2010/main" val="36662792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83" userDrawn="1">
          <p15:clr>
            <a:srgbClr val="FBAE40"/>
          </p15:clr>
        </p15:guide>
        <p15:guide id="3" pos="72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+ Title + Tex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1D8F43-F467-6241-A72E-B8BAA360773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448921"/>
            <a:ext cx="5653088" cy="64090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F0E76C92-10B1-5746-8A5B-50335A732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65" y="6492875"/>
            <a:ext cx="565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070B80B4-B953-6547-A044-6E303DFD4AF3}" type="slidenum">
              <a:rPr lang="nl-BE" smtClean="0"/>
              <a:pPr/>
              <a:t>‹#›</a:t>
            </a:fld>
            <a:endParaRPr lang="nl-BE" dirty="0"/>
          </a:p>
        </p:txBody>
      </p:sp>
      <p:pic>
        <p:nvPicPr>
          <p:cNvPr id="8" name="Afbeelding 1">
            <a:extLst>
              <a:ext uri="{FF2B5EF4-FFF2-40B4-BE49-F238E27FC236}">
                <a16:creationId xmlns:a16="http://schemas.microsoft.com/office/drawing/2014/main" id="{9FE3A4A6-650B-AF4D-A7C7-2D53918445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0000" cy="36000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673617" y="154522"/>
            <a:ext cx="2237174" cy="3603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1. Chapter title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6378844" y="1786071"/>
            <a:ext cx="5146585" cy="39874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265113" indent="-228600">
              <a:lnSpc>
                <a:spcPct val="100000"/>
              </a:lnSpc>
              <a:buClr>
                <a:srgbClr val="00B0F0"/>
              </a:buCl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3888" indent="-228600">
              <a:lnSpc>
                <a:spcPct val="100000"/>
              </a:lnSpc>
              <a:buClr>
                <a:srgbClr val="00B0F0"/>
              </a:buClr>
              <a:buFont typeface="Calibri Light" panose="020F0302020204030204" pitchFamily="34" charset="0"/>
              <a:buChar char="̶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96938" indent="-228600">
              <a:lnSpc>
                <a:spcPct val="100000"/>
              </a:lnSpc>
              <a:buClr>
                <a:srgbClr val="00B0F0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BFBC100F-BA8E-FA44-81D9-DCCFC96E83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78844" y="845232"/>
            <a:ext cx="5146585" cy="478554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36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Slide </a:t>
            </a:r>
            <a:r>
              <a:rPr lang="en-US" dirty="0" smtClean="0"/>
              <a:t>Left </a:t>
            </a:r>
            <a:r>
              <a:rPr lang="en-US" dirty="0"/>
              <a:t>Align</a:t>
            </a:r>
          </a:p>
        </p:txBody>
      </p:sp>
    </p:spTree>
    <p:extLst>
      <p:ext uri="{BB962C8B-B14F-4D97-AF65-F5344CB8AC3E}">
        <p14:creationId xmlns:p14="http://schemas.microsoft.com/office/powerpoint/2010/main" val="53807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597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794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F9C57023-7CE4-824C-8E0E-D8797537E412}"/>
              </a:ext>
            </a:extLst>
          </p:cNvPr>
          <p:cNvSpPr/>
          <p:nvPr userDrawn="1"/>
        </p:nvSpPr>
        <p:spPr>
          <a:xfrm>
            <a:off x="0" y="6495880"/>
            <a:ext cx="12192000" cy="362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9FE3A4A6-650B-AF4D-A7C7-2D539184454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0000" cy="36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9222961-87D7-D445-A5B6-9CB31A193F8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2000" y="6498000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48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92" r:id="rId3"/>
    <p:sldLayoutId id="2147483770" r:id="rId4"/>
    <p:sldLayoutId id="2147483782" r:id="rId5"/>
    <p:sldLayoutId id="2147483703" r:id="rId6"/>
    <p:sldLayoutId id="2147483783" r:id="rId7"/>
    <p:sldLayoutId id="2147483704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>
            <a:extLst>
              <a:ext uri="{FF2B5EF4-FFF2-40B4-BE49-F238E27FC236}">
                <a16:creationId xmlns:a16="http://schemas.microsoft.com/office/drawing/2014/main" id="{9FE3A4A6-650B-AF4D-A7C7-2D539184454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0000" cy="360000"/>
          </a:xfrm>
          <a:prstGeom prst="rect">
            <a:avLst/>
          </a:prstGeom>
        </p:spPr>
      </p:pic>
      <p:pic>
        <p:nvPicPr>
          <p:cNvPr id="5" name="Afbeelding 5">
            <a:extLst>
              <a:ext uri="{FF2B5EF4-FFF2-40B4-BE49-F238E27FC236}">
                <a16:creationId xmlns:a16="http://schemas.microsoft.com/office/drawing/2014/main" id="{D9222961-87D7-D445-A5B6-9CB31A193F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2000" y="6498000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10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1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95" r:id="rId2"/>
    <p:sldLayoutId id="2147483787" r:id="rId3"/>
    <p:sldLayoutId id="2147483793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A136B0-1AB2-9C47-AC9F-ACFCCD2DEA8D}"/>
              </a:ext>
            </a:extLst>
          </p:cNvPr>
          <p:cNvSpPr/>
          <p:nvPr userDrawn="1"/>
        </p:nvSpPr>
        <p:spPr>
          <a:xfrm>
            <a:off x="-3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Afbeelding 6">
            <a:extLst>
              <a:ext uri="{FF2B5EF4-FFF2-40B4-BE49-F238E27FC236}">
                <a16:creationId xmlns:a16="http://schemas.microsoft.com/office/drawing/2014/main" id="{37A65FAF-7228-264A-8AFA-F74C32CDC4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0"/>
            <a:ext cx="1306800" cy="1306800"/>
          </a:xfrm>
          <a:prstGeom prst="rect">
            <a:avLst/>
          </a:prstGeom>
        </p:spPr>
      </p:pic>
      <p:pic>
        <p:nvPicPr>
          <p:cNvPr id="4" name="Afbeelding 9">
            <a:extLst>
              <a:ext uri="{FF2B5EF4-FFF2-40B4-BE49-F238E27FC236}">
                <a16:creationId xmlns:a16="http://schemas.microsoft.com/office/drawing/2014/main" id="{20C8C401-6BA1-674F-B962-BAC7E365E0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4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7549CE-FD82-8448-A724-EC6236E59F6B}"/>
              </a:ext>
            </a:extLst>
          </p:cNvPr>
          <p:cNvSpPr/>
          <p:nvPr userDrawn="1"/>
        </p:nvSpPr>
        <p:spPr>
          <a:xfrm>
            <a:off x="-3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Afbeelding 6">
            <a:extLst>
              <a:ext uri="{FF2B5EF4-FFF2-40B4-BE49-F238E27FC236}">
                <a16:creationId xmlns:a16="http://schemas.microsoft.com/office/drawing/2014/main" id="{AC581ACF-D180-594E-ADD8-444B928B320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0"/>
            <a:ext cx="1306800" cy="1306800"/>
          </a:xfrm>
          <a:prstGeom prst="rect">
            <a:avLst/>
          </a:prstGeom>
        </p:spPr>
      </p:pic>
      <p:pic>
        <p:nvPicPr>
          <p:cNvPr id="4" name="Afbeelding 9">
            <a:extLst>
              <a:ext uri="{FF2B5EF4-FFF2-40B4-BE49-F238E27FC236}">
                <a16:creationId xmlns:a16="http://schemas.microsoft.com/office/drawing/2014/main" id="{F4667DEA-D29A-FB45-AAFA-03ADA78174C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200" y="5551200"/>
            <a:ext cx="1306800" cy="13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96" r:id="rId2"/>
    <p:sldLayoutId id="2147483797" r:id="rId3"/>
    <p:sldLayoutId id="2147483798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0320" y="1780124"/>
            <a:ext cx="540331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200000"/>
              </a:lnSpc>
              <a:spcAft>
                <a:spcPts val="1200"/>
              </a:spcAft>
            </a:pPr>
            <a:r>
              <a:rPr lang="nl-NL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1. </a:t>
            </a:r>
            <a:r>
              <a:rPr lang="en-GB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Goedkeuring</a:t>
            </a:r>
            <a:r>
              <a:rPr lang="en-GB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verlag</a:t>
            </a:r>
            <a:r>
              <a:rPr lang="en-GB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voorgaande</a:t>
            </a:r>
            <a:r>
              <a:rPr lang="en-GB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meeting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7800" lvl="0" indent="-177800">
              <a:lnSpc>
                <a:spcPct val="200000"/>
              </a:lnSpc>
              <a:spcAft>
                <a:spcPts val="1200"/>
              </a:spcAft>
            </a:pPr>
            <a:r>
              <a:rPr lang="nl-NL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2. </a:t>
            </a:r>
            <a:r>
              <a:rPr lang="nl-NL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Stand van zaken Covid-19</a:t>
            </a:r>
            <a:endParaRPr lang="nl-NL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7800" lvl="0" indent="-177800">
              <a:lnSpc>
                <a:spcPct val="200000"/>
              </a:lnSpc>
              <a:spcAft>
                <a:spcPts val="1200"/>
              </a:spcAft>
            </a:pPr>
            <a:r>
              <a:rPr lang="nl-NL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3. </a:t>
            </a:r>
            <a:r>
              <a:rPr lang="nl-NL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Annulatie</a:t>
            </a:r>
            <a:r>
              <a:rPr lang="nl-NL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werken</a:t>
            </a:r>
            <a:endParaRPr lang="nl-NL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7800" lvl="0" indent="-177800">
              <a:lnSpc>
                <a:spcPct val="200000"/>
              </a:lnSpc>
              <a:spcAft>
                <a:spcPts val="1200"/>
              </a:spcAft>
            </a:pPr>
            <a:r>
              <a:rPr lang="nl-NL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nl-NL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nl-NL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Varia</a:t>
            </a:r>
            <a:endParaRPr lang="nl-NL" sz="14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112" y="1807879"/>
            <a:ext cx="540331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2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Approbation du PV de la reunion </a:t>
            </a:r>
            <a:r>
              <a:rPr lang="en-GB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précédente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 lvl="0" indent="-177800">
              <a:lnSpc>
                <a:spcPct val="2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 Covid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0" indent="-177800">
              <a:lnSpc>
                <a:spcPct val="2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Annulatio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 t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ravaux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0" indent="-177800">
              <a:lnSpc>
                <a:spcPct val="2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Divers  </a:t>
            </a:r>
            <a:r>
              <a:rPr lang="fr-BE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fr-BE" sz="1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0B80B4-B953-6547-A044-6E303DFD4AF3}" type="slidenum">
              <a:rPr lang="nl-BE" smtClean="0"/>
              <a:pPr/>
              <a:t>1</a:t>
            </a:fld>
            <a:endParaRPr lang="nl-BE" dirty="0"/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539750" y="270862"/>
            <a:ext cx="11072242" cy="14077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 err="1" smtClean="0">
                <a:solidFill>
                  <a:schemeClr val="accent1"/>
                </a:solidFill>
              </a:rPr>
              <a:t>Mécanisme</a:t>
            </a:r>
            <a:r>
              <a:rPr lang="en-GB" sz="3200" b="1" dirty="0" smtClean="0">
                <a:solidFill>
                  <a:schemeClr val="accent1"/>
                </a:solidFill>
              </a:rPr>
              <a:t> de coordination </a:t>
            </a:r>
            <a:r>
              <a:rPr lang="en-GB" sz="3200" b="1" dirty="0">
                <a:solidFill>
                  <a:schemeClr val="accent1"/>
                </a:solidFill>
              </a:rPr>
              <a:t>/ </a:t>
            </a:r>
            <a:r>
              <a:rPr lang="en-GB" sz="3200" b="1" dirty="0" err="1">
                <a:solidFill>
                  <a:schemeClr val="accent1"/>
                </a:solidFill>
              </a:rPr>
              <a:t>Coördinatie-mechanisme</a:t>
            </a:r>
            <a:r>
              <a:rPr lang="en-GB" sz="3200" b="1" dirty="0">
                <a:solidFill>
                  <a:schemeClr val="accent1"/>
                </a:solidFill>
              </a:rPr>
              <a:t> </a:t>
            </a:r>
            <a:endParaRPr lang="en-GB" sz="3200" b="1" dirty="0" smtClean="0">
              <a:solidFill>
                <a:schemeClr val="accent1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en-GB" sz="3200" dirty="0" smtClean="0">
                <a:solidFill>
                  <a:schemeClr val="accent1"/>
                </a:solidFill>
              </a:rPr>
              <a:t>26/03/2020</a:t>
            </a:r>
            <a:endParaRPr lang="en-US" sz="32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Points </a:t>
            </a:r>
            <a:r>
              <a:rPr lang="en-US" sz="2400" dirty="0" err="1" smtClean="0">
                <a:solidFill>
                  <a:schemeClr val="accent1"/>
                </a:solidFill>
              </a:rPr>
              <a:t>d’agenda</a:t>
            </a:r>
            <a:r>
              <a:rPr lang="en-US" sz="2400" dirty="0" smtClean="0">
                <a:solidFill>
                  <a:schemeClr val="accent1"/>
                </a:solidFill>
              </a:rPr>
              <a:t>  / </a:t>
            </a:r>
            <a:r>
              <a:rPr lang="en-US" sz="2400" dirty="0" err="1" smtClean="0">
                <a:solidFill>
                  <a:schemeClr val="accent1"/>
                </a:solidFill>
              </a:rPr>
              <a:t>Agendapunten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100873" y="1748898"/>
            <a:ext cx="0" cy="463744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3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s">
  <a:themeElements>
    <a:clrScheme name="Lichtkrant">
      <a:dk1>
        <a:srgbClr val="000000"/>
      </a:dk1>
      <a:lt1>
        <a:sysClr val="window" lastClr="FFFFFF"/>
      </a:lt1>
      <a:dk2>
        <a:srgbClr val="FFFFFF"/>
      </a:dk2>
      <a:lt2>
        <a:srgbClr val="02BCF0"/>
      </a:lt2>
      <a:accent1>
        <a:srgbClr val="025DA4"/>
      </a:accent1>
      <a:accent2>
        <a:srgbClr val="213A53"/>
      </a:accent2>
      <a:accent3>
        <a:srgbClr val="FF6200"/>
      </a:accent3>
      <a:accent4>
        <a:srgbClr val="00BD6A"/>
      </a:accent4>
      <a:accent5>
        <a:srgbClr val="000000"/>
      </a:accent5>
      <a:accent6>
        <a:srgbClr val="000000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rabel_template_Final version" id="{96213472-7153-40CE-8905-36F3EC6E1B2F}" vid="{1BC3C816-5813-45CE-BD3D-6E3CAAFFAED3}"/>
    </a:ext>
  </a:extLst>
</a:theme>
</file>

<file path=ppt/theme/theme2.xml><?xml version="1.0" encoding="utf-8"?>
<a:theme xmlns:a="http://schemas.openxmlformats.org/drawingml/2006/main" name="Content Slides">
  <a:themeElements>
    <a:clrScheme name="Lichtkrant">
      <a:dk1>
        <a:srgbClr val="000000"/>
      </a:dk1>
      <a:lt1>
        <a:sysClr val="window" lastClr="FFFFFF"/>
      </a:lt1>
      <a:dk2>
        <a:srgbClr val="FFFFFF"/>
      </a:dk2>
      <a:lt2>
        <a:srgbClr val="02BCF0"/>
      </a:lt2>
      <a:accent1>
        <a:srgbClr val="025DA4"/>
      </a:accent1>
      <a:accent2>
        <a:srgbClr val="213A53"/>
      </a:accent2>
      <a:accent3>
        <a:srgbClr val="FF6200"/>
      </a:accent3>
      <a:accent4>
        <a:srgbClr val="00BD6A"/>
      </a:accent4>
      <a:accent5>
        <a:srgbClr val="000000"/>
      </a:accent5>
      <a:accent6>
        <a:srgbClr val="000000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rabel_template_Final version" id="{96213472-7153-40CE-8905-36F3EC6E1B2F}" vid="{B6D51653-5D8F-4A8B-9BFA-1B05C355D8D1}"/>
    </a:ext>
  </a:extLst>
</a:theme>
</file>

<file path=ppt/theme/theme3.xml><?xml version="1.0" encoding="utf-8"?>
<a:theme xmlns:a="http://schemas.openxmlformats.org/drawingml/2006/main" name="Chart slides">
  <a:themeElements>
    <a:clrScheme name="Lichtkrant">
      <a:dk1>
        <a:srgbClr val="000000"/>
      </a:dk1>
      <a:lt1>
        <a:sysClr val="window" lastClr="FFFFFF"/>
      </a:lt1>
      <a:dk2>
        <a:srgbClr val="FFFFFF"/>
      </a:dk2>
      <a:lt2>
        <a:srgbClr val="02BCF0"/>
      </a:lt2>
      <a:accent1>
        <a:srgbClr val="025DA4"/>
      </a:accent1>
      <a:accent2>
        <a:srgbClr val="213A53"/>
      </a:accent2>
      <a:accent3>
        <a:srgbClr val="FF6200"/>
      </a:accent3>
      <a:accent4>
        <a:srgbClr val="00BD6A"/>
      </a:accent4>
      <a:accent5>
        <a:srgbClr val="000000"/>
      </a:accent5>
      <a:accent6>
        <a:srgbClr val="000000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rabel_template_Final version" id="{96213472-7153-40CE-8905-36F3EC6E1B2F}" vid="{C3832CE2-7BE9-48D8-98AB-0A4982109993}"/>
    </a:ext>
  </a:extLst>
</a:theme>
</file>

<file path=ppt/theme/theme4.xml><?xml version="1.0" encoding="utf-8"?>
<a:theme xmlns:a="http://schemas.openxmlformats.org/drawingml/2006/main" name="Image Title Slide">
  <a:themeElements>
    <a:clrScheme name="Lichtkrant">
      <a:dk1>
        <a:srgbClr val="000000"/>
      </a:dk1>
      <a:lt1>
        <a:sysClr val="window" lastClr="FFFFFF"/>
      </a:lt1>
      <a:dk2>
        <a:srgbClr val="FFFFFF"/>
      </a:dk2>
      <a:lt2>
        <a:srgbClr val="02BCF0"/>
      </a:lt2>
      <a:accent1>
        <a:srgbClr val="025DA4"/>
      </a:accent1>
      <a:accent2>
        <a:srgbClr val="213A53"/>
      </a:accent2>
      <a:accent3>
        <a:srgbClr val="FF6200"/>
      </a:accent3>
      <a:accent4>
        <a:srgbClr val="00BD6A"/>
      </a:accent4>
      <a:accent5>
        <a:srgbClr val="000000"/>
      </a:accent5>
      <a:accent6>
        <a:srgbClr val="000000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rabel_template_Final version" id="{96213472-7153-40CE-8905-36F3EC6E1B2F}" vid="{631E62FD-DD6D-40EB-A228-075E4DFF00F1}"/>
    </a:ext>
  </a:extLst>
</a:theme>
</file>

<file path=ppt/theme/theme5.xml><?xml version="1.0" encoding="utf-8"?>
<a:theme xmlns:a="http://schemas.openxmlformats.org/drawingml/2006/main" name="Closing Slide Light Blue">
  <a:themeElements>
    <a:clrScheme name="Lichtkrant">
      <a:dk1>
        <a:srgbClr val="000000"/>
      </a:dk1>
      <a:lt1>
        <a:sysClr val="window" lastClr="FFFFFF"/>
      </a:lt1>
      <a:dk2>
        <a:srgbClr val="FFFFFF"/>
      </a:dk2>
      <a:lt2>
        <a:srgbClr val="02BCF0"/>
      </a:lt2>
      <a:accent1>
        <a:srgbClr val="025DA4"/>
      </a:accent1>
      <a:accent2>
        <a:srgbClr val="213A53"/>
      </a:accent2>
      <a:accent3>
        <a:srgbClr val="FF6200"/>
      </a:accent3>
      <a:accent4>
        <a:srgbClr val="00BD6A"/>
      </a:accent4>
      <a:accent5>
        <a:srgbClr val="000000"/>
      </a:accent5>
      <a:accent6>
        <a:srgbClr val="000000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rabel_template_Final version" id="{96213472-7153-40CE-8905-36F3EC6E1B2F}" vid="{7C912F14-0B74-47A2-893B-4FFF78FE047C}"/>
    </a:ext>
  </a:extLst>
</a:theme>
</file>

<file path=ppt/theme/theme6.xml><?xml version="1.0" encoding="utf-8"?>
<a:theme xmlns:a="http://schemas.openxmlformats.org/drawingml/2006/main" name="Closing Slide Dark Blue">
  <a:themeElements>
    <a:clrScheme name="Lichtkrant">
      <a:dk1>
        <a:srgbClr val="000000"/>
      </a:dk1>
      <a:lt1>
        <a:sysClr val="window" lastClr="FFFFFF"/>
      </a:lt1>
      <a:dk2>
        <a:srgbClr val="FFFFFF"/>
      </a:dk2>
      <a:lt2>
        <a:srgbClr val="02BCF0"/>
      </a:lt2>
      <a:accent1>
        <a:srgbClr val="025DA4"/>
      </a:accent1>
      <a:accent2>
        <a:srgbClr val="213A53"/>
      </a:accent2>
      <a:accent3>
        <a:srgbClr val="FF6200"/>
      </a:accent3>
      <a:accent4>
        <a:srgbClr val="00BD6A"/>
      </a:accent4>
      <a:accent5>
        <a:srgbClr val="000000"/>
      </a:accent5>
      <a:accent6>
        <a:srgbClr val="000000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rabel_template_Final version" id="{96213472-7153-40CE-8905-36F3EC6E1B2F}" vid="{DB6CC19F-BFBF-4917-A9A3-F9FC96D1268A}"/>
    </a:ext>
  </a:extLst>
</a:theme>
</file>

<file path=ppt/theme/theme7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9CC154FCBC243A91EAB592BE41E2A" ma:contentTypeVersion="8" ma:contentTypeDescription="Create a new document." ma:contentTypeScope="" ma:versionID="b8d02b6c73688fa875e2a674228fcc8f">
  <xsd:schema xmlns:xsd="http://www.w3.org/2001/XMLSchema" xmlns:xs="http://www.w3.org/2001/XMLSchema" xmlns:p="http://schemas.microsoft.com/office/2006/metadata/properties" xmlns:ns3="0f665a2d-1570-45f0-99b0-583c84224cb8" targetNamespace="http://schemas.microsoft.com/office/2006/metadata/properties" ma:root="true" ma:fieldsID="4bf093e128105f781f0d7b5a45dea4ac" ns3:_="">
    <xsd:import namespace="0f665a2d-1570-45f0-99b0-583c84224c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65a2d-1570-45f0-99b0-583c84224c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D5196C-1D58-44F7-8918-791C0316C2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f665a2d-1570-45f0-99b0-583c84224cb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F15F22-DC3E-497A-B2D4-A79F233DD6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2DE193-592C-469C-ABCD-67C6F002A0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665a2d-1570-45f0-99b0-583c84224c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Infrabel_template_v201910</Template>
  <TotalTime>0</TotalTime>
  <Words>42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Title Slides</vt:lpstr>
      <vt:lpstr>Content Slides</vt:lpstr>
      <vt:lpstr>Chart slides</vt:lpstr>
      <vt:lpstr>Image Title Slide</vt:lpstr>
      <vt:lpstr>Closing Slide Light Blue</vt:lpstr>
      <vt:lpstr>Closing Slide Dark Blue</vt:lpstr>
      <vt:lpstr>PowerPoint Presentation</vt:lpstr>
    </vt:vector>
  </TitlesOfParts>
  <Company>Infrabel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Defossez Valerie</dc:creator>
  <cp:lastModifiedBy>Defossez Valerie</cp:lastModifiedBy>
  <cp:revision>24</cp:revision>
  <dcterms:created xsi:type="dcterms:W3CDTF">2019-10-15T10:12:14Z</dcterms:created>
  <dcterms:modified xsi:type="dcterms:W3CDTF">2020-03-26T13:43:32Z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027b6a-4485-4806-97d1-72523ad2cf76_Enabled">
    <vt:lpwstr>True</vt:lpwstr>
  </property>
  <property fmtid="{D5CDD505-2E9C-101B-9397-08002B2CF9AE}" pid="3" name="MSIP_Label_4c027b6a-4485-4806-97d1-72523ad2cf76_SiteId">
    <vt:lpwstr>b82bc314-ab8e-4d6f-b189-46f02e1f27f2</vt:lpwstr>
  </property>
  <property fmtid="{D5CDD505-2E9C-101B-9397-08002B2CF9AE}" pid="4" name="MSIP_Label_4c027b6a-4485-4806-97d1-72523ad2cf76_Owner">
    <vt:lpwstr>philippe.verbist@infrabel.be</vt:lpwstr>
  </property>
  <property fmtid="{D5CDD505-2E9C-101B-9397-08002B2CF9AE}" pid="5" name="MSIP_Label_4c027b6a-4485-4806-97d1-72523ad2cf76_SetDate">
    <vt:lpwstr>2019-10-01T13:23:02.2266514Z</vt:lpwstr>
  </property>
  <property fmtid="{D5CDD505-2E9C-101B-9397-08002B2CF9AE}" pid="6" name="MSIP_Label_4c027b6a-4485-4806-97d1-72523ad2cf76_Name">
    <vt:lpwstr>Internal Use</vt:lpwstr>
  </property>
  <property fmtid="{D5CDD505-2E9C-101B-9397-08002B2CF9AE}" pid="7" name="MSIP_Label_4c027b6a-4485-4806-97d1-72523ad2cf76_Application">
    <vt:lpwstr>Microsoft Azure Information Protection</vt:lpwstr>
  </property>
  <property fmtid="{D5CDD505-2E9C-101B-9397-08002B2CF9AE}" pid="8" name="MSIP_Label_4c027b6a-4485-4806-97d1-72523ad2cf76_ActionId">
    <vt:lpwstr>6ab563d7-d5b6-4033-b52a-f19b5c82439d</vt:lpwstr>
  </property>
  <property fmtid="{D5CDD505-2E9C-101B-9397-08002B2CF9AE}" pid="9" name="MSIP_Label_4c027b6a-4485-4806-97d1-72523ad2cf76_Extended_MSFT_Method">
    <vt:lpwstr>Automatic</vt:lpwstr>
  </property>
  <property fmtid="{D5CDD505-2E9C-101B-9397-08002B2CF9AE}" pid="10" name="Sensitivity">
    <vt:lpwstr>Internal Use</vt:lpwstr>
  </property>
  <property fmtid="{D5CDD505-2E9C-101B-9397-08002B2CF9AE}" pid="11" name="ContentTypeId">
    <vt:lpwstr>0x010100EDE9CC154FCBC243A91EAB592BE41E2A</vt:lpwstr>
  </property>
</Properties>
</file>