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48" r:id="rId4"/>
    <p:sldMasterId id="2147483736" r:id="rId5"/>
    <p:sldMasterId id="2147483721" r:id="rId6"/>
    <p:sldMasterId id="2147483732" r:id="rId7"/>
  </p:sldMasterIdLst>
  <p:notesMasterIdLst>
    <p:notesMasterId r:id="rId87"/>
  </p:notesMasterIdLst>
  <p:handoutMasterIdLst>
    <p:handoutMasterId r:id="rId88"/>
  </p:handoutMasterIdLst>
  <p:sldIdLst>
    <p:sldId id="730" r:id="rId8"/>
    <p:sldId id="727" r:id="rId9"/>
    <p:sldId id="732" r:id="rId10"/>
    <p:sldId id="733" r:id="rId11"/>
    <p:sldId id="581" r:id="rId12"/>
    <p:sldId id="842" r:id="rId13"/>
    <p:sldId id="583" r:id="rId14"/>
    <p:sldId id="838" r:id="rId15"/>
    <p:sldId id="584" r:id="rId16"/>
    <p:sldId id="738" r:id="rId17"/>
    <p:sldId id="823" r:id="rId18"/>
    <p:sldId id="531" r:id="rId19"/>
    <p:sldId id="772" r:id="rId20"/>
    <p:sldId id="773" r:id="rId21"/>
    <p:sldId id="775" r:id="rId22"/>
    <p:sldId id="774" r:id="rId23"/>
    <p:sldId id="783" r:id="rId24"/>
    <p:sldId id="840" r:id="rId25"/>
    <p:sldId id="825" r:id="rId26"/>
    <p:sldId id="769" r:id="rId27"/>
    <p:sldId id="848" r:id="rId28"/>
    <p:sldId id="870" r:id="rId29"/>
    <p:sldId id="826" r:id="rId30"/>
    <p:sldId id="849" r:id="rId31"/>
    <p:sldId id="694" r:id="rId32"/>
    <p:sldId id="522" r:id="rId33"/>
    <p:sldId id="837" r:id="rId34"/>
    <p:sldId id="874" r:id="rId35"/>
    <p:sldId id="851" r:id="rId36"/>
    <p:sldId id="850" r:id="rId37"/>
    <p:sldId id="852" r:id="rId38"/>
    <p:sldId id="875" r:id="rId39"/>
    <p:sldId id="859" r:id="rId40"/>
    <p:sldId id="833" r:id="rId41"/>
    <p:sldId id="853" r:id="rId42"/>
    <p:sldId id="876" r:id="rId43"/>
    <p:sldId id="877" r:id="rId44"/>
    <p:sldId id="856" r:id="rId45"/>
    <p:sldId id="688" r:id="rId46"/>
    <p:sldId id="708" r:id="rId47"/>
    <p:sldId id="858" r:id="rId48"/>
    <p:sldId id="878" r:id="rId49"/>
    <p:sldId id="879" r:id="rId50"/>
    <p:sldId id="707" r:id="rId51"/>
    <p:sldId id="880" r:id="rId52"/>
    <p:sldId id="881" r:id="rId53"/>
    <p:sldId id="882" r:id="rId54"/>
    <p:sldId id="861" r:id="rId55"/>
    <p:sldId id="863" r:id="rId56"/>
    <p:sldId id="862" r:id="rId57"/>
    <p:sldId id="759" r:id="rId58"/>
    <p:sldId id="883" r:id="rId59"/>
    <p:sldId id="885" r:id="rId60"/>
    <p:sldId id="865" r:id="rId61"/>
    <p:sldId id="676" r:id="rId62"/>
    <p:sldId id="697" r:id="rId63"/>
    <p:sldId id="866" r:id="rId64"/>
    <p:sldId id="886" r:id="rId65"/>
    <p:sldId id="887" r:id="rId66"/>
    <p:sldId id="698" r:id="rId67"/>
    <p:sldId id="680" r:id="rId68"/>
    <p:sldId id="682" r:id="rId69"/>
    <p:sldId id="888" r:id="rId70"/>
    <p:sldId id="889" r:id="rId71"/>
    <p:sldId id="770" r:id="rId72"/>
    <p:sldId id="890" r:id="rId73"/>
    <p:sldId id="841" r:id="rId74"/>
    <p:sldId id="567" r:id="rId75"/>
    <p:sldId id="568" r:id="rId76"/>
    <p:sldId id="569" r:id="rId77"/>
    <p:sldId id="570" r:id="rId78"/>
    <p:sldId id="571" r:id="rId79"/>
    <p:sldId id="572" r:id="rId80"/>
    <p:sldId id="573" r:id="rId81"/>
    <p:sldId id="574" r:id="rId82"/>
    <p:sldId id="577" r:id="rId83"/>
    <p:sldId id="578" r:id="rId84"/>
    <p:sldId id="821" r:id="rId85"/>
    <p:sldId id="484" r:id="rId86"/>
  </p:sldIdLst>
  <p:sldSz cx="12192000" cy="6858000"/>
  <p:notesSz cx="6669088" cy="9926638"/>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modifyVerifier cryptProviderType="rsaFull" cryptAlgorithmClass="hash" cryptAlgorithmType="typeAny" cryptAlgorithmSid="4" spinCount="100000" saltData="RDWf/efxiGEZYPZkSsLTLg==" hashData="DtSuLrEkBb+XmenTSDYK5moaPks="/>
  <p:extLst>
    <p:ext uri="{EFAFB233-063F-42B5-8137-9DF3F51BA10A}">
      <p15:sldGuideLst xmlns:p15="http://schemas.microsoft.com/office/powerpoint/2012/main">
        <p15:guide id="1" orient="horz" pos="2024" userDrawn="1">
          <p15:clr>
            <a:srgbClr val="A4A3A4"/>
          </p15:clr>
        </p15:guide>
        <p15:guide id="2" orient="horz" pos="1207" userDrawn="1">
          <p15:clr>
            <a:srgbClr val="A4A3A4"/>
          </p15:clr>
        </p15:guide>
        <p15:guide id="3" orient="horz" pos="3838" userDrawn="1">
          <p15:clr>
            <a:srgbClr val="A4A3A4"/>
          </p15:clr>
        </p15:guide>
        <p15:guide id="4" orient="horz" pos="618" userDrawn="1">
          <p15:clr>
            <a:srgbClr val="A4A3A4"/>
          </p15:clr>
        </p15:guide>
        <p15:guide id="5" pos="3840" userDrawn="1">
          <p15:clr>
            <a:srgbClr val="A4A3A4"/>
          </p15:clr>
        </p15:guide>
        <p15:guide id="6" pos="513" userDrawn="1">
          <p15:clr>
            <a:srgbClr val="A4A3A4"/>
          </p15:clr>
        </p15:guide>
        <p15:guide id="7" pos="7227"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0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lse Festjens" initials="IF" lastIdx="33" clrIdx="0">
    <p:extLst>
      <p:ext uri="{19B8F6BF-5375-455C-9EA6-DF929625EA0E}">
        <p15:presenceInfo xmlns:p15="http://schemas.microsoft.com/office/powerpoint/2012/main" userId="S-1-5-21-3675852479-2980802970-892884109-284260" providerId="AD"/>
      </p:ext>
    </p:extLst>
  </p:cmAuthor>
  <p:cmAuthor id="2" name="Laurent Alexis" initials="LA" lastIdx="28" clrIdx="1">
    <p:extLst>
      <p:ext uri="{19B8F6BF-5375-455C-9EA6-DF929625EA0E}">
        <p15:presenceInfo xmlns:p15="http://schemas.microsoft.com/office/powerpoint/2012/main" userId="S-1-5-21-3675852479-2980802970-892884109-7083387" providerId="AD"/>
      </p:ext>
    </p:extLst>
  </p:cmAuthor>
  <p:cmAuthor id="3" name="Campet Simon" initials="CS" lastIdx="3" clrIdx="2">
    <p:extLst>
      <p:ext uri="{19B8F6BF-5375-455C-9EA6-DF929625EA0E}">
        <p15:presenceInfo xmlns:p15="http://schemas.microsoft.com/office/powerpoint/2012/main" userId="S::simon.campet@infrabel.be::5f4507e4-a304-492b-a660-ef8bdaf71da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75B2"/>
    <a:srgbClr val="FF0000"/>
    <a:srgbClr val="E20000"/>
    <a:srgbClr val="33CC33"/>
    <a:srgbClr val="FF9999"/>
    <a:srgbClr val="FF3300"/>
    <a:srgbClr val="FF00FF"/>
    <a:srgbClr val="EAEAEA"/>
    <a:srgbClr val="00CC00"/>
    <a:srgbClr val="005D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Stijl, licht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F5AB1C69-6EDB-4FF4-983F-18BD219EF322}" styleName="Stijl, gemiddeld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269D01E-BC32-4049-B463-5C60D7B0CCD2}" styleName="Stijl, thema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359" autoAdjust="0"/>
    <p:restoredTop sz="94431" autoAdjust="0"/>
  </p:normalViewPr>
  <p:slideViewPr>
    <p:cSldViewPr>
      <p:cViewPr varScale="1">
        <p:scale>
          <a:sx n="101" d="100"/>
          <a:sy n="101" d="100"/>
        </p:scale>
        <p:origin x="1290" y="102"/>
      </p:cViewPr>
      <p:guideLst>
        <p:guide orient="horz" pos="2024"/>
        <p:guide orient="horz" pos="1207"/>
        <p:guide orient="horz" pos="3838"/>
        <p:guide orient="horz" pos="618"/>
        <p:guide pos="3840"/>
        <p:guide pos="513"/>
        <p:guide pos="7227"/>
      </p:guideLst>
    </p:cSldViewPr>
  </p:slideViewPr>
  <p:outlineViewPr>
    <p:cViewPr>
      <p:scale>
        <a:sx n="33" d="100"/>
        <a:sy n="33" d="100"/>
      </p:scale>
      <p:origin x="0" y="-21558"/>
    </p:cViewPr>
  </p:outlineViewPr>
  <p:notesTextViewPr>
    <p:cViewPr>
      <p:scale>
        <a:sx n="100" d="100"/>
        <a:sy n="100" d="100"/>
      </p:scale>
      <p:origin x="0" y="0"/>
    </p:cViewPr>
  </p:notesTextViewPr>
  <p:sorterViewPr>
    <p:cViewPr>
      <p:scale>
        <a:sx n="66" d="100"/>
        <a:sy n="66" d="100"/>
      </p:scale>
      <p:origin x="0" y="0"/>
    </p:cViewPr>
  </p:sorterViewPr>
  <p:notesViewPr>
    <p:cSldViewPr>
      <p:cViewPr>
        <p:scale>
          <a:sx n="75" d="100"/>
          <a:sy n="75" d="100"/>
        </p:scale>
        <p:origin x="-2136" y="-246"/>
      </p:cViewPr>
      <p:guideLst>
        <p:guide orient="horz" pos="3127"/>
        <p:guide pos="210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slide" Target="slides/slide56.xml"/><Relationship Id="rId68" Type="http://schemas.openxmlformats.org/officeDocument/2006/relationships/slide" Target="slides/slide61.xml"/><Relationship Id="rId76" Type="http://schemas.openxmlformats.org/officeDocument/2006/relationships/slide" Target="slides/slide69.xml"/><Relationship Id="rId84" Type="http://schemas.openxmlformats.org/officeDocument/2006/relationships/slide" Target="slides/slide77.xml"/><Relationship Id="rId89" Type="http://schemas.openxmlformats.org/officeDocument/2006/relationships/commentAuthors" Target="commentAuthors.xml"/><Relationship Id="rId7" Type="http://schemas.openxmlformats.org/officeDocument/2006/relationships/slideMaster" Target="slideMasters/slideMaster4.xml"/><Relationship Id="rId71" Type="http://schemas.openxmlformats.org/officeDocument/2006/relationships/slide" Target="slides/slide64.xml"/><Relationship Id="rId92"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74" Type="http://schemas.openxmlformats.org/officeDocument/2006/relationships/slide" Target="slides/slide67.xml"/><Relationship Id="rId79" Type="http://schemas.openxmlformats.org/officeDocument/2006/relationships/slide" Target="slides/slide72.xml"/><Relationship Id="rId87" Type="http://schemas.openxmlformats.org/officeDocument/2006/relationships/notesMaster" Target="notesMasters/notesMaster1.xml"/><Relationship Id="rId5" Type="http://schemas.openxmlformats.org/officeDocument/2006/relationships/slideMaster" Target="slideMasters/slideMaster2.xml"/><Relationship Id="rId61" Type="http://schemas.openxmlformats.org/officeDocument/2006/relationships/slide" Target="slides/slide54.xml"/><Relationship Id="rId82" Type="http://schemas.openxmlformats.org/officeDocument/2006/relationships/slide" Target="slides/slide75.xml"/><Relationship Id="rId90" Type="http://schemas.openxmlformats.org/officeDocument/2006/relationships/presProps" Target="presProps.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slide" Target="slides/slide70.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80" Type="http://schemas.openxmlformats.org/officeDocument/2006/relationships/slide" Target="slides/slide73.xml"/><Relationship Id="rId85" Type="http://schemas.openxmlformats.org/officeDocument/2006/relationships/slide" Target="slides/slide78.xml"/><Relationship Id="rId93"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slide" Target="slides/slide68.xml"/><Relationship Id="rId83" Type="http://schemas.openxmlformats.org/officeDocument/2006/relationships/slide" Target="slides/slide76.xml"/><Relationship Id="rId88" Type="http://schemas.openxmlformats.org/officeDocument/2006/relationships/handoutMaster" Target="handoutMasters/handoutMaster1.xml"/><Relationship Id="rId9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slide" Target="slides/slide71.xml"/><Relationship Id="rId81" Type="http://schemas.openxmlformats.org/officeDocument/2006/relationships/slide" Target="slides/slide74.xml"/><Relationship Id="rId86" Type="http://schemas.openxmlformats.org/officeDocument/2006/relationships/slide" Target="slides/slide79.xml"/><Relationship Id="rId9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adt Paul" userId="775cfd14-ae29-4fee-9e3b-b8845f820ef0" providerId="ADAL" clId="{A60CDD26-40ED-4610-9A2B-C41944578EA0}"/>
    <pc:docChg chg="undo custSel modSld modMainMaster">
      <pc:chgData name="Bradt Paul" userId="775cfd14-ae29-4fee-9e3b-b8845f820ef0" providerId="ADAL" clId="{A60CDD26-40ED-4610-9A2B-C41944578EA0}" dt="2026-04-13T12:15:01.353" v="191" actId="2"/>
      <pc:docMkLst>
        <pc:docMk/>
      </pc:docMkLst>
      <pc:sldChg chg="modSp mod">
        <pc:chgData name="Bradt Paul" userId="775cfd14-ae29-4fee-9e3b-b8845f820ef0" providerId="ADAL" clId="{A60CDD26-40ED-4610-9A2B-C41944578EA0}" dt="2026-04-13T11:50:24.421" v="24" actId="790"/>
        <pc:sldMkLst>
          <pc:docMk/>
          <pc:sldMk cId="0" sldId="484"/>
        </pc:sldMkLst>
        <pc:spChg chg="mod">
          <ac:chgData name="Bradt Paul" userId="775cfd14-ae29-4fee-9e3b-b8845f820ef0" providerId="ADAL" clId="{A60CDD26-40ED-4610-9A2B-C41944578EA0}" dt="2026-04-13T11:50:24.421" v="24" actId="790"/>
          <ac:spMkLst>
            <pc:docMk/>
            <pc:sldMk cId="0" sldId="484"/>
            <ac:spMk id="3" creationId="{00000000-0000-0000-0000-000000000000}"/>
          </ac:spMkLst>
        </pc:spChg>
        <pc:spChg chg="mod">
          <ac:chgData name="Bradt Paul" userId="775cfd14-ae29-4fee-9e3b-b8845f820ef0" providerId="ADAL" clId="{A60CDD26-40ED-4610-9A2B-C41944578EA0}" dt="2026-04-13T11:50:24.421" v="24" actId="790"/>
          <ac:spMkLst>
            <pc:docMk/>
            <pc:sldMk cId="0" sldId="484"/>
            <ac:spMk id="70661" creationId="{00000000-0000-0000-0000-000000000000}"/>
          </ac:spMkLst>
        </pc:spChg>
        <pc:spChg chg="mod">
          <ac:chgData name="Bradt Paul" userId="775cfd14-ae29-4fee-9e3b-b8845f820ef0" providerId="ADAL" clId="{A60CDD26-40ED-4610-9A2B-C41944578EA0}" dt="2026-04-13T11:50:24.421" v="24" actId="790"/>
          <ac:spMkLst>
            <pc:docMk/>
            <pc:sldMk cId="0" sldId="484"/>
            <ac:spMk id="70662" creationId="{00000000-0000-0000-0000-000000000000}"/>
          </ac:spMkLst>
        </pc:spChg>
      </pc:sldChg>
      <pc:sldChg chg="modSp mod">
        <pc:chgData name="Bradt Paul" userId="775cfd14-ae29-4fee-9e3b-b8845f820ef0" providerId="ADAL" clId="{A60CDD26-40ED-4610-9A2B-C41944578EA0}" dt="2026-04-13T11:59:18.203" v="65" actId="313"/>
        <pc:sldMkLst>
          <pc:docMk/>
          <pc:sldMk cId="3117892071" sldId="522"/>
        </pc:sldMkLst>
        <pc:spChg chg="mod">
          <ac:chgData name="Bradt Paul" userId="775cfd14-ae29-4fee-9e3b-b8845f820ef0" providerId="ADAL" clId="{A60CDD26-40ED-4610-9A2B-C41944578EA0}" dt="2026-04-13T11:59:18.203" v="65" actId="313"/>
          <ac:spMkLst>
            <pc:docMk/>
            <pc:sldMk cId="3117892071" sldId="522"/>
            <ac:spMk id="16" creationId="{51F6CEAE-F4FF-4120-A9B1-9B7F0298035E}"/>
          </ac:spMkLst>
        </pc:spChg>
        <pc:spChg chg="mod">
          <ac:chgData name="Bradt Paul" userId="775cfd14-ae29-4fee-9e3b-b8845f820ef0" providerId="ADAL" clId="{A60CDD26-40ED-4610-9A2B-C41944578EA0}" dt="2026-04-13T11:50:24.421" v="24" actId="790"/>
          <ac:spMkLst>
            <pc:docMk/>
            <pc:sldMk cId="3117892071" sldId="522"/>
            <ac:spMk id="21" creationId="{00000000-0000-0000-0000-000000000000}"/>
          </ac:spMkLst>
        </pc:spChg>
        <pc:spChg chg="mod">
          <ac:chgData name="Bradt Paul" userId="775cfd14-ae29-4fee-9e3b-b8845f820ef0" providerId="ADAL" clId="{A60CDD26-40ED-4610-9A2B-C41944578EA0}" dt="2026-04-13T11:50:24.421" v="24" actId="790"/>
          <ac:spMkLst>
            <pc:docMk/>
            <pc:sldMk cId="3117892071" sldId="522"/>
            <ac:spMk id="23" creationId="{00000000-0000-0000-0000-000000000000}"/>
          </ac:spMkLst>
        </pc:spChg>
        <pc:spChg chg="mod">
          <ac:chgData name="Bradt Paul" userId="775cfd14-ae29-4fee-9e3b-b8845f820ef0" providerId="ADAL" clId="{A60CDD26-40ED-4610-9A2B-C41944578EA0}" dt="2026-04-13T11:50:24.421" v="24" actId="790"/>
          <ac:spMkLst>
            <pc:docMk/>
            <pc:sldMk cId="3117892071" sldId="522"/>
            <ac:spMk id="24" creationId="{00000000-0000-0000-0000-000000000000}"/>
          </ac:spMkLst>
        </pc:spChg>
        <pc:spChg chg="mod">
          <ac:chgData name="Bradt Paul" userId="775cfd14-ae29-4fee-9e3b-b8845f820ef0" providerId="ADAL" clId="{A60CDD26-40ED-4610-9A2B-C41944578EA0}" dt="2026-04-13T11:50:24.421" v="24" actId="790"/>
          <ac:spMkLst>
            <pc:docMk/>
            <pc:sldMk cId="3117892071" sldId="522"/>
            <ac:spMk id="25" creationId="{00000000-0000-0000-0000-000000000000}"/>
          </ac:spMkLst>
        </pc:spChg>
        <pc:spChg chg="mod">
          <ac:chgData name="Bradt Paul" userId="775cfd14-ae29-4fee-9e3b-b8845f820ef0" providerId="ADAL" clId="{A60CDD26-40ED-4610-9A2B-C41944578EA0}" dt="2026-04-13T11:50:24.421" v="24" actId="790"/>
          <ac:spMkLst>
            <pc:docMk/>
            <pc:sldMk cId="3117892071" sldId="522"/>
            <ac:spMk id="30" creationId="{00000000-0000-0000-0000-000000000000}"/>
          </ac:spMkLst>
        </pc:spChg>
        <pc:spChg chg="mod">
          <ac:chgData name="Bradt Paul" userId="775cfd14-ae29-4fee-9e3b-b8845f820ef0" providerId="ADAL" clId="{A60CDD26-40ED-4610-9A2B-C41944578EA0}" dt="2026-04-13T11:50:24.421" v="24" actId="790"/>
          <ac:spMkLst>
            <pc:docMk/>
            <pc:sldMk cId="3117892071" sldId="522"/>
            <ac:spMk id="32" creationId="{00000000-0000-0000-0000-000000000000}"/>
          </ac:spMkLst>
        </pc:spChg>
        <pc:spChg chg="mod">
          <ac:chgData name="Bradt Paul" userId="775cfd14-ae29-4fee-9e3b-b8845f820ef0" providerId="ADAL" clId="{A60CDD26-40ED-4610-9A2B-C41944578EA0}" dt="2026-04-13T11:50:24.421" v="24" actId="790"/>
          <ac:spMkLst>
            <pc:docMk/>
            <pc:sldMk cId="3117892071" sldId="522"/>
            <ac:spMk id="17412" creationId="{00000000-0000-0000-0000-000000000000}"/>
          </ac:spMkLst>
        </pc:spChg>
        <pc:spChg chg="mod">
          <ac:chgData name="Bradt Paul" userId="775cfd14-ae29-4fee-9e3b-b8845f820ef0" providerId="ADAL" clId="{A60CDD26-40ED-4610-9A2B-C41944578EA0}" dt="2026-04-13T11:50:24.421" v="24" actId="790"/>
          <ac:spMkLst>
            <pc:docMk/>
            <pc:sldMk cId="3117892071" sldId="522"/>
            <ac:spMk id="17415" creationId="{00000000-0000-0000-0000-000000000000}"/>
          </ac:spMkLst>
        </pc:spChg>
        <pc:spChg chg="mod">
          <ac:chgData name="Bradt Paul" userId="775cfd14-ae29-4fee-9e3b-b8845f820ef0" providerId="ADAL" clId="{A60CDD26-40ED-4610-9A2B-C41944578EA0}" dt="2026-04-13T11:50:24.421" v="24" actId="790"/>
          <ac:spMkLst>
            <pc:docMk/>
            <pc:sldMk cId="3117892071" sldId="522"/>
            <ac:spMk id="17421" creationId="{00000000-0000-0000-0000-000000000000}"/>
          </ac:spMkLst>
        </pc:spChg>
      </pc:sldChg>
      <pc:sldChg chg="modSp mod">
        <pc:chgData name="Bradt Paul" userId="775cfd14-ae29-4fee-9e3b-b8845f820ef0" providerId="ADAL" clId="{A60CDD26-40ED-4610-9A2B-C41944578EA0}" dt="2026-04-13T11:50:24.421" v="24" actId="790"/>
        <pc:sldMkLst>
          <pc:docMk/>
          <pc:sldMk cId="1969643227" sldId="531"/>
        </pc:sldMkLst>
        <pc:spChg chg="mod">
          <ac:chgData name="Bradt Paul" userId="775cfd14-ae29-4fee-9e3b-b8845f820ef0" providerId="ADAL" clId="{A60CDD26-40ED-4610-9A2B-C41944578EA0}" dt="2026-04-13T11:50:24.421" v="24" actId="790"/>
          <ac:spMkLst>
            <pc:docMk/>
            <pc:sldMk cId="1969643227" sldId="531"/>
            <ac:spMk id="3" creationId="{00000000-0000-0000-0000-000000000000}"/>
          </ac:spMkLst>
        </pc:spChg>
        <pc:spChg chg="mod">
          <ac:chgData name="Bradt Paul" userId="775cfd14-ae29-4fee-9e3b-b8845f820ef0" providerId="ADAL" clId="{A60CDD26-40ED-4610-9A2B-C41944578EA0}" dt="2026-04-13T11:50:24.421" v="24" actId="790"/>
          <ac:spMkLst>
            <pc:docMk/>
            <pc:sldMk cId="1969643227" sldId="531"/>
            <ac:spMk id="8" creationId="{00000000-0000-0000-0000-000000000000}"/>
          </ac:spMkLst>
        </pc:spChg>
        <pc:spChg chg="mod">
          <ac:chgData name="Bradt Paul" userId="775cfd14-ae29-4fee-9e3b-b8845f820ef0" providerId="ADAL" clId="{A60CDD26-40ED-4610-9A2B-C41944578EA0}" dt="2026-04-13T11:50:24.421" v="24" actId="790"/>
          <ac:spMkLst>
            <pc:docMk/>
            <pc:sldMk cId="1969643227" sldId="531"/>
            <ac:spMk id="17" creationId="{00000000-0000-0000-0000-000000000000}"/>
          </ac:spMkLst>
        </pc:spChg>
        <pc:spChg chg="mod">
          <ac:chgData name="Bradt Paul" userId="775cfd14-ae29-4fee-9e3b-b8845f820ef0" providerId="ADAL" clId="{A60CDD26-40ED-4610-9A2B-C41944578EA0}" dt="2026-04-13T11:50:24.421" v="24" actId="790"/>
          <ac:spMkLst>
            <pc:docMk/>
            <pc:sldMk cId="1969643227" sldId="531"/>
            <ac:spMk id="18" creationId="{00000000-0000-0000-0000-000000000000}"/>
          </ac:spMkLst>
        </pc:spChg>
        <pc:spChg chg="mod">
          <ac:chgData name="Bradt Paul" userId="775cfd14-ae29-4fee-9e3b-b8845f820ef0" providerId="ADAL" clId="{A60CDD26-40ED-4610-9A2B-C41944578EA0}" dt="2026-04-13T11:50:24.421" v="24" actId="790"/>
          <ac:spMkLst>
            <pc:docMk/>
            <pc:sldMk cId="1969643227" sldId="531"/>
            <ac:spMk id="26" creationId="{0103FC8D-7956-4A5A-8C03-8226CAE25B63}"/>
          </ac:spMkLst>
        </pc:spChg>
        <pc:spChg chg="mod">
          <ac:chgData name="Bradt Paul" userId="775cfd14-ae29-4fee-9e3b-b8845f820ef0" providerId="ADAL" clId="{A60CDD26-40ED-4610-9A2B-C41944578EA0}" dt="2026-04-13T11:50:24.421" v="24" actId="790"/>
          <ac:spMkLst>
            <pc:docMk/>
            <pc:sldMk cId="1969643227" sldId="531"/>
            <ac:spMk id="69" creationId="{00000000-0000-0000-0000-000000000000}"/>
          </ac:spMkLst>
        </pc:spChg>
      </pc:sldChg>
      <pc:sldChg chg="modSp mod">
        <pc:chgData name="Bradt Paul" userId="775cfd14-ae29-4fee-9e3b-b8845f820ef0" providerId="ADAL" clId="{A60CDD26-40ED-4610-9A2B-C41944578EA0}" dt="2026-04-13T11:50:24.421" v="24" actId="790"/>
        <pc:sldMkLst>
          <pc:docMk/>
          <pc:sldMk cId="736832736" sldId="567"/>
        </pc:sldMkLst>
        <pc:spChg chg="mod">
          <ac:chgData name="Bradt Paul" userId="775cfd14-ae29-4fee-9e3b-b8845f820ef0" providerId="ADAL" clId="{A60CDD26-40ED-4610-9A2B-C41944578EA0}" dt="2026-04-13T11:50:24.421" v="24" actId="790"/>
          <ac:spMkLst>
            <pc:docMk/>
            <pc:sldMk cId="736832736" sldId="567"/>
            <ac:spMk id="11" creationId="{00000000-0000-0000-0000-000000000000}"/>
          </ac:spMkLst>
        </pc:spChg>
        <pc:spChg chg="mod">
          <ac:chgData name="Bradt Paul" userId="775cfd14-ae29-4fee-9e3b-b8845f820ef0" providerId="ADAL" clId="{A60CDD26-40ED-4610-9A2B-C41944578EA0}" dt="2026-04-13T11:50:24.421" v="24" actId="790"/>
          <ac:spMkLst>
            <pc:docMk/>
            <pc:sldMk cId="736832736" sldId="567"/>
            <ac:spMk id="28" creationId="{00000000-0000-0000-0000-000000000000}"/>
          </ac:spMkLst>
        </pc:spChg>
        <pc:spChg chg="mod">
          <ac:chgData name="Bradt Paul" userId="775cfd14-ae29-4fee-9e3b-b8845f820ef0" providerId="ADAL" clId="{A60CDD26-40ED-4610-9A2B-C41944578EA0}" dt="2026-04-13T11:50:24.421" v="24" actId="790"/>
          <ac:spMkLst>
            <pc:docMk/>
            <pc:sldMk cId="736832736" sldId="567"/>
            <ac:spMk id="29" creationId="{00000000-0000-0000-0000-000000000000}"/>
          </ac:spMkLst>
        </pc:spChg>
        <pc:spChg chg="mod">
          <ac:chgData name="Bradt Paul" userId="775cfd14-ae29-4fee-9e3b-b8845f820ef0" providerId="ADAL" clId="{A60CDD26-40ED-4610-9A2B-C41944578EA0}" dt="2026-04-13T11:50:24.421" v="24" actId="790"/>
          <ac:spMkLst>
            <pc:docMk/>
            <pc:sldMk cId="736832736" sldId="567"/>
            <ac:spMk id="31" creationId="{913CFE33-A31D-419B-99A9-B98766C03ADD}"/>
          </ac:spMkLst>
        </pc:spChg>
        <pc:spChg chg="mod">
          <ac:chgData name="Bradt Paul" userId="775cfd14-ae29-4fee-9e3b-b8845f820ef0" providerId="ADAL" clId="{A60CDD26-40ED-4610-9A2B-C41944578EA0}" dt="2026-04-13T11:50:24.421" v="24" actId="790"/>
          <ac:spMkLst>
            <pc:docMk/>
            <pc:sldMk cId="736832736" sldId="567"/>
            <ac:spMk id="54" creationId="{00000000-0000-0000-0000-000000000000}"/>
          </ac:spMkLst>
        </pc:spChg>
        <pc:spChg chg="mod">
          <ac:chgData name="Bradt Paul" userId="775cfd14-ae29-4fee-9e3b-b8845f820ef0" providerId="ADAL" clId="{A60CDD26-40ED-4610-9A2B-C41944578EA0}" dt="2026-04-13T11:50:24.421" v="24" actId="790"/>
          <ac:spMkLst>
            <pc:docMk/>
            <pc:sldMk cId="736832736" sldId="567"/>
            <ac:spMk id="55" creationId="{00000000-0000-0000-0000-000000000000}"/>
          </ac:spMkLst>
        </pc:spChg>
        <pc:spChg chg="mod">
          <ac:chgData name="Bradt Paul" userId="775cfd14-ae29-4fee-9e3b-b8845f820ef0" providerId="ADAL" clId="{A60CDD26-40ED-4610-9A2B-C41944578EA0}" dt="2026-04-13T11:50:24.421" v="24" actId="790"/>
          <ac:spMkLst>
            <pc:docMk/>
            <pc:sldMk cId="736832736" sldId="567"/>
            <ac:spMk id="57" creationId="{00000000-0000-0000-0000-000000000000}"/>
          </ac:spMkLst>
        </pc:spChg>
        <pc:spChg chg="mod">
          <ac:chgData name="Bradt Paul" userId="775cfd14-ae29-4fee-9e3b-b8845f820ef0" providerId="ADAL" clId="{A60CDD26-40ED-4610-9A2B-C41944578EA0}" dt="2026-04-13T11:50:24.421" v="24" actId="790"/>
          <ac:spMkLst>
            <pc:docMk/>
            <pc:sldMk cId="736832736" sldId="567"/>
            <ac:spMk id="59" creationId="{00000000-0000-0000-0000-000000000000}"/>
          </ac:spMkLst>
        </pc:spChg>
        <pc:spChg chg="mod">
          <ac:chgData name="Bradt Paul" userId="775cfd14-ae29-4fee-9e3b-b8845f820ef0" providerId="ADAL" clId="{A60CDD26-40ED-4610-9A2B-C41944578EA0}" dt="2026-04-13T11:50:24.421" v="24" actId="790"/>
          <ac:spMkLst>
            <pc:docMk/>
            <pc:sldMk cId="736832736" sldId="567"/>
            <ac:spMk id="71" creationId="{00000000-0000-0000-0000-000000000000}"/>
          </ac:spMkLst>
        </pc:spChg>
        <pc:spChg chg="mod">
          <ac:chgData name="Bradt Paul" userId="775cfd14-ae29-4fee-9e3b-b8845f820ef0" providerId="ADAL" clId="{A60CDD26-40ED-4610-9A2B-C41944578EA0}" dt="2026-04-13T11:50:24.421" v="24" actId="790"/>
          <ac:spMkLst>
            <pc:docMk/>
            <pc:sldMk cId="736832736" sldId="567"/>
            <ac:spMk id="72" creationId="{00000000-0000-0000-0000-000000000000}"/>
          </ac:spMkLst>
        </pc:spChg>
      </pc:sldChg>
      <pc:sldChg chg="modSp mod">
        <pc:chgData name="Bradt Paul" userId="775cfd14-ae29-4fee-9e3b-b8845f820ef0" providerId="ADAL" clId="{A60CDD26-40ED-4610-9A2B-C41944578EA0}" dt="2026-04-13T11:50:24.421" v="24" actId="790"/>
        <pc:sldMkLst>
          <pc:docMk/>
          <pc:sldMk cId="1404503315" sldId="568"/>
        </pc:sldMkLst>
        <pc:spChg chg="mod">
          <ac:chgData name="Bradt Paul" userId="775cfd14-ae29-4fee-9e3b-b8845f820ef0" providerId="ADAL" clId="{A60CDD26-40ED-4610-9A2B-C41944578EA0}" dt="2026-04-13T11:50:24.421" v="24" actId="790"/>
          <ac:spMkLst>
            <pc:docMk/>
            <pc:sldMk cId="1404503315" sldId="568"/>
            <ac:spMk id="11" creationId="{BD5057CF-2C9D-44B5-9C52-76DF4CAF2B58}"/>
          </ac:spMkLst>
        </pc:spChg>
        <pc:spChg chg="mod">
          <ac:chgData name="Bradt Paul" userId="775cfd14-ae29-4fee-9e3b-b8845f820ef0" providerId="ADAL" clId="{A60CDD26-40ED-4610-9A2B-C41944578EA0}" dt="2026-04-13T11:50:24.421" v="24" actId="790"/>
          <ac:spMkLst>
            <pc:docMk/>
            <pc:sldMk cId="1404503315" sldId="568"/>
            <ac:spMk id="31" creationId="{00000000-0000-0000-0000-000000000000}"/>
          </ac:spMkLst>
        </pc:spChg>
        <pc:spChg chg="mod">
          <ac:chgData name="Bradt Paul" userId="775cfd14-ae29-4fee-9e3b-b8845f820ef0" providerId="ADAL" clId="{A60CDD26-40ED-4610-9A2B-C41944578EA0}" dt="2026-04-13T11:50:24.421" v="24" actId="790"/>
          <ac:spMkLst>
            <pc:docMk/>
            <pc:sldMk cId="1404503315" sldId="568"/>
            <ac:spMk id="46" creationId="{00000000-0000-0000-0000-000000000000}"/>
          </ac:spMkLst>
        </pc:spChg>
      </pc:sldChg>
      <pc:sldChg chg="modSp mod">
        <pc:chgData name="Bradt Paul" userId="775cfd14-ae29-4fee-9e3b-b8845f820ef0" providerId="ADAL" clId="{A60CDD26-40ED-4610-9A2B-C41944578EA0}" dt="2026-04-13T11:50:24.421" v="24" actId="790"/>
        <pc:sldMkLst>
          <pc:docMk/>
          <pc:sldMk cId="1747836250" sldId="569"/>
        </pc:sldMkLst>
        <pc:spChg chg="mod">
          <ac:chgData name="Bradt Paul" userId="775cfd14-ae29-4fee-9e3b-b8845f820ef0" providerId="ADAL" clId="{A60CDD26-40ED-4610-9A2B-C41944578EA0}" dt="2026-04-13T11:50:24.421" v="24" actId="790"/>
          <ac:spMkLst>
            <pc:docMk/>
            <pc:sldMk cId="1747836250" sldId="569"/>
            <ac:spMk id="24" creationId="{00000000-0000-0000-0000-000000000000}"/>
          </ac:spMkLst>
        </pc:spChg>
        <pc:spChg chg="mod">
          <ac:chgData name="Bradt Paul" userId="775cfd14-ae29-4fee-9e3b-b8845f820ef0" providerId="ADAL" clId="{A60CDD26-40ED-4610-9A2B-C41944578EA0}" dt="2026-04-13T11:50:24.421" v="24" actId="790"/>
          <ac:spMkLst>
            <pc:docMk/>
            <pc:sldMk cId="1747836250" sldId="569"/>
            <ac:spMk id="26" creationId="{00000000-0000-0000-0000-000000000000}"/>
          </ac:spMkLst>
        </pc:spChg>
        <pc:spChg chg="mod">
          <ac:chgData name="Bradt Paul" userId="775cfd14-ae29-4fee-9e3b-b8845f820ef0" providerId="ADAL" clId="{A60CDD26-40ED-4610-9A2B-C41944578EA0}" dt="2026-04-13T11:50:24.421" v="24" actId="790"/>
          <ac:spMkLst>
            <pc:docMk/>
            <pc:sldMk cId="1747836250" sldId="569"/>
            <ac:spMk id="146" creationId="{00000000-0000-0000-0000-000000000000}"/>
          </ac:spMkLst>
        </pc:spChg>
        <pc:spChg chg="mod">
          <ac:chgData name="Bradt Paul" userId="775cfd14-ae29-4fee-9e3b-b8845f820ef0" providerId="ADAL" clId="{A60CDD26-40ED-4610-9A2B-C41944578EA0}" dt="2026-04-13T11:50:24.421" v="24" actId="790"/>
          <ac:spMkLst>
            <pc:docMk/>
            <pc:sldMk cId="1747836250" sldId="569"/>
            <ac:spMk id="265" creationId="{00000000-0000-0000-0000-000000000000}"/>
          </ac:spMkLst>
        </pc:spChg>
        <pc:spChg chg="mod">
          <ac:chgData name="Bradt Paul" userId="775cfd14-ae29-4fee-9e3b-b8845f820ef0" providerId="ADAL" clId="{A60CDD26-40ED-4610-9A2B-C41944578EA0}" dt="2026-04-13T11:50:24.421" v="24" actId="790"/>
          <ac:spMkLst>
            <pc:docMk/>
            <pc:sldMk cId="1747836250" sldId="569"/>
            <ac:spMk id="274" creationId="{00000000-0000-0000-0000-000000000000}"/>
          </ac:spMkLst>
        </pc:spChg>
        <pc:spChg chg="mod">
          <ac:chgData name="Bradt Paul" userId="775cfd14-ae29-4fee-9e3b-b8845f820ef0" providerId="ADAL" clId="{A60CDD26-40ED-4610-9A2B-C41944578EA0}" dt="2026-04-13T11:50:24.421" v="24" actId="790"/>
          <ac:spMkLst>
            <pc:docMk/>
            <pc:sldMk cId="1747836250" sldId="569"/>
            <ac:spMk id="279" creationId="{00000000-0000-0000-0000-000000000000}"/>
          </ac:spMkLst>
        </pc:spChg>
        <pc:spChg chg="mod">
          <ac:chgData name="Bradt Paul" userId="775cfd14-ae29-4fee-9e3b-b8845f820ef0" providerId="ADAL" clId="{A60CDD26-40ED-4610-9A2B-C41944578EA0}" dt="2026-04-13T11:50:24.421" v="24" actId="790"/>
          <ac:spMkLst>
            <pc:docMk/>
            <pc:sldMk cId="1747836250" sldId="569"/>
            <ac:spMk id="314" creationId="{00000000-0000-0000-0000-000000000000}"/>
          </ac:spMkLst>
        </pc:spChg>
        <pc:spChg chg="mod">
          <ac:chgData name="Bradt Paul" userId="775cfd14-ae29-4fee-9e3b-b8845f820ef0" providerId="ADAL" clId="{A60CDD26-40ED-4610-9A2B-C41944578EA0}" dt="2026-04-13T11:50:24.421" v="24" actId="790"/>
          <ac:spMkLst>
            <pc:docMk/>
            <pc:sldMk cId="1747836250" sldId="569"/>
            <ac:spMk id="326" creationId="{00000000-0000-0000-0000-000000000000}"/>
          </ac:spMkLst>
        </pc:spChg>
        <pc:spChg chg="mod">
          <ac:chgData name="Bradt Paul" userId="775cfd14-ae29-4fee-9e3b-b8845f820ef0" providerId="ADAL" clId="{A60CDD26-40ED-4610-9A2B-C41944578EA0}" dt="2026-04-13T11:50:24.421" v="24" actId="790"/>
          <ac:spMkLst>
            <pc:docMk/>
            <pc:sldMk cId="1747836250" sldId="569"/>
            <ac:spMk id="334" creationId="{00000000-0000-0000-0000-000000000000}"/>
          </ac:spMkLst>
        </pc:spChg>
        <pc:spChg chg="mod">
          <ac:chgData name="Bradt Paul" userId="775cfd14-ae29-4fee-9e3b-b8845f820ef0" providerId="ADAL" clId="{A60CDD26-40ED-4610-9A2B-C41944578EA0}" dt="2026-04-13T11:50:24.421" v="24" actId="790"/>
          <ac:spMkLst>
            <pc:docMk/>
            <pc:sldMk cId="1747836250" sldId="569"/>
            <ac:spMk id="335" creationId="{00000000-0000-0000-0000-000000000000}"/>
          </ac:spMkLst>
        </pc:spChg>
      </pc:sldChg>
      <pc:sldChg chg="modSp mod">
        <pc:chgData name="Bradt Paul" userId="775cfd14-ae29-4fee-9e3b-b8845f820ef0" providerId="ADAL" clId="{A60CDD26-40ED-4610-9A2B-C41944578EA0}" dt="2026-04-13T11:50:24.421" v="24" actId="790"/>
        <pc:sldMkLst>
          <pc:docMk/>
          <pc:sldMk cId="2289103541" sldId="570"/>
        </pc:sldMkLst>
        <pc:spChg chg="mod">
          <ac:chgData name="Bradt Paul" userId="775cfd14-ae29-4fee-9e3b-b8845f820ef0" providerId="ADAL" clId="{A60CDD26-40ED-4610-9A2B-C41944578EA0}" dt="2026-04-13T11:50:24.421" v="24" actId="790"/>
          <ac:spMkLst>
            <pc:docMk/>
            <pc:sldMk cId="2289103541" sldId="570"/>
            <ac:spMk id="17" creationId="{00000000-0000-0000-0000-000000000000}"/>
          </ac:spMkLst>
        </pc:spChg>
        <pc:spChg chg="mod">
          <ac:chgData name="Bradt Paul" userId="775cfd14-ae29-4fee-9e3b-b8845f820ef0" providerId="ADAL" clId="{A60CDD26-40ED-4610-9A2B-C41944578EA0}" dt="2026-04-13T11:50:24.421" v="24" actId="790"/>
          <ac:spMkLst>
            <pc:docMk/>
            <pc:sldMk cId="2289103541" sldId="570"/>
            <ac:spMk id="24" creationId="{00000000-0000-0000-0000-000000000000}"/>
          </ac:spMkLst>
        </pc:spChg>
        <pc:spChg chg="mod">
          <ac:chgData name="Bradt Paul" userId="775cfd14-ae29-4fee-9e3b-b8845f820ef0" providerId="ADAL" clId="{A60CDD26-40ED-4610-9A2B-C41944578EA0}" dt="2026-04-13T11:50:24.421" v="24" actId="790"/>
          <ac:spMkLst>
            <pc:docMk/>
            <pc:sldMk cId="2289103541" sldId="570"/>
            <ac:spMk id="25" creationId="{00000000-0000-0000-0000-000000000000}"/>
          </ac:spMkLst>
        </pc:spChg>
        <pc:spChg chg="mod">
          <ac:chgData name="Bradt Paul" userId="775cfd14-ae29-4fee-9e3b-b8845f820ef0" providerId="ADAL" clId="{A60CDD26-40ED-4610-9A2B-C41944578EA0}" dt="2026-04-13T11:50:24.421" v="24" actId="790"/>
          <ac:spMkLst>
            <pc:docMk/>
            <pc:sldMk cId="2289103541" sldId="570"/>
            <ac:spMk id="26" creationId="{00000000-0000-0000-0000-000000000000}"/>
          </ac:spMkLst>
        </pc:spChg>
        <pc:spChg chg="mod">
          <ac:chgData name="Bradt Paul" userId="775cfd14-ae29-4fee-9e3b-b8845f820ef0" providerId="ADAL" clId="{A60CDD26-40ED-4610-9A2B-C41944578EA0}" dt="2026-04-13T11:50:24.421" v="24" actId="790"/>
          <ac:spMkLst>
            <pc:docMk/>
            <pc:sldMk cId="2289103541" sldId="570"/>
            <ac:spMk id="27" creationId="{9D62B681-C32F-46FD-ABB3-8E572C18270C}"/>
          </ac:spMkLst>
        </pc:spChg>
        <pc:spChg chg="mod">
          <ac:chgData name="Bradt Paul" userId="775cfd14-ae29-4fee-9e3b-b8845f820ef0" providerId="ADAL" clId="{A60CDD26-40ED-4610-9A2B-C41944578EA0}" dt="2026-04-13T11:50:24.421" v="24" actId="790"/>
          <ac:spMkLst>
            <pc:docMk/>
            <pc:sldMk cId="2289103541" sldId="570"/>
            <ac:spMk id="58" creationId="{00000000-0000-0000-0000-000000000000}"/>
          </ac:spMkLst>
        </pc:spChg>
        <pc:spChg chg="mod">
          <ac:chgData name="Bradt Paul" userId="775cfd14-ae29-4fee-9e3b-b8845f820ef0" providerId="ADAL" clId="{A60CDD26-40ED-4610-9A2B-C41944578EA0}" dt="2026-04-13T11:50:24.421" v="24" actId="790"/>
          <ac:spMkLst>
            <pc:docMk/>
            <pc:sldMk cId="2289103541" sldId="570"/>
            <ac:spMk id="62" creationId="{00000000-0000-0000-0000-000000000000}"/>
          </ac:spMkLst>
        </pc:spChg>
        <pc:spChg chg="mod">
          <ac:chgData name="Bradt Paul" userId="775cfd14-ae29-4fee-9e3b-b8845f820ef0" providerId="ADAL" clId="{A60CDD26-40ED-4610-9A2B-C41944578EA0}" dt="2026-04-13T11:50:24.421" v="24" actId="790"/>
          <ac:spMkLst>
            <pc:docMk/>
            <pc:sldMk cId="2289103541" sldId="570"/>
            <ac:spMk id="63" creationId="{00000000-0000-0000-0000-000000000000}"/>
          </ac:spMkLst>
        </pc:spChg>
        <pc:spChg chg="mod">
          <ac:chgData name="Bradt Paul" userId="775cfd14-ae29-4fee-9e3b-b8845f820ef0" providerId="ADAL" clId="{A60CDD26-40ED-4610-9A2B-C41944578EA0}" dt="2026-04-13T11:50:24.421" v="24" actId="790"/>
          <ac:spMkLst>
            <pc:docMk/>
            <pc:sldMk cId="2289103541" sldId="570"/>
            <ac:spMk id="51205" creationId="{00000000-0000-0000-0000-000000000000}"/>
          </ac:spMkLst>
        </pc:spChg>
        <pc:spChg chg="mod">
          <ac:chgData name="Bradt Paul" userId="775cfd14-ae29-4fee-9e3b-b8845f820ef0" providerId="ADAL" clId="{A60CDD26-40ED-4610-9A2B-C41944578EA0}" dt="2026-04-13T11:50:24.421" v="24" actId="790"/>
          <ac:spMkLst>
            <pc:docMk/>
            <pc:sldMk cId="2289103541" sldId="570"/>
            <ac:spMk id="51208" creationId="{00000000-0000-0000-0000-000000000000}"/>
          </ac:spMkLst>
        </pc:spChg>
      </pc:sldChg>
      <pc:sldChg chg="modSp mod">
        <pc:chgData name="Bradt Paul" userId="775cfd14-ae29-4fee-9e3b-b8845f820ef0" providerId="ADAL" clId="{A60CDD26-40ED-4610-9A2B-C41944578EA0}" dt="2026-04-13T11:50:24.421" v="24" actId="790"/>
        <pc:sldMkLst>
          <pc:docMk/>
          <pc:sldMk cId="355209226" sldId="571"/>
        </pc:sldMkLst>
        <pc:spChg chg="mod">
          <ac:chgData name="Bradt Paul" userId="775cfd14-ae29-4fee-9e3b-b8845f820ef0" providerId="ADAL" clId="{A60CDD26-40ED-4610-9A2B-C41944578EA0}" dt="2026-04-13T11:50:24.421" v="24" actId="790"/>
          <ac:spMkLst>
            <pc:docMk/>
            <pc:sldMk cId="355209226" sldId="571"/>
            <ac:spMk id="7" creationId="{16481B4E-E73E-42C3-B16E-F54F83EB7EE0}"/>
          </ac:spMkLst>
        </pc:spChg>
        <pc:spChg chg="mod">
          <ac:chgData name="Bradt Paul" userId="775cfd14-ae29-4fee-9e3b-b8845f820ef0" providerId="ADAL" clId="{A60CDD26-40ED-4610-9A2B-C41944578EA0}" dt="2026-04-13T11:50:24.421" v="24" actId="790"/>
          <ac:spMkLst>
            <pc:docMk/>
            <pc:sldMk cId="355209226" sldId="571"/>
            <ac:spMk id="49" creationId="{00000000-0000-0000-0000-000000000000}"/>
          </ac:spMkLst>
        </pc:spChg>
      </pc:sldChg>
      <pc:sldChg chg="modSp mod">
        <pc:chgData name="Bradt Paul" userId="775cfd14-ae29-4fee-9e3b-b8845f820ef0" providerId="ADAL" clId="{A60CDD26-40ED-4610-9A2B-C41944578EA0}" dt="2026-04-13T11:50:24.421" v="24" actId="790"/>
        <pc:sldMkLst>
          <pc:docMk/>
          <pc:sldMk cId="4053385583" sldId="572"/>
        </pc:sldMkLst>
        <pc:spChg chg="mod">
          <ac:chgData name="Bradt Paul" userId="775cfd14-ae29-4fee-9e3b-b8845f820ef0" providerId="ADAL" clId="{A60CDD26-40ED-4610-9A2B-C41944578EA0}" dt="2026-04-13T11:50:24.421" v="24" actId="790"/>
          <ac:spMkLst>
            <pc:docMk/>
            <pc:sldMk cId="4053385583" sldId="572"/>
            <ac:spMk id="39" creationId="{00000000-0000-0000-0000-000000000000}"/>
          </ac:spMkLst>
        </pc:spChg>
        <pc:spChg chg="mod">
          <ac:chgData name="Bradt Paul" userId="775cfd14-ae29-4fee-9e3b-b8845f820ef0" providerId="ADAL" clId="{A60CDD26-40ED-4610-9A2B-C41944578EA0}" dt="2026-04-13T11:50:24.421" v="24" actId="790"/>
          <ac:spMkLst>
            <pc:docMk/>
            <pc:sldMk cId="4053385583" sldId="572"/>
            <ac:spMk id="44" creationId="{00000000-0000-0000-0000-000000000000}"/>
          </ac:spMkLst>
        </pc:spChg>
        <pc:spChg chg="mod">
          <ac:chgData name="Bradt Paul" userId="775cfd14-ae29-4fee-9e3b-b8845f820ef0" providerId="ADAL" clId="{A60CDD26-40ED-4610-9A2B-C41944578EA0}" dt="2026-04-13T11:50:24.421" v="24" actId="790"/>
          <ac:spMkLst>
            <pc:docMk/>
            <pc:sldMk cId="4053385583" sldId="572"/>
            <ac:spMk id="46" creationId="{00000000-0000-0000-0000-000000000000}"/>
          </ac:spMkLst>
        </pc:spChg>
        <pc:spChg chg="mod">
          <ac:chgData name="Bradt Paul" userId="775cfd14-ae29-4fee-9e3b-b8845f820ef0" providerId="ADAL" clId="{A60CDD26-40ED-4610-9A2B-C41944578EA0}" dt="2026-04-13T11:50:24.421" v="24" actId="790"/>
          <ac:spMkLst>
            <pc:docMk/>
            <pc:sldMk cId="4053385583" sldId="572"/>
            <ac:spMk id="51" creationId="{00000000-0000-0000-0000-000000000000}"/>
          </ac:spMkLst>
        </pc:spChg>
        <pc:spChg chg="mod">
          <ac:chgData name="Bradt Paul" userId="775cfd14-ae29-4fee-9e3b-b8845f820ef0" providerId="ADAL" clId="{A60CDD26-40ED-4610-9A2B-C41944578EA0}" dt="2026-04-13T11:50:24.421" v="24" actId="790"/>
          <ac:spMkLst>
            <pc:docMk/>
            <pc:sldMk cId="4053385583" sldId="572"/>
            <ac:spMk id="52" creationId="{00000000-0000-0000-0000-000000000000}"/>
          </ac:spMkLst>
        </pc:spChg>
        <pc:spChg chg="mod">
          <ac:chgData name="Bradt Paul" userId="775cfd14-ae29-4fee-9e3b-b8845f820ef0" providerId="ADAL" clId="{A60CDD26-40ED-4610-9A2B-C41944578EA0}" dt="2026-04-13T11:50:24.421" v="24" actId="790"/>
          <ac:spMkLst>
            <pc:docMk/>
            <pc:sldMk cId="4053385583" sldId="572"/>
            <ac:spMk id="54" creationId="{00000000-0000-0000-0000-000000000000}"/>
          </ac:spMkLst>
        </pc:spChg>
        <pc:spChg chg="mod">
          <ac:chgData name="Bradt Paul" userId="775cfd14-ae29-4fee-9e3b-b8845f820ef0" providerId="ADAL" clId="{A60CDD26-40ED-4610-9A2B-C41944578EA0}" dt="2026-04-13T11:50:24.421" v="24" actId="790"/>
          <ac:spMkLst>
            <pc:docMk/>
            <pc:sldMk cId="4053385583" sldId="572"/>
            <ac:spMk id="61" creationId="{00000000-0000-0000-0000-000000000000}"/>
          </ac:spMkLst>
        </pc:spChg>
        <pc:spChg chg="mod">
          <ac:chgData name="Bradt Paul" userId="775cfd14-ae29-4fee-9e3b-b8845f820ef0" providerId="ADAL" clId="{A60CDD26-40ED-4610-9A2B-C41944578EA0}" dt="2026-04-13T11:50:24.421" v="24" actId="790"/>
          <ac:spMkLst>
            <pc:docMk/>
            <pc:sldMk cId="4053385583" sldId="572"/>
            <ac:spMk id="62" creationId="{00000000-0000-0000-0000-000000000000}"/>
          </ac:spMkLst>
        </pc:spChg>
        <pc:spChg chg="mod">
          <ac:chgData name="Bradt Paul" userId="775cfd14-ae29-4fee-9e3b-b8845f820ef0" providerId="ADAL" clId="{A60CDD26-40ED-4610-9A2B-C41944578EA0}" dt="2026-04-13T11:50:24.421" v="24" actId="790"/>
          <ac:spMkLst>
            <pc:docMk/>
            <pc:sldMk cId="4053385583" sldId="572"/>
            <ac:spMk id="63" creationId="{00000000-0000-0000-0000-000000000000}"/>
          </ac:spMkLst>
        </pc:spChg>
        <pc:spChg chg="mod">
          <ac:chgData name="Bradt Paul" userId="775cfd14-ae29-4fee-9e3b-b8845f820ef0" providerId="ADAL" clId="{A60CDD26-40ED-4610-9A2B-C41944578EA0}" dt="2026-04-13T11:50:24.421" v="24" actId="790"/>
          <ac:spMkLst>
            <pc:docMk/>
            <pc:sldMk cId="4053385583" sldId="572"/>
            <ac:spMk id="84" creationId="{00000000-0000-0000-0000-000000000000}"/>
          </ac:spMkLst>
        </pc:spChg>
      </pc:sldChg>
      <pc:sldChg chg="modSp mod">
        <pc:chgData name="Bradt Paul" userId="775cfd14-ae29-4fee-9e3b-b8845f820ef0" providerId="ADAL" clId="{A60CDD26-40ED-4610-9A2B-C41944578EA0}" dt="2026-04-13T11:50:24.421" v="24" actId="790"/>
        <pc:sldMkLst>
          <pc:docMk/>
          <pc:sldMk cId="1574026317" sldId="573"/>
        </pc:sldMkLst>
        <pc:spChg chg="mod">
          <ac:chgData name="Bradt Paul" userId="775cfd14-ae29-4fee-9e3b-b8845f820ef0" providerId="ADAL" clId="{A60CDD26-40ED-4610-9A2B-C41944578EA0}" dt="2026-04-13T11:50:24.421" v="24" actId="790"/>
          <ac:spMkLst>
            <pc:docMk/>
            <pc:sldMk cId="1574026317" sldId="573"/>
            <ac:spMk id="45" creationId="{00000000-0000-0000-0000-000000000000}"/>
          </ac:spMkLst>
        </pc:spChg>
        <pc:spChg chg="mod">
          <ac:chgData name="Bradt Paul" userId="775cfd14-ae29-4fee-9e3b-b8845f820ef0" providerId="ADAL" clId="{A60CDD26-40ED-4610-9A2B-C41944578EA0}" dt="2026-04-13T11:50:24.421" v="24" actId="790"/>
          <ac:spMkLst>
            <pc:docMk/>
            <pc:sldMk cId="1574026317" sldId="573"/>
            <ac:spMk id="60" creationId="{00000000-0000-0000-0000-000000000000}"/>
          </ac:spMkLst>
        </pc:spChg>
        <pc:spChg chg="mod">
          <ac:chgData name="Bradt Paul" userId="775cfd14-ae29-4fee-9e3b-b8845f820ef0" providerId="ADAL" clId="{A60CDD26-40ED-4610-9A2B-C41944578EA0}" dt="2026-04-13T11:50:24.421" v="24" actId="790"/>
          <ac:spMkLst>
            <pc:docMk/>
            <pc:sldMk cId="1574026317" sldId="573"/>
            <ac:spMk id="65" creationId="{00000000-0000-0000-0000-000000000000}"/>
          </ac:spMkLst>
        </pc:spChg>
        <pc:spChg chg="mod">
          <ac:chgData name="Bradt Paul" userId="775cfd14-ae29-4fee-9e3b-b8845f820ef0" providerId="ADAL" clId="{A60CDD26-40ED-4610-9A2B-C41944578EA0}" dt="2026-04-13T11:50:24.421" v="24" actId="790"/>
          <ac:spMkLst>
            <pc:docMk/>
            <pc:sldMk cId="1574026317" sldId="573"/>
            <ac:spMk id="66" creationId="{00000000-0000-0000-0000-000000000000}"/>
          </ac:spMkLst>
        </pc:spChg>
        <pc:spChg chg="mod">
          <ac:chgData name="Bradt Paul" userId="775cfd14-ae29-4fee-9e3b-b8845f820ef0" providerId="ADAL" clId="{A60CDD26-40ED-4610-9A2B-C41944578EA0}" dt="2026-04-13T11:50:24.421" v="24" actId="790"/>
          <ac:spMkLst>
            <pc:docMk/>
            <pc:sldMk cId="1574026317" sldId="573"/>
            <ac:spMk id="67" creationId="{00000000-0000-0000-0000-000000000000}"/>
          </ac:spMkLst>
        </pc:spChg>
        <pc:spChg chg="mod">
          <ac:chgData name="Bradt Paul" userId="775cfd14-ae29-4fee-9e3b-b8845f820ef0" providerId="ADAL" clId="{A60CDD26-40ED-4610-9A2B-C41944578EA0}" dt="2026-04-13T11:50:24.421" v="24" actId="790"/>
          <ac:spMkLst>
            <pc:docMk/>
            <pc:sldMk cId="1574026317" sldId="573"/>
            <ac:spMk id="74" creationId="{00000000-0000-0000-0000-000000000000}"/>
          </ac:spMkLst>
        </pc:spChg>
        <pc:spChg chg="mod">
          <ac:chgData name="Bradt Paul" userId="775cfd14-ae29-4fee-9e3b-b8845f820ef0" providerId="ADAL" clId="{A60CDD26-40ED-4610-9A2B-C41944578EA0}" dt="2026-04-13T11:50:24.421" v="24" actId="790"/>
          <ac:spMkLst>
            <pc:docMk/>
            <pc:sldMk cId="1574026317" sldId="573"/>
            <ac:spMk id="75" creationId="{00000000-0000-0000-0000-000000000000}"/>
          </ac:spMkLst>
        </pc:spChg>
        <pc:spChg chg="mod">
          <ac:chgData name="Bradt Paul" userId="775cfd14-ae29-4fee-9e3b-b8845f820ef0" providerId="ADAL" clId="{A60CDD26-40ED-4610-9A2B-C41944578EA0}" dt="2026-04-13T11:50:24.421" v="24" actId="790"/>
          <ac:spMkLst>
            <pc:docMk/>
            <pc:sldMk cId="1574026317" sldId="573"/>
            <ac:spMk id="108" creationId="{00000000-0000-0000-0000-000000000000}"/>
          </ac:spMkLst>
        </pc:spChg>
        <pc:spChg chg="mod">
          <ac:chgData name="Bradt Paul" userId="775cfd14-ae29-4fee-9e3b-b8845f820ef0" providerId="ADAL" clId="{A60CDD26-40ED-4610-9A2B-C41944578EA0}" dt="2026-04-13T11:50:24.421" v="24" actId="790"/>
          <ac:spMkLst>
            <pc:docMk/>
            <pc:sldMk cId="1574026317" sldId="573"/>
            <ac:spMk id="111" creationId="{00000000-0000-0000-0000-000000000000}"/>
          </ac:spMkLst>
        </pc:spChg>
        <pc:spChg chg="mod">
          <ac:chgData name="Bradt Paul" userId="775cfd14-ae29-4fee-9e3b-b8845f820ef0" providerId="ADAL" clId="{A60CDD26-40ED-4610-9A2B-C41944578EA0}" dt="2026-04-13T11:50:24.421" v="24" actId="790"/>
          <ac:spMkLst>
            <pc:docMk/>
            <pc:sldMk cId="1574026317" sldId="573"/>
            <ac:spMk id="112" creationId="{00000000-0000-0000-0000-000000000000}"/>
          </ac:spMkLst>
        </pc:spChg>
      </pc:sldChg>
      <pc:sldChg chg="modSp mod">
        <pc:chgData name="Bradt Paul" userId="775cfd14-ae29-4fee-9e3b-b8845f820ef0" providerId="ADAL" clId="{A60CDD26-40ED-4610-9A2B-C41944578EA0}" dt="2026-04-13T11:50:24.421" v="24" actId="790"/>
        <pc:sldMkLst>
          <pc:docMk/>
          <pc:sldMk cId="874613472" sldId="574"/>
        </pc:sldMkLst>
        <pc:spChg chg="mod">
          <ac:chgData name="Bradt Paul" userId="775cfd14-ae29-4fee-9e3b-b8845f820ef0" providerId="ADAL" clId="{A60CDD26-40ED-4610-9A2B-C41944578EA0}" dt="2026-04-13T11:50:24.421" v="24" actId="790"/>
          <ac:spMkLst>
            <pc:docMk/>
            <pc:sldMk cId="874613472" sldId="574"/>
            <ac:spMk id="49" creationId="{00000000-0000-0000-0000-000000000000}"/>
          </ac:spMkLst>
        </pc:spChg>
        <pc:spChg chg="mod">
          <ac:chgData name="Bradt Paul" userId="775cfd14-ae29-4fee-9e3b-b8845f820ef0" providerId="ADAL" clId="{A60CDD26-40ED-4610-9A2B-C41944578EA0}" dt="2026-04-13T11:50:24.421" v="24" actId="790"/>
          <ac:spMkLst>
            <pc:docMk/>
            <pc:sldMk cId="874613472" sldId="574"/>
            <ac:spMk id="52" creationId="{00000000-0000-0000-0000-000000000000}"/>
          </ac:spMkLst>
        </pc:spChg>
        <pc:spChg chg="mod">
          <ac:chgData name="Bradt Paul" userId="775cfd14-ae29-4fee-9e3b-b8845f820ef0" providerId="ADAL" clId="{A60CDD26-40ED-4610-9A2B-C41944578EA0}" dt="2026-04-13T11:50:24.421" v="24" actId="790"/>
          <ac:spMkLst>
            <pc:docMk/>
            <pc:sldMk cId="874613472" sldId="574"/>
            <ac:spMk id="54" creationId="{00000000-0000-0000-0000-000000000000}"/>
          </ac:spMkLst>
        </pc:spChg>
        <pc:spChg chg="mod">
          <ac:chgData name="Bradt Paul" userId="775cfd14-ae29-4fee-9e3b-b8845f820ef0" providerId="ADAL" clId="{A60CDD26-40ED-4610-9A2B-C41944578EA0}" dt="2026-04-13T11:50:24.421" v="24" actId="790"/>
          <ac:spMkLst>
            <pc:docMk/>
            <pc:sldMk cId="874613472" sldId="574"/>
            <ac:spMk id="62" creationId="{00000000-0000-0000-0000-000000000000}"/>
          </ac:spMkLst>
        </pc:spChg>
        <pc:spChg chg="mod">
          <ac:chgData name="Bradt Paul" userId="775cfd14-ae29-4fee-9e3b-b8845f820ef0" providerId="ADAL" clId="{A60CDD26-40ED-4610-9A2B-C41944578EA0}" dt="2026-04-13T11:50:24.421" v="24" actId="790"/>
          <ac:spMkLst>
            <pc:docMk/>
            <pc:sldMk cId="874613472" sldId="574"/>
            <ac:spMk id="63" creationId="{00000000-0000-0000-0000-000000000000}"/>
          </ac:spMkLst>
        </pc:spChg>
        <pc:spChg chg="mod">
          <ac:chgData name="Bradt Paul" userId="775cfd14-ae29-4fee-9e3b-b8845f820ef0" providerId="ADAL" clId="{A60CDD26-40ED-4610-9A2B-C41944578EA0}" dt="2026-04-13T11:50:24.421" v="24" actId="790"/>
          <ac:spMkLst>
            <pc:docMk/>
            <pc:sldMk cId="874613472" sldId="574"/>
            <ac:spMk id="66" creationId="{00000000-0000-0000-0000-000000000000}"/>
          </ac:spMkLst>
        </pc:spChg>
        <pc:spChg chg="mod">
          <ac:chgData name="Bradt Paul" userId="775cfd14-ae29-4fee-9e3b-b8845f820ef0" providerId="ADAL" clId="{A60CDD26-40ED-4610-9A2B-C41944578EA0}" dt="2026-04-13T11:50:24.421" v="24" actId="790"/>
          <ac:spMkLst>
            <pc:docMk/>
            <pc:sldMk cId="874613472" sldId="574"/>
            <ac:spMk id="67" creationId="{00000000-0000-0000-0000-000000000000}"/>
          </ac:spMkLst>
        </pc:spChg>
        <pc:spChg chg="mod">
          <ac:chgData name="Bradt Paul" userId="775cfd14-ae29-4fee-9e3b-b8845f820ef0" providerId="ADAL" clId="{A60CDD26-40ED-4610-9A2B-C41944578EA0}" dt="2026-04-13T11:50:24.421" v="24" actId="790"/>
          <ac:spMkLst>
            <pc:docMk/>
            <pc:sldMk cId="874613472" sldId="574"/>
            <ac:spMk id="68" creationId="{00000000-0000-0000-0000-000000000000}"/>
          </ac:spMkLst>
        </pc:spChg>
        <pc:spChg chg="mod">
          <ac:chgData name="Bradt Paul" userId="775cfd14-ae29-4fee-9e3b-b8845f820ef0" providerId="ADAL" clId="{A60CDD26-40ED-4610-9A2B-C41944578EA0}" dt="2026-04-13T11:50:24.421" v="24" actId="790"/>
          <ac:spMkLst>
            <pc:docMk/>
            <pc:sldMk cId="874613472" sldId="574"/>
            <ac:spMk id="92" creationId="{00000000-0000-0000-0000-000000000000}"/>
          </ac:spMkLst>
        </pc:spChg>
        <pc:spChg chg="mod">
          <ac:chgData name="Bradt Paul" userId="775cfd14-ae29-4fee-9e3b-b8845f820ef0" providerId="ADAL" clId="{A60CDD26-40ED-4610-9A2B-C41944578EA0}" dt="2026-04-13T11:50:24.421" v="24" actId="790"/>
          <ac:spMkLst>
            <pc:docMk/>
            <pc:sldMk cId="874613472" sldId="574"/>
            <ac:spMk id="94" creationId="{00000000-0000-0000-0000-000000000000}"/>
          </ac:spMkLst>
        </pc:spChg>
      </pc:sldChg>
      <pc:sldChg chg="modSp mod">
        <pc:chgData name="Bradt Paul" userId="775cfd14-ae29-4fee-9e3b-b8845f820ef0" providerId="ADAL" clId="{A60CDD26-40ED-4610-9A2B-C41944578EA0}" dt="2026-04-13T11:50:24.421" v="24" actId="790"/>
        <pc:sldMkLst>
          <pc:docMk/>
          <pc:sldMk cId="2816879622" sldId="577"/>
        </pc:sldMkLst>
        <pc:spChg chg="mod">
          <ac:chgData name="Bradt Paul" userId="775cfd14-ae29-4fee-9e3b-b8845f820ef0" providerId="ADAL" clId="{A60CDD26-40ED-4610-9A2B-C41944578EA0}" dt="2026-04-13T11:50:24.421" v="24" actId="790"/>
          <ac:spMkLst>
            <pc:docMk/>
            <pc:sldMk cId="2816879622" sldId="577"/>
            <ac:spMk id="17" creationId="{00000000-0000-0000-0000-000000000000}"/>
          </ac:spMkLst>
        </pc:spChg>
        <pc:spChg chg="mod">
          <ac:chgData name="Bradt Paul" userId="775cfd14-ae29-4fee-9e3b-b8845f820ef0" providerId="ADAL" clId="{A60CDD26-40ED-4610-9A2B-C41944578EA0}" dt="2026-04-13T11:50:24.421" v="24" actId="790"/>
          <ac:spMkLst>
            <pc:docMk/>
            <pc:sldMk cId="2816879622" sldId="577"/>
            <ac:spMk id="18" creationId="{00000000-0000-0000-0000-000000000000}"/>
          </ac:spMkLst>
        </pc:spChg>
        <pc:spChg chg="mod">
          <ac:chgData name="Bradt Paul" userId="775cfd14-ae29-4fee-9e3b-b8845f820ef0" providerId="ADAL" clId="{A60CDD26-40ED-4610-9A2B-C41944578EA0}" dt="2026-04-13T11:50:24.421" v="24" actId="790"/>
          <ac:spMkLst>
            <pc:docMk/>
            <pc:sldMk cId="2816879622" sldId="577"/>
            <ac:spMk id="20" creationId="{00000000-0000-0000-0000-000000000000}"/>
          </ac:spMkLst>
        </pc:spChg>
        <pc:spChg chg="mod">
          <ac:chgData name="Bradt Paul" userId="775cfd14-ae29-4fee-9e3b-b8845f820ef0" providerId="ADAL" clId="{A60CDD26-40ED-4610-9A2B-C41944578EA0}" dt="2026-04-13T11:50:24.421" v="24" actId="790"/>
          <ac:spMkLst>
            <pc:docMk/>
            <pc:sldMk cId="2816879622" sldId="577"/>
            <ac:spMk id="26" creationId="{00000000-0000-0000-0000-000000000000}"/>
          </ac:spMkLst>
        </pc:spChg>
        <pc:spChg chg="mod">
          <ac:chgData name="Bradt Paul" userId="775cfd14-ae29-4fee-9e3b-b8845f820ef0" providerId="ADAL" clId="{A60CDD26-40ED-4610-9A2B-C41944578EA0}" dt="2026-04-13T11:50:24.421" v="24" actId="790"/>
          <ac:spMkLst>
            <pc:docMk/>
            <pc:sldMk cId="2816879622" sldId="577"/>
            <ac:spMk id="31" creationId="{00000000-0000-0000-0000-000000000000}"/>
          </ac:spMkLst>
        </pc:spChg>
        <pc:spChg chg="mod">
          <ac:chgData name="Bradt Paul" userId="775cfd14-ae29-4fee-9e3b-b8845f820ef0" providerId="ADAL" clId="{A60CDD26-40ED-4610-9A2B-C41944578EA0}" dt="2026-04-13T11:50:24.421" v="24" actId="790"/>
          <ac:spMkLst>
            <pc:docMk/>
            <pc:sldMk cId="2816879622" sldId="577"/>
            <ac:spMk id="32" creationId="{00000000-0000-0000-0000-000000000000}"/>
          </ac:spMkLst>
        </pc:spChg>
        <pc:spChg chg="mod">
          <ac:chgData name="Bradt Paul" userId="775cfd14-ae29-4fee-9e3b-b8845f820ef0" providerId="ADAL" clId="{A60CDD26-40ED-4610-9A2B-C41944578EA0}" dt="2026-04-13T11:50:24.421" v="24" actId="790"/>
          <ac:spMkLst>
            <pc:docMk/>
            <pc:sldMk cId="2816879622" sldId="577"/>
            <ac:spMk id="34" creationId="{00000000-0000-0000-0000-000000000000}"/>
          </ac:spMkLst>
        </pc:spChg>
        <pc:spChg chg="mod">
          <ac:chgData name="Bradt Paul" userId="775cfd14-ae29-4fee-9e3b-b8845f820ef0" providerId="ADAL" clId="{A60CDD26-40ED-4610-9A2B-C41944578EA0}" dt="2026-04-13T11:50:24.421" v="24" actId="790"/>
          <ac:spMkLst>
            <pc:docMk/>
            <pc:sldMk cId="2816879622" sldId="577"/>
            <ac:spMk id="35" creationId="{00000000-0000-0000-0000-000000000000}"/>
          </ac:spMkLst>
        </pc:spChg>
        <pc:spChg chg="mod">
          <ac:chgData name="Bradt Paul" userId="775cfd14-ae29-4fee-9e3b-b8845f820ef0" providerId="ADAL" clId="{A60CDD26-40ED-4610-9A2B-C41944578EA0}" dt="2026-04-13T11:50:24.421" v="24" actId="790"/>
          <ac:spMkLst>
            <pc:docMk/>
            <pc:sldMk cId="2816879622" sldId="577"/>
            <ac:spMk id="37" creationId="{00000000-0000-0000-0000-000000000000}"/>
          </ac:spMkLst>
        </pc:spChg>
        <pc:spChg chg="mod">
          <ac:chgData name="Bradt Paul" userId="775cfd14-ae29-4fee-9e3b-b8845f820ef0" providerId="ADAL" clId="{A60CDD26-40ED-4610-9A2B-C41944578EA0}" dt="2026-04-13T11:50:24.421" v="24" actId="790"/>
          <ac:spMkLst>
            <pc:docMk/>
            <pc:sldMk cId="2816879622" sldId="577"/>
            <ac:spMk id="51205" creationId="{00000000-0000-0000-0000-000000000000}"/>
          </ac:spMkLst>
        </pc:spChg>
      </pc:sldChg>
      <pc:sldChg chg="modSp mod">
        <pc:chgData name="Bradt Paul" userId="775cfd14-ae29-4fee-9e3b-b8845f820ef0" providerId="ADAL" clId="{A60CDD26-40ED-4610-9A2B-C41944578EA0}" dt="2026-04-13T11:50:24.421" v="24" actId="790"/>
        <pc:sldMkLst>
          <pc:docMk/>
          <pc:sldMk cId="4011566647" sldId="578"/>
        </pc:sldMkLst>
        <pc:spChg chg="mod">
          <ac:chgData name="Bradt Paul" userId="775cfd14-ae29-4fee-9e3b-b8845f820ef0" providerId="ADAL" clId="{A60CDD26-40ED-4610-9A2B-C41944578EA0}" dt="2026-04-13T11:50:24.421" v="24" actId="790"/>
          <ac:spMkLst>
            <pc:docMk/>
            <pc:sldMk cId="4011566647" sldId="578"/>
            <ac:spMk id="42" creationId="{00000000-0000-0000-0000-000000000000}"/>
          </ac:spMkLst>
        </pc:spChg>
        <pc:spChg chg="mod">
          <ac:chgData name="Bradt Paul" userId="775cfd14-ae29-4fee-9e3b-b8845f820ef0" providerId="ADAL" clId="{A60CDD26-40ED-4610-9A2B-C41944578EA0}" dt="2026-04-13T11:50:24.421" v="24" actId="790"/>
          <ac:spMkLst>
            <pc:docMk/>
            <pc:sldMk cId="4011566647" sldId="578"/>
            <ac:spMk id="49" creationId="{00000000-0000-0000-0000-000000000000}"/>
          </ac:spMkLst>
        </pc:spChg>
        <pc:spChg chg="mod">
          <ac:chgData name="Bradt Paul" userId="775cfd14-ae29-4fee-9e3b-b8845f820ef0" providerId="ADAL" clId="{A60CDD26-40ED-4610-9A2B-C41944578EA0}" dt="2026-04-13T11:50:24.421" v="24" actId="790"/>
          <ac:spMkLst>
            <pc:docMk/>
            <pc:sldMk cId="4011566647" sldId="578"/>
            <ac:spMk id="70" creationId="{00000000-0000-0000-0000-000000000000}"/>
          </ac:spMkLst>
        </pc:spChg>
      </pc:sldChg>
      <pc:sldChg chg="modSp mod">
        <pc:chgData name="Bradt Paul" userId="775cfd14-ae29-4fee-9e3b-b8845f820ef0" providerId="ADAL" clId="{A60CDD26-40ED-4610-9A2B-C41944578EA0}" dt="2026-04-13T11:50:24.421" v="24" actId="790"/>
        <pc:sldMkLst>
          <pc:docMk/>
          <pc:sldMk cId="2463944402" sldId="581"/>
        </pc:sldMkLst>
        <pc:spChg chg="mod">
          <ac:chgData name="Bradt Paul" userId="775cfd14-ae29-4fee-9e3b-b8845f820ef0" providerId="ADAL" clId="{A60CDD26-40ED-4610-9A2B-C41944578EA0}" dt="2026-04-13T11:50:24.421" v="24" actId="790"/>
          <ac:spMkLst>
            <pc:docMk/>
            <pc:sldMk cId="2463944402" sldId="581"/>
            <ac:spMk id="3" creationId="{00000000-0000-0000-0000-000000000000}"/>
          </ac:spMkLst>
        </pc:spChg>
        <pc:spChg chg="mod">
          <ac:chgData name="Bradt Paul" userId="775cfd14-ae29-4fee-9e3b-b8845f820ef0" providerId="ADAL" clId="{A60CDD26-40ED-4610-9A2B-C41944578EA0}" dt="2026-04-13T11:50:24.421" v="24" actId="790"/>
          <ac:spMkLst>
            <pc:docMk/>
            <pc:sldMk cId="2463944402" sldId="581"/>
            <ac:spMk id="18" creationId="{00000000-0000-0000-0000-000000000000}"/>
          </ac:spMkLst>
        </pc:spChg>
      </pc:sldChg>
      <pc:sldChg chg="modSp mod">
        <pc:chgData name="Bradt Paul" userId="775cfd14-ae29-4fee-9e3b-b8845f820ef0" providerId="ADAL" clId="{A60CDD26-40ED-4610-9A2B-C41944578EA0}" dt="2026-04-13T11:50:24.421" v="24" actId="790"/>
        <pc:sldMkLst>
          <pc:docMk/>
          <pc:sldMk cId="2438456611" sldId="583"/>
        </pc:sldMkLst>
        <pc:spChg chg="mod">
          <ac:chgData name="Bradt Paul" userId="775cfd14-ae29-4fee-9e3b-b8845f820ef0" providerId="ADAL" clId="{A60CDD26-40ED-4610-9A2B-C41944578EA0}" dt="2026-04-13T11:50:24.421" v="24" actId="790"/>
          <ac:spMkLst>
            <pc:docMk/>
            <pc:sldMk cId="2438456611" sldId="583"/>
            <ac:spMk id="3" creationId="{00000000-0000-0000-0000-000000000000}"/>
          </ac:spMkLst>
        </pc:spChg>
        <pc:spChg chg="mod">
          <ac:chgData name="Bradt Paul" userId="775cfd14-ae29-4fee-9e3b-b8845f820ef0" providerId="ADAL" clId="{A60CDD26-40ED-4610-9A2B-C41944578EA0}" dt="2026-04-13T11:50:24.421" v="24" actId="790"/>
          <ac:spMkLst>
            <pc:docMk/>
            <pc:sldMk cId="2438456611" sldId="583"/>
            <ac:spMk id="8" creationId="{00000000-0000-0000-0000-000000000000}"/>
          </ac:spMkLst>
        </pc:spChg>
        <pc:spChg chg="mod">
          <ac:chgData name="Bradt Paul" userId="775cfd14-ae29-4fee-9e3b-b8845f820ef0" providerId="ADAL" clId="{A60CDD26-40ED-4610-9A2B-C41944578EA0}" dt="2026-04-13T11:50:24.421" v="24" actId="790"/>
          <ac:spMkLst>
            <pc:docMk/>
            <pc:sldMk cId="2438456611" sldId="583"/>
            <ac:spMk id="19" creationId="{C4E56DEB-4A75-4488-948C-D9715E1C66D1}"/>
          </ac:spMkLst>
        </pc:spChg>
        <pc:spChg chg="mod">
          <ac:chgData name="Bradt Paul" userId="775cfd14-ae29-4fee-9e3b-b8845f820ef0" providerId="ADAL" clId="{A60CDD26-40ED-4610-9A2B-C41944578EA0}" dt="2026-04-13T11:50:24.421" v="24" actId="790"/>
          <ac:spMkLst>
            <pc:docMk/>
            <pc:sldMk cId="2438456611" sldId="583"/>
            <ac:spMk id="22" creationId="{A9F96CF6-09C4-4214-A08C-E8D68986D90A}"/>
          </ac:spMkLst>
        </pc:spChg>
        <pc:spChg chg="mod">
          <ac:chgData name="Bradt Paul" userId="775cfd14-ae29-4fee-9e3b-b8845f820ef0" providerId="ADAL" clId="{A60CDD26-40ED-4610-9A2B-C41944578EA0}" dt="2026-04-13T11:50:24.421" v="24" actId="790"/>
          <ac:spMkLst>
            <pc:docMk/>
            <pc:sldMk cId="2438456611" sldId="583"/>
            <ac:spMk id="33" creationId="{00000000-0000-0000-0000-000000000000}"/>
          </ac:spMkLst>
        </pc:spChg>
        <pc:spChg chg="mod">
          <ac:chgData name="Bradt Paul" userId="775cfd14-ae29-4fee-9e3b-b8845f820ef0" providerId="ADAL" clId="{A60CDD26-40ED-4610-9A2B-C41944578EA0}" dt="2026-04-13T11:50:24.421" v="24" actId="790"/>
          <ac:spMkLst>
            <pc:docMk/>
            <pc:sldMk cId="2438456611" sldId="583"/>
            <ac:spMk id="35" creationId="{00000000-0000-0000-0000-000000000000}"/>
          </ac:spMkLst>
        </pc:spChg>
        <pc:spChg chg="mod">
          <ac:chgData name="Bradt Paul" userId="775cfd14-ae29-4fee-9e3b-b8845f820ef0" providerId="ADAL" clId="{A60CDD26-40ED-4610-9A2B-C41944578EA0}" dt="2026-04-13T11:50:24.421" v="24" actId="790"/>
          <ac:spMkLst>
            <pc:docMk/>
            <pc:sldMk cId="2438456611" sldId="583"/>
            <ac:spMk id="40" creationId="{00000000-0000-0000-0000-000000000000}"/>
          </ac:spMkLst>
        </pc:spChg>
        <pc:spChg chg="mod">
          <ac:chgData name="Bradt Paul" userId="775cfd14-ae29-4fee-9e3b-b8845f820ef0" providerId="ADAL" clId="{A60CDD26-40ED-4610-9A2B-C41944578EA0}" dt="2026-04-13T11:50:24.421" v="24" actId="790"/>
          <ac:spMkLst>
            <pc:docMk/>
            <pc:sldMk cId="2438456611" sldId="583"/>
            <ac:spMk id="43" creationId="{00000000-0000-0000-0000-000000000000}"/>
          </ac:spMkLst>
        </pc:spChg>
        <pc:spChg chg="mod">
          <ac:chgData name="Bradt Paul" userId="775cfd14-ae29-4fee-9e3b-b8845f820ef0" providerId="ADAL" clId="{A60CDD26-40ED-4610-9A2B-C41944578EA0}" dt="2026-04-13T11:50:24.421" v="24" actId="790"/>
          <ac:spMkLst>
            <pc:docMk/>
            <pc:sldMk cId="2438456611" sldId="583"/>
            <ac:spMk id="46" creationId="{00000000-0000-0000-0000-000000000000}"/>
          </ac:spMkLst>
        </pc:spChg>
      </pc:sldChg>
      <pc:sldChg chg="modSp mod">
        <pc:chgData name="Bradt Paul" userId="775cfd14-ae29-4fee-9e3b-b8845f820ef0" providerId="ADAL" clId="{A60CDD26-40ED-4610-9A2B-C41944578EA0}" dt="2026-04-13T11:50:24.421" v="24" actId="790"/>
        <pc:sldMkLst>
          <pc:docMk/>
          <pc:sldMk cId="4227585874" sldId="584"/>
        </pc:sldMkLst>
        <pc:spChg chg="mod">
          <ac:chgData name="Bradt Paul" userId="775cfd14-ae29-4fee-9e3b-b8845f820ef0" providerId="ADAL" clId="{A60CDD26-40ED-4610-9A2B-C41944578EA0}" dt="2026-04-13T11:50:24.421" v="24" actId="790"/>
          <ac:spMkLst>
            <pc:docMk/>
            <pc:sldMk cId="4227585874" sldId="584"/>
            <ac:spMk id="38" creationId="{00000000-0000-0000-0000-000000000000}"/>
          </ac:spMkLst>
        </pc:spChg>
        <pc:spChg chg="mod">
          <ac:chgData name="Bradt Paul" userId="775cfd14-ae29-4fee-9e3b-b8845f820ef0" providerId="ADAL" clId="{A60CDD26-40ED-4610-9A2B-C41944578EA0}" dt="2026-04-13T11:50:24.421" v="24" actId="790"/>
          <ac:spMkLst>
            <pc:docMk/>
            <pc:sldMk cId="4227585874" sldId="584"/>
            <ac:spMk id="43" creationId="{00000000-0000-0000-0000-000000000000}"/>
          </ac:spMkLst>
        </pc:spChg>
        <pc:spChg chg="mod">
          <ac:chgData name="Bradt Paul" userId="775cfd14-ae29-4fee-9e3b-b8845f820ef0" providerId="ADAL" clId="{A60CDD26-40ED-4610-9A2B-C41944578EA0}" dt="2026-04-13T11:50:24.421" v="24" actId="790"/>
          <ac:spMkLst>
            <pc:docMk/>
            <pc:sldMk cId="4227585874" sldId="584"/>
            <ac:spMk id="44" creationId="{00000000-0000-0000-0000-000000000000}"/>
          </ac:spMkLst>
        </pc:spChg>
        <pc:spChg chg="mod">
          <ac:chgData name="Bradt Paul" userId="775cfd14-ae29-4fee-9e3b-b8845f820ef0" providerId="ADAL" clId="{A60CDD26-40ED-4610-9A2B-C41944578EA0}" dt="2026-04-13T11:50:24.421" v="24" actId="790"/>
          <ac:spMkLst>
            <pc:docMk/>
            <pc:sldMk cId="4227585874" sldId="584"/>
            <ac:spMk id="45" creationId="{00000000-0000-0000-0000-000000000000}"/>
          </ac:spMkLst>
        </pc:spChg>
        <pc:spChg chg="mod">
          <ac:chgData name="Bradt Paul" userId="775cfd14-ae29-4fee-9e3b-b8845f820ef0" providerId="ADAL" clId="{A60CDD26-40ED-4610-9A2B-C41944578EA0}" dt="2026-04-13T11:50:24.421" v="24" actId="790"/>
          <ac:spMkLst>
            <pc:docMk/>
            <pc:sldMk cId="4227585874" sldId="584"/>
            <ac:spMk id="54" creationId="{00000000-0000-0000-0000-000000000000}"/>
          </ac:spMkLst>
        </pc:spChg>
        <pc:spChg chg="mod">
          <ac:chgData name="Bradt Paul" userId="775cfd14-ae29-4fee-9e3b-b8845f820ef0" providerId="ADAL" clId="{A60CDD26-40ED-4610-9A2B-C41944578EA0}" dt="2026-04-13T11:50:24.421" v="24" actId="790"/>
          <ac:spMkLst>
            <pc:docMk/>
            <pc:sldMk cId="4227585874" sldId="584"/>
            <ac:spMk id="55" creationId="{00000000-0000-0000-0000-000000000000}"/>
          </ac:spMkLst>
        </pc:spChg>
        <pc:spChg chg="mod">
          <ac:chgData name="Bradt Paul" userId="775cfd14-ae29-4fee-9e3b-b8845f820ef0" providerId="ADAL" clId="{A60CDD26-40ED-4610-9A2B-C41944578EA0}" dt="2026-04-13T11:50:24.421" v="24" actId="790"/>
          <ac:spMkLst>
            <pc:docMk/>
            <pc:sldMk cId="4227585874" sldId="584"/>
            <ac:spMk id="56" creationId="{00000000-0000-0000-0000-000000000000}"/>
          </ac:spMkLst>
        </pc:spChg>
        <pc:spChg chg="mod">
          <ac:chgData name="Bradt Paul" userId="775cfd14-ae29-4fee-9e3b-b8845f820ef0" providerId="ADAL" clId="{A60CDD26-40ED-4610-9A2B-C41944578EA0}" dt="2026-04-13T11:50:24.421" v="24" actId="790"/>
          <ac:spMkLst>
            <pc:docMk/>
            <pc:sldMk cId="4227585874" sldId="584"/>
            <ac:spMk id="57" creationId="{00000000-0000-0000-0000-000000000000}"/>
          </ac:spMkLst>
        </pc:spChg>
        <pc:spChg chg="mod">
          <ac:chgData name="Bradt Paul" userId="775cfd14-ae29-4fee-9e3b-b8845f820ef0" providerId="ADAL" clId="{A60CDD26-40ED-4610-9A2B-C41944578EA0}" dt="2026-04-13T11:50:24.421" v="24" actId="790"/>
          <ac:spMkLst>
            <pc:docMk/>
            <pc:sldMk cId="4227585874" sldId="584"/>
            <ac:spMk id="63" creationId="{00000000-0000-0000-0000-000000000000}"/>
          </ac:spMkLst>
        </pc:spChg>
        <pc:spChg chg="mod">
          <ac:chgData name="Bradt Paul" userId="775cfd14-ae29-4fee-9e3b-b8845f820ef0" providerId="ADAL" clId="{A60CDD26-40ED-4610-9A2B-C41944578EA0}" dt="2026-04-13T11:50:24.421" v="24" actId="790"/>
          <ac:spMkLst>
            <pc:docMk/>
            <pc:sldMk cId="4227585874" sldId="584"/>
            <ac:spMk id="73" creationId="{00000000-0000-0000-0000-000000000000}"/>
          </ac:spMkLst>
        </pc:spChg>
      </pc:sldChg>
      <pc:sldChg chg="modSp mod">
        <pc:chgData name="Bradt Paul" userId="775cfd14-ae29-4fee-9e3b-b8845f820ef0" providerId="ADAL" clId="{A60CDD26-40ED-4610-9A2B-C41944578EA0}" dt="2026-04-13T11:50:24.421" v="24" actId="790"/>
        <pc:sldMkLst>
          <pc:docMk/>
          <pc:sldMk cId="47910432" sldId="676"/>
        </pc:sldMkLst>
        <pc:spChg chg="mod">
          <ac:chgData name="Bradt Paul" userId="775cfd14-ae29-4fee-9e3b-b8845f820ef0" providerId="ADAL" clId="{A60CDD26-40ED-4610-9A2B-C41944578EA0}" dt="2026-04-13T11:50:24.421" v="24" actId="790"/>
          <ac:spMkLst>
            <pc:docMk/>
            <pc:sldMk cId="47910432" sldId="676"/>
            <ac:spMk id="12" creationId="{00000000-0000-0000-0000-000000000000}"/>
          </ac:spMkLst>
        </pc:spChg>
        <pc:spChg chg="mod">
          <ac:chgData name="Bradt Paul" userId="775cfd14-ae29-4fee-9e3b-b8845f820ef0" providerId="ADAL" clId="{A60CDD26-40ED-4610-9A2B-C41944578EA0}" dt="2026-04-13T11:50:24.421" v="24" actId="790"/>
          <ac:spMkLst>
            <pc:docMk/>
            <pc:sldMk cId="47910432" sldId="676"/>
            <ac:spMk id="16" creationId="{00000000-0000-0000-0000-000000000000}"/>
          </ac:spMkLst>
        </pc:spChg>
        <pc:spChg chg="mod">
          <ac:chgData name="Bradt Paul" userId="775cfd14-ae29-4fee-9e3b-b8845f820ef0" providerId="ADAL" clId="{A60CDD26-40ED-4610-9A2B-C41944578EA0}" dt="2026-04-13T11:50:24.421" v="24" actId="790"/>
          <ac:spMkLst>
            <pc:docMk/>
            <pc:sldMk cId="47910432" sldId="676"/>
            <ac:spMk id="24" creationId="{3D92704B-4D55-481D-AC2F-23C7FF66B4AD}"/>
          </ac:spMkLst>
        </pc:spChg>
        <pc:spChg chg="mod">
          <ac:chgData name="Bradt Paul" userId="775cfd14-ae29-4fee-9e3b-b8845f820ef0" providerId="ADAL" clId="{A60CDD26-40ED-4610-9A2B-C41944578EA0}" dt="2026-04-13T11:50:24.421" v="24" actId="790"/>
          <ac:spMkLst>
            <pc:docMk/>
            <pc:sldMk cId="47910432" sldId="676"/>
            <ac:spMk id="106" creationId="{00000000-0000-0000-0000-000000000000}"/>
          </ac:spMkLst>
        </pc:spChg>
        <pc:spChg chg="mod">
          <ac:chgData name="Bradt Paul" userId="775cfd14-ae29-4fee-9e3b-b8845f820ef0" providerId="ADAL" clId="{A60CDD26-40ED-4610-9A2B-C41944578EA0}" dt="2026-04-13T11:50:24.421" v="24" actId="790"/>
          <ac:spMkLst>
            <pc:docMk/>
            <pc:sldMk cId="47910432" sldId="676"/>
            <ac:spMk id="171" creationId="{00000000-0000-0000-0000-000000000000}"/>
          </ac:spMkLst>
        </pc:spChg>
        <pc:spChg chg="mod">
          <ac:chgData name="Bradt Paul" userId="775cfd14-ae29-4fee-9e3b-b8845f820ef0" providerId="ADAL" clId="{A60CDD26-40ED-4610-9A2B-C41944578EA0}" dt="2026-04-13T11:50:24.421" v="24" actId="790"/>
          <ac:spMkLst>
            <pc:docMk/>
            <pc:sldMk cId="47910432" sldId="676"/>
            <ac:spMk id="172" creationId="{00000000-0000-0000-0000-000000000000}"/>
          </ac:spMkLst>
        </pc:spChg>
        <pc:spChg chg="mod">
          <ac:chgData name="Bradt Paul" userId="775cfd14-ae29-4fee-9e3b-b8845f820ef0" providerId="ADAL" clId="{A60CDD26-40ED-4610-9A2B-C41944578EA0}" dt="2026-04-13T11:50:24.421" v="24" actId="790"/>
          <ac:spMkLst>
            <pc:docMk/>
            <pc:sldMk cId="47910432" sldId="676"/>
            <ac:spMk id="174" creationId="{00000000-0000-0000-0000-000000000000}"/>
          </ac:spMkLst>
        </pc:spChg>
        <pc:spChg chg="mod">
          <ac:chgData name="Bradt Paul" userId="775cfd14-ae29-4fee-9e3b-b8845f820ef0" providerId="ADAL" clId="{A60CDD26-40ED-4610-9A2B-C41944578EA0}" dt="2026-04-13T11:50:24.421" v="24" actId="790"/>
          <ac:spMkLst>
            <pc:docMk/>
            <pc:sldMk cId="47910432" sldId="676"/>
            <ac:spMk id="176" creationId="{00000000-0000-0000-0000-000000000000}"/>
          </ac:spMkLst>
        </pc:spChg>
        <pc:spChg chg="mod">
          <ac:chgData name="Bradt Paul" userId="775cfd14-ae29-4fee-9e3b-b8845f820ef0" providerId="ADAL" clId="{A60CDD26-40ED-4610-9A2B-C41944578EA0}" dt="2026-04-13T11:50:24.421" v="24" actId="790"/>
          <ac:spMkLst>
            <pc:docMk/>
            <pc:sldMk cId="47910432" sldId="676"/>
            <ac:spMk id="177" creationId="{00000000-0000-0000-0000-000000000000}"/>
          </ac:spMkLst>
        </pc:spChg>
        <pc:spChg chg="mod">
          <ac:chgData name="Bradt Paul" userId="775cfd14-ae29-4fee-9e3b-b8845f820ef0" providerId="ADAL" clId="{A60CDD26-40ED-4610-9A2B-C41944578EA0}" dt="2026-04-13T11:50:24.421" v="24" actId="790"/>
          <ac:spMkLst>
            <pc:docMk/>
            <pc:sldMk cId="47910432" sldId="676"/>
            <ac:spMk id="178" creationId="{00000000-0000-0000-0000-000000000000}"/>
          </ac:spMkLst>
        </pc:spChg>
      </pc:sldChg>
      <pc:sldChg chg="modSp mod">
        <pc:chgData name="Bradt Paul" userId="775cfd14-ae29-4fee-9e3b-b8845f820ef0" providerId="ADAL" clId="{A60CDD26-40ED-4610-9A2B-C41944578EA0}" dt="2026-04-13T11:51:46.078" v="39" actId="20577"/>
        <pc:sldMkLst>
          <pc:docMk/>
          <pc:sldMk cId="3310511330" sldId="680"/>
        </pc:sldMkLst>
        <pc:spChg chg="mod">
          <ac:chgData name="Bradt Paul" userId="775cfd14-ae29-4fee-9e3b-b8845f820ef0" providerId="ADAL" clId="{A60CDD26-40ED-4610-9A2B-C41944578EA0}" dt="2026-04-13T11:50:24.421" v="24" actId="790"/>
          <ac:spMkLst>
            <pc:docMk/>
            <pc:sldMk cId="3310511330" sldId="680"/>
            <ac:spMk id="3" creationId="{00000000-0000-0000-0000-000000000000}"/>
          </ac:spMkLst>
        </pc:spChg>
        <pc:spChg chg="mod">
          <ac:chgData name="Bradt Paul" userId="775cfd14-ae29-4fee-9e3b-b8845f820ef0" providerId="ADAL" clId="{A60CDD26-40ED-4610-9A2B-C41944578EA0}" dt="2026-04-13T11:50:24.421" v="24" actId="790"/>
          <ac:spMkLst>
            <pc:docMk/>
            <pc:sldMk cId="3310511330" sldId="680"/>
            <ac:spMk id="9" creationId="{00000000-0000-0000-0000-000000000000}"/>
          </ac:spMkLst>
        </pc:spChg>
        <pc:spChg chg="mod">
          <ac:chgData name="Bradt Paul" userId="775cfd14-ae29-4fee-9e3b-b8845f820ef0" providerId="ADAL" clId="{A60CDD26-40ED-4610-9A2B-C41944578EA0}" dt="2026-04-13T11:50:24.421" v="24" actId="790"/>
          <ac:spMkLst>
            <pc:docMk/>
            <pc:sldMk cId="3310511330" sldId="680"/>
            <ac:spMk id="21" creationId="{00000000-0000-0000-0000-000000000000}"/>
          </ac:spMkLst>
        </pc:spChg>
        <pc:spChg chg="mod">
          <ac:chgData name="Bradt Paul" userId="775cfd14-ae29-4fee-9e3b-b8845f820ef0" providerId="ADAL" clId="{A60CDD26-40ED-4610-9A2B-C41944578EA0}" dt="2026-04-13T11:50:24.421" v="24" actId="790"/>
          <ac:spMkLst>
            <pc:docMk/>
            <pc:sldMk cId="3310511330" sldId="680"/>
            <ac:spMk id="25" creationId="{30AE9A55-992C-4AF4-8314-BCDDBE391417}"/>
          </ac:spMkLst>
        </pc:spChg>
        <pc:spChg chg="mod">
          <ac:chgData name="Bradt Paul" userId="775cfd14-ae29-4fee-9e3b-b8845f820ef0" providerId="ADAL" clId="{A60CDD26-40ED-4610-9A2B-C41944578EA0}" dt="2026-04-13T11:51:46.078" v="39" actId="20577"/>
          <ac:spMkLst>
            <pc:docMk/>
            <pc:sldMk cId="3310511330" sldId="680"/>
            <ac:spMk id="28" creationId="{00000000-0000-0000-0000-000000000000}"/>
          </ac:spMkLst>
        </pc:spChg>
        <pc:spChg chg="mod">
          <ac:chgData name="Bradt Paul" userId="775cfd14-ae29-4fee-9e3b-b8845f820ef0" providerId="ADAL" clId="{A60CDD26-40ED-4610-9A2B-C41944578EA0}" dt="2026-04-13T11:50:24.421" v="24" actId="790"/>
          <ac:spMkLst>
            <pc:docMk/>
            <pc:sldMk cId="3310511330" sldId="680"/>
            <ac:spMk id="66" creationId="{00000000-0000-0000-0000-000000000000}"/>
          </ac:spMkLst>
        </pc:spChg>
      </pc:sldChg>
      <pc:sldChg chg="modSp mod">
        <pc:chgData name="Bradt Paul" userId="775cfd14-ae29-4fee-9e3b-b8845f820ef0" providerId="ADAL" clId="{A60CDD26-40ED-4610-9A2B-C41944578EA0}" dt="2026-04-13T11:52:43.120" v="51" actId="6549"/>
        <pc:sldMkLst>
          <pc:docMk/>
          <pc:sldMk cId="2420196890" sldId="682"/>
        </pc:sldMkLst>
        <pc:spChg chg="mod">
          <ac:chgData name="Bradt Paul" userId="775cfd14-ae29-4fee-9e3b-b8845f820ef0" providerId="ADAL" clId="{A60CDD26-40ED-4610-9A2B-C41944578EA0}" dt="2026-04-13T11:50:24.421" v="24" actId="790"/>
          <ac:spMkLst>
            <pc:docMk/>
            <pc:sldMk cId="2420196890" sldId="682"/>
            <ac:spMk id="4" creationId="{00000000-0000-0000-0000-000000000000}"/>
          </ac:spMkLst>
        </pc:spChg>
        <pc:spChg chg="mod">
          <ac:chgData name="Bradt Paul" userId="775cfd14-ae29-4fee-9e3b-b8845f820ef0" providerId="ADAL" clId="{A60CDD26-40ED-4610-9A2B-C41944578EA0}" dt="2026-04-13T11:50:24.421" v="24" actId="790"/>
          <ac:spMkLst>
            <pc:docMk/>
            <pc:sldMk cId="2420196890" sldId="682"/>
            <ac:spMk id="14" creationId="{A8DAED5C-9467-4270-809F-181BAC2D5FA2}"/>
          </ac:spMkLst>
        </pc:spChg>
        <pc:spChg chg="mod">
          <ac:chgData name="Bradt Paul" userId="775cfd14-ae29-4fee-9e3b-b8845f820ef0" providerId="ADAL" clId="{A60CDD26-40ED-4610-9A2B-C41944578EA0}" dt="2026-04-13T11:50:24.421" v="24" actId="790"/>
          <ac:spMkLst>
            <pc:docMk/>
            <pc:sldMk cId="2420196890" sldId="682"/>
            <ac:spMk id="25" creationId="{00000000-0000-0000-0000-000000000000}"/>
          </ac:spMkLst>
        </pc:spChg>
        <pc:spChg chg="mod">
          <ac:chgData name="Bradt Paul" userId="775cfd14-ae29-4fee-9e3b-b8845f820ef0" providerId="ADAL" clId="{A60CDD26-40ED-4610-9A2B-C41944578EA0}" dt="2026-04-13T11:50:24.421" v="24" actId="790"/>
          <ac:spMkLst>
            <pc:docMk/>
            <pc:sldMk cId="2420196890" sldId="682"/>
            <ac:spMk id="30" creationId="{00000000-0000-0000-0000-000000000000}"/>
          </ac:spMkLst>
        </pc:spChg>
        <pc:spChg chg="mod">
          <ac:chgData name="Bradt Paul" userId="775cfd14-ae29-4fee-9e3b-b8845f820ef0" providerId="ADAL" clId="{A60CDD26-40ED-4610-9A2B-C41944578EA0}" dt="2026-04-13T11:52:43.120" v="51" actId="6549"/>
          <ac:spMkLst>
            <pc:docMk/>
            <pc:sldMk cId="2420196890" sldId="682"/>
            <ac:spMk id="31" creationId="{00000000-0000-0000-0000-000000000000}"/>
          </ac:spMkLst>
        </pc:spChg>
      </pc:sldChg>
      <pc:sldChg chg="modSp mod">
        <pc:chgData name="Bradt Paul" userId="775cfd14-ae29-4fee-9e3b-b8845f820ef0" providerId="ADAL" clId="{A60CDD26-40ED-4610-9A2B-C41944578EA0}" dt="2026-04-13T12:01:43.807" v="114" actId="1076"/>
        <pc:sldMkLst>
          <pc:docMk/>
          <pc:sldMk cId="16667232" sldId="688"/>
        </pc:sldMkLst>
        <pc:spChg chg="mod">
          <ac:chgData name="Bradt Paul" userId="775cfd14-ae29-4fee-9e3b-b8845f820ef0" providerId="ADAL" clId="{A60CDD26-40ED-4610-9A2B-C41944578EA0}" dt="2026-04-13T12:01:39.962" v="113" actId="6549"/>
          <ac:spMkLst>
            <pc:docMk/>
            <pc:sldMk cId="16667232" sldId="688"/>
            <ac:spMk id="7" creationId="{00000000-0000-0000-0000-000000000000}"/>
          </ac:spMkLst>
        </pc:spChg>
        <pc:spChg chg="mod">
          <ac:chgData name="Bradt Paul" userId="775cfd14-ae29-4fee-9e3b-b8845f820ef0" providerId="ADAL" clId="{A60CDD26-40ED-4610-9A2B-C41944578EA0}" dt="2026-04-13T12:01:43.807" v="114" actId="1076"/>
          <ac:spMkLst>
            <pc:docMk/>
            <pc:sldMk cId="16667232" sldId="688"/>
            <ac:spMk id="8" creationId="{00000000-0000-0000-0000-000000000000}"/>
          </ac:spMkLst>
        </pc:spChg>
        <pc:spChg chg="mod">
          <ac:chgData name="Bradt Paul" userId="775cfd14-ae29-4fee-9e3b-b8845f820ef0" providerId="ADAL" clId="{A60CDD26-40ED-4610-9A2B-C41944578EA0}" dt="2026-04-13T11:50:24.421" v="24" actId="790"/>
          <ac:spMkLst>
            <pc:docMk/>
            <pc:sldMk cId="16667232" sldId="688"/>
            <ac:spMk id="9" creationId="{1EF7D71B-F74A-47B3-BED8-5A0C7881E373}"/>
          </ac:spMkLst>
        </pc:spChg>
        <pc:spChg chg="mod">
          <ac:chgData name="Bradt Paul" userId="775cfd14-ae29-4fee-9e3b-b8845f820ef0" providerId="ADAL" clId="{A60CDD26-40ED-4610-9A2B-C41944578EA0}" dt="2026-04-13T11:50:24.421" v="24" actId="790"/>
          <ac:spMkLst>
            <pc:docMk/>
            <pc:sldMk cId="16667232" sldId="688"/>
            <ac:spMk id="12" creationId="{6E0CCD58-EF4B-4B4D-92A8-B74836D93FF6}"/>
          </ac:spMkLst>
        </pc:spChg>
        <pc:spChg chg="mod">
          <ac:chgData name="Bradt Paul" userId="775cfd14-ae29-4fee-9e3b-b8845f820ef0" providerId="ADAL" clId="{A60CDD26-40ED-4610-9A2B-C41944578EA0}" dt="2026-04-13T11:50:24.421" v="24" actId="790"/>
          <ac:spMkLst>
            <pc:docMk/>
            <pc:sldMk cId="16667232" sldId="688"/>
            <ac:spMk id="13" creationId="{00000000-0000-0000-0000-000000000000}"/>
          </ac:spMkLst>
        </pc:spChg>
      </pc:sldChg>
      <pc:sldChg chg="modSp mod">
        <pc:chgData name="Bradt Paul" userId="775cfd14-ae29-4fee-9e3b-b8845f820ef0" providerId="ADAL" clId="{A60CDD26-40ED-4610-9A2B-C41944578EA0}" dt="2026-04-13T11:59:13.018" v="64" actId="313"/>
        <pc:sldMkLst>
          <pc:docMk/>
          <pc:sldMk cId="3336210868" sldId="694"/>
        </pc:sldMkLst>
        <pc:spChg chg="mod">
          <ac:chgData name="Bradt Paul" userId="775cfd14-ae29-4fee-9e3b-b8845f820ef0" providerId="ADAL" clId="{A60CDD26-40ED-4610-9A2B-C41944578EA0}" dt="2026-04-13T11:50:24.421" v="24" actId="790"/>
          <ac:spMkLst>
            <pc:docMk/>
            <pc:sldMk cId="3336210868" sldId="694"/>
            <ac:spMk id="9" creationId="{00000000-0000-0000-0000-000000000000}"/>
          </ac:spMkLst>
        </pc:spChg>
        <pc:spChg chg="mod">
          <ac:chgData name="Bradt Paul" userId="775cfd14-ae29-4fee-9e3b-b8845f820ef0" providerId="ADAL" clId="{A60CDD26-40ED-4610-9A2B-C41944578EA0}" dt="2026-04-13T11:50:24.421" v="24" actId="790"/>
          <ac:spMkLst>
            <pc:docMk/>
            <pc:sldMk cId="3336210868" sldId="694"/>
            <ac:spMk id="11" creationId="{620ADFD2-4FCC-4AC6-AC6A-84A5611759E8}"/>
          </ac:spMkLst>
        </pc:spChg>
        <pc:spChg chg="mod">
          <ac:chgData name="Bradt Paul" userId="775cfd14-ae29-4fee-9e3b-b8845f820ef0" providerId="ADAL" clId="{A60CDD26-40ED-4610-9A2B-C41944578EA0}" dt="2026-04-13T11:50:24.421" v="24" actId="790"/>
          <ac:spMkLst>
            <pc:docMk/>
            <pc:sldMk cId="3336210868" sldId="694"/>
            <ac:spMk id="12" creationId="{808D4CF7-E3EE-46E0-855F-61031785D4F5}"/>
          </ac:spMkLst>
        </pc:spChg>
        <pc:spChg chg="mod">
          <ac:chgData name="Bradt Paul" userId="775cfd14-ae29-4fee-9e3b-b8845f820ef0" providerId="ADAL" clId="{A60CDD26-40ED-4610-9A2B-C41944578EA0}" dt="2026-04-13T11:50:24.421" v="24" actId="790"/>
          <ac:spMkLst>
            <pc:docMk/>
            <pc:sldMk cId="3336210868" sldId="694"/>
            <ac:spMk id="13" creationId="{00000000-0000-0000-0000-000000000000}"/>
          </ac:spMkLst>
        </pc:spChg>
        <pc:spChg chg="mod">
          <ac:chgData name="Bradt Paul" userId="775cfd14-ae29-4fee-9e3b-b8845f820ef0" providerId="ADAL" clId="{A60CDD26-40ED-4610-9A2B-C41944578EA0}" dt="2026-04-13T11:50:24.421" v="24" actId="790"/>
          <ac:spMkLst>
            <pc:docMk/>
            <pc:sldMk cId="3336210868" sldId="694"/>
            <ac:spMk id="14" creationId="{2EF735A1-5EAB-40BB-BD6B-D7EB1F1B6317}"/>
          </ac:spMkLst>
        </pc:spChg>
        <pc:spChg chg="mod">
          <ac:chgData name="Bradt Paul" userId="775cfd14-ae29-4fee-9e3b-b8845f820ef0" providerId="ADAL" clId="{A60CDD26-40ED-4610-9A2B-C41944578EA0}" dt="2026-04-13T11:59:13.018" v="64" actId="313"/>
          <ac:spMkLst>
            <pc:docMk/>
            <pc:sldMk cId="3336210868" sldId="694"/>
            <ac:spMk id="15" creationId="{00000000-0000-0000-0000-000000000000}"/>
          </ac:spMkLst>
        </pc:spChg>
      </pc:sldChg>
      <pc:sldChg chg="modSp mod">
        <pc:chgData name="Bradt Paul" userId="775cfd14-ae29-4fee-9e3b-b8845f820ef0" providerId="ADAL" clId="{A60CDD26-40ED-4610-9A2B-C41944578EA0}" dt="2026-04-13T11:50:24.421" v="24" actId="790"/>
        <pc:sldMkLst>
          <pc:docMk/>
          <pc:sldMk cId="103312585" sldId="697"/>
        </pc:sldMkLst>
        <pc:spChg chg="mod">
          <ac:chgData name="Bradt Paul" userId="775cfd14-ae29-4fee-9e3b-b8845f820ef0" providerId="ADAL" clId="{A60CDD26-40ED-4610-9A2B-C41944578EA0}" dt="2026-04-13T11:50:24.421" v="24" actId="790"/>
          <ac:spMkLst>
            <pc:docMk/>
            <pc:sldMk cId="103312585" sldId="697"/>
            <ac:spMk id="12" creationId="{954D0DD4-8E3C-4717-B334-4022E4F2C6F6}"/>
          </ac:spMkLst>
        </pc:spChg>
        <pc:spChg chg="mod">
          <ac:chgData name="Bradt Paul" userId="775cfd14-ae29-4fee-9e3b-b8845f820ef0" providerId="ADAL" clId="{A60CDD26-40ED-4610-9A2B-C41944578EA0}" dt="2026-04-13T11:50:24.421" v="24" actId="790"/>
          <ac:spMkLst>
            <pc:docMk/>
            <pc:sldMk cId="103312585" sldId="697"/>
            <ac:spMk id="13" creationId="{7C8E2BE3-5F44-4C74-9177-CD8B68E24900}"/>
          </ac:spMkLst>
        </pc:spChg>
        <pc:spChg chg="mod">
          <ac:chgData name="Bradt Paul" userId="775cfd14-ae29-4fee-9e3b-b8845f820ef0" providerId="ADAL" clId="{A60CDD26-40ED-4610-9A2B-C41944578EA0}" dt="2026-04-13T11:50:24.421" v="24" actId="790"/>
          <ac:spMkLst>
            <pc:docMk/>
            <pc:sldMk cId="103312585" sldId="697"/>
            <ac:spMk id="14" creationId="{954DC5C6-272D-4B29-9168-A8D89A63F807}"/>
          </ac:spMkLst>
        </pc:spChg>
        <pc:spChg chg="mod">
          <ac:chgData name="Bradt Paul" userId="775cfd14-ae29-4fee-9e3b-b8845f820ef0" providerId="ADAL" clId="{A60CDD26-40ED-4610-9A2B-C41944578EA0}" dt="2026-04-13T11:50:24.421" v="24" actId="790"/>
          <ac:spMkLst>
            <pc:docMk/>
            <pc:sldMk cId="103312585" sldId="697"/>
            <ac:spMk id="18" creationId="{9F1B3D81-B9C0-4856-A652-112AC0E78BBC}"/>
          </ac:spMkLst>
        </pc:spChg>
        <pc:spChg chg="mod">
          <ac:chgData name="Bradt Paul" userId="775cfd14-ae29-4fee-9e3b-b8845f820ef0" providerId="ADAL" clId="{A60CDD26-40ED-4610-9A2B-C41944578EA0}" dt="2026-04-13T11:50:24.421" v="24" actId="790"/>
          <ac:spMkLst>
            <pc:docMk/>
            <pc:sldMk cId="103312585" sldId="697"/>
            <ac:spMk id="31" creationId="{00000000-0000-0000-0000-000000000000}"/>
          </ac:spMkLst>
        </pc:spChg>
        <pc:spChg chg="mod">
          <ac:chgData name="Bradt Paul" userId="775cfd14-ae29-4fee-9e3b-b8845f820ef0" providerId="ADAL" clId="{A60CDD26-40ED-4610-9A2B-C41944578EA0}" dt="2026-04-13T11:50:24.421" v="24" actId="790"/>
          <ac:spMkLst>
            <pc:docMk/>
            <pc:sldMk cId="103312585" sldId="697"/>
            <ac:spMk id="32" creationId="{00000000-0000-0000-0000-000000000000}"/>
          </ac:spMkLst>
        </pc:spChg>
        <pc:spChg chg="mod">
          <ac:chgData name="Bradt Paul" userId="775cfd14-ae29-4fee-9e3b-b8845f820ef0" providerId="ADAL" clId="{A60CDD26-40ED-4610-9A2B-C41944578EA0}" dt="2026-04-13T11:50:24.421" v="24" actId="790"/>
          <ac:spMkLst>
            <pc:docMk/>
            <pc:sldMk cId="103312585" sldId="697"/>
            <ac:spMk id="37" creationId="{00000000-0000-0000-0000-000000000000}"/>
          </ac:spMkLst>
        </pc:spChg>
        <pc:spChg chg="mod">
          <ac:chgData name="Bradt Paul" userId="775cfd14-ae29-4fee-9e3b-b8845f820ef0" providerId="ADAL" clId="{A60CDD26-40ED-4610-9A2B-C41944578EA0}" dt="2026-04-13T11:50:24.421" v="24" actId="790"/>
          <ac:spMkLst>
            <pc:docMk/>
            <pc:sldMk cId="103312585" sldId="697"/>
            <ac:spMk id="38" creationId="{00000000-0000-0000-0000-000000000000}"/>
          </ac:spMkLst>
        </pc:spChg>
      </pc:sldChg>
      <pc:sldChg chg="modSp mod">
        <pc:chgData name="Bradt Paul" userId="775cfd14-ae29-4fee-9e3b-b8845f820ef0" providerId="ADAL" clId="{A60CDD26-40ED-4610-9A2B-C41944578EA0}" dt="2026-04-13T11:50:24.421" v="24" actId="790"/>
        <pc:sldMkLst>
          <pc:docMk/>
          <pc:sldMk cId="2082304964" sldId="698"/>
        </pc:sldMkLst>
        <pc:spChg chg="mod">
          <ac:chgData name="Bradt Paul" userId="775cfd14-ae29-4fee-9e3b-b8845f820ef0" providerId="ADAL" clId="{A60CDD26-40ED-4610-9A2B-C41944578EA0}" dt="2026-04-13T11:50:24.421" v="24" actId="790"/>
          <ac:spMkLst>
            <pc:docMk/>
            <pc:sldMk cId="2082304964" sldId="698"/>
            <ac:spMk id="19" creationId="{00000000-0000-0000-0000-000000000000}"/>
          </ac:spMkLst>
        </pc:spChg>
        <pc:spChg chg="mod">
          <ac:chgData name="Bradt Paul" userId="775cfd14-ae29-4fee-9e3b-b8845f820ef0" providerId="ADAL" clId="{A60CDD26-40ED-4610-9A2B-C41944578EA0}" dt="2026-04-13T11:50:24.421" v="24" actId="790"/>
          <ac:spMkLst>
            <pc:docMk/>
            <pc:sldMk cId="2082304964" sldId="698"/>
            <ac:spMk id="20" creationId="{00000000-0000-0000-0000-000000000000}"/>
          </ac:spMkLst>
        </pc:spChg>
        <pc:spChg chg="mod">
          <ac:chgData name="Bradt Paul" userId="775cfd14-ae29-4fee-9e3b-b8845f820ef0" providerId="ADAL" clId="{A60CDD26-40ED-4610-9A2B-C41944578EA0}" dt="2026-04-13T11:50:24.421" v="24" actId="790"/>
          <ac:spMkLst>
            <pc:docMk/>
            <pc:sldMk cId="2082304964" sldId="698"/>
            <ac:spMk id="21" creationId="{00000000-0000-0000-0000-000000000000}"/>
          </ac:spMkLst>
        </pc:spChg>
        <pc:spChg chg="mod">
          <ac:chgData name="Bradt Paul" userId="775cfd14-ae29-4fee-9e3b-b8845f820ef0" providerId="ADAL" clId="{A60CDD26-40ED-4610-9A2B-C41944578EA0}" dt="2026-04-13T11:50:24.421" v="24" actId="790"/>
          <ac:spMkLst>
            <pc:docMk/>
            <pc:sldMk cId="2082304964" sldId="698"/>
            <ac:spMk id="33" creationId="{00000000-0000-0000-0000-000000000000}"/>
          </ac:spMkLst>
        </pc:spChg>
        <pc:spChg chg="mod">
          <ac:chgData name="Bradt Paul" userId="775cfd14-ae29-4fee-9e3b-b8845f820ef0" providerId="ADAL" clId="{A60CDD26-40ED-4610-9A2B-C41944578EA0}" dt="2026-04-13T11:50:24.421" v="24" actId="790"/>
          <ac:spMkLst>
            <pc:docMk/>
            <pc:sldMk cId="2082304964" sldId="698"/>
            <ac:spMk id="34" creationId="{00000000-0000-0000-0000-000000000000}"/>
          </ac:spMkLst>
        </pc:spChg>
        <pc:spChg chg="mod">
          <ac:chgData name="Bradt Paul" userId="775cfd14-ae29-4fee-9e3b-b8845f820ef0" providerId="ADAL" clId="{A60CDD26-40ED-4610-9A2B-C41944578EA0}" dt="2026-04-13T11:50:24.421" v="24" actId="790"/>
          <ac:spMkLst>
            <pc:docMk/>
            <pc:sldMk cId="2082304964" sldId="698"/>
            <ac:spMk id="52" creationId="{44652246-A2AC-44C7-BF72-C603276B6757}"/>
          </ac:spMkLst>
        </pc:spChg>
        <pc:spChg chg="mod">
          <ac:chgData name="Bradt Paul" userId="775cfd14-ae29-4fee-9e3b-b8845f820ef0" providerId="ADAL" clId="{A60CDD26-40ED-4610-9A2B-C41944578EA0}" dt="2026-04-13T11:50:24.421" v="24" actId="790"/>
          <ac:spMkLst>
            <pc:docMk/>
            <pc:sldMk cId="2082304964" sldId="698"/>
            <ac:spMk id="67" creationId="{F2BA07DC-0B2C-4F7D-9D06-768FE3970F84}"/>
          </ac:spMkLst>
        </pc:spChg>
        <pc:spChg chg="mod">
          <ac:chgData name="Bradt Paul" userId="775cfd14-ae29-4fee-9e3b-b8845f820ef0" providerId="ADAL" clId="{A60CDD26-40ED-4610-9A2B-C41944578EA0}" dt="2026-04-13T11:50:24.421" v="24" actId="790"/>
          <ac:spMkLst>
            <pc:docMk/>
            <pc:sldMk cId="2082304964" sldId="698"/>
            <ac:spMk id="72" creationId="{18F943B0-94D2-45F8-8119-DC4D0472F3D3}"/>
          </ac:spMkLst>
        </pc:spChg>
        <pc:spChg chg="mod">
          <ac:chgData name="Bradt Paul" userId="775cfd14-ae29-4fee-9e3b-b8845f820ef0" providerId="ADAL" clId="{A60CDD26-40ED-4610-9A2B-C41944578EA0}" dt="2026-04-13T11:50:24.421" v="24" actId="790"/>
          <ac:spMkLst>
            <pc:docMk/>
            <pc:sldMk cId="2082304964" sldId="698"/>
            <ac:spMk id="81" creationId="{238BFF89-CC14-4981-B142-BE54C35FA3A7}"/>
          </ac:spMkLst>
        </pc:spChg>
        <pc:spChg chg="mod">
          <ac:chgData name="Bradt Paul" userId="775cfd14-ae29-4fee-9e3b-b8845f820ef0" providerId="ADAL" clId="{A60CDD26-40ED-4610-9A2B-C41944578EA0}" dt="2026-04-13T11:50:24.421" v="24" actId="790"/>
          <ac:spMkLst>
            <pc:docMk/>
            <pc:sldMk cId="2082304964" sldId="698"/>
            <ac:spMk id="94" creationId="{B5B0D78E-0FD1-4C5D-BFBE-2DBFF38B074B}"/>
          </ac:spMkLst>
        </pc:spChg>
      </pc:sldChg>
      <pc:sldChg chg="modSp mod">
        <pc:chgData name="Bradt Paul" userId="775cfd14-ae29-4fee-9e3b-b8845f820ef0" providerId="ADAL" clId="{A60CDD26-40ED-4610-9A2B-C41944578EA0}" dt="2026-04-13T12:02:51.985" v="130" actId="313"/>
        <pc:sldMkLst>
          <pc:docMk/>
          <pc:sldMk cId="354637995" sldId="707"/>
        </pc:sldMkLst>
        <pc:spChg chg="mod">
          <ac:chgData name="Bradt Paul" userId="775cfd14-ae29-4fee-9e3b-b8845f820ef0" providerId="ADAL" clId="{A60CDD26-40ED-4610-9A2B-C41944578EA0}" dt="2026-04-13T11:50:24.421" v="24" actId="790"/>
          <ac:spMkLst>
            <pc:docMk/>
            <pc:sldMk cId="354637995" sldId="707"/>
            <ac:spMk id="11" creationId="{00000000-0000-0000-0000-000000000000}"/>
          </ac:spMkLst>
        </pc:spChg>
        <pc:spChg chg="mod">
          <ac:chgData name="Bradt Paul" userId="775cfd14-ae29-4fee-9e3b-b8845f820ef0" providerId="ADAL" clId="{A60CDD26-40ED-4610-9A2B-C41944578EA0}" dt="2026-04-13T11:50:24.421" v="24" actId="790"/>
          <ac:spMkLst>
            <pc:docMk/>
            <pc:sldMk cId="354637995" sldId="707"/>
            <ac:spMk id="12" creationId="{00000000-0000-0000-0000-000000000000}"/>
          </ac:spMkLst>
        </pc:spChg>
        <pc:spChg chg="mod">
          <ac:chgData name="Bradt Paul" userId="775cfd14-ae29-4fee-9e3b-b8845f820ef0" providerId="ADAL" clId="{A60CDD26-40ED-4610-9A2B-C41944578EA0}" dt="2026-04-13T12:02:51.985" v="130" actId="313"/>
          <ac:spMkLst>
            <pc:docMk/>
            <pc:sldMk cId="354637995" sldId="707"/>
            <ac:spMk id="14" creationId="{00000000-0000-0000-0000-000000000000}"/>
          </ac:spMkLst>
        </pc:spChg>
        <pc:spChg chg="mod">
          <ac:chgData name="Bradt Paul" userId="775cfd14-ae29-4fee-9e3b-b8845f820ef0" providerId="ADAL" clId="{A60CDD26-40ED-4610-9A2B-C41944578EA0}" dt="2026-04-13T11:50:24.421" v="24" actId="790"/>
          <ac:spMkLst>
            <pc:docMk/>
            <pc:sldMk cId="354637995" sldId="707"/>
            <ac:spMk id="17" creationId="{00000000-0000-0000-0000-000000000000}"/>
          </ac:spMkLst>
        </pc:spChg>
        <pc:spChg chg="mod">
          <ac:chgData name="Bradt Paul" userId="775cfd14-ae29-4fee-9e3b-b8845f820ef0" providerId="ADAL" clId="{A60CDD26-40ED-4610-9A2B-C41944578EA0}" dt="2026-04-13T11:50:24.421" v="24" actId="790"/>
          <ac:spMkLst>
            <pc:docMk/>
            <pc:sldMk cId="354637995" sldId="707"/>
            <ac:spMk id="18" creationId="{00000000-0000-0000-0000-000000000000}"/>
          </ac:spMkLst>
        </pc:spChg>
        <pc:spChg chg="mod">
          <ac:chgData name="Bradt Paul" userId="775cfd14-ae29-4fee-9e3b-b8845f820ef0" providerId="ADAL" clId="{A60CDD26-40ED-4610-9A2B-C41944578EA0}" dt="2026-04-13T11:50:24.421" v="24" actId="790"/>
          <ac:spMkLst>
            <pc:docMk/>
            <pc:sldMk cId="354637995" sldId="707"/>
            <ac:spMk id="19" creationId="{00000000-0000-0000-0000-000000000000}"/>
          </ac:spMkLst>
        </pc:spChg>
        <pc:spChg chg="mod">
          <ac:chgData name="Bradt Paul" userId="775cfd14-ae29-4fee-9e3b-b8845f820ef0" providerId="ADAL" clId="{A60CDD26-40ED-4610-9A2B-C41944578EA0}" dt="2026-04-13T11:50:24.421" v="24" actId="790"/>
          <ac:spMkLst>
            <pc:docMk/>
            <pc:sldMk cId="354637995" sldId="707"/>
            <ac:spMk id="31" creationId="{00000000-0000-0000-0000-000000000000}"/>
          </ac:spMkLst>
        </pc:spChg>
        <pc:spChg chg="mod">
          <ac:chgData name="Bradt Paul" userId="775cfd14-ae29-4fee-9e3b-b8845f820ef0" providerId="ADAL" clId="{A60CDD26-40ED-4610-9A2B-C41944578EA0}" dt="2026-04-13T11:50:24.421" v="24" actId="790"/>
          <ac:spMkLst>
            <pc:docMk/>
            <pc:sldMk cId="354637995" sldId="707"/>
            <ac:spMk id="34" creationId="{00000000-0000-0000-0000-000000000000}"/>
          </ac:spMkLst>
        </pc:spChg>
        <pc:spChg chg="mod">
          <ac:chgData name="Bradt Paul" userId="775cfd14-ae29-4fee-9e3b-b8845f820ef0" providerId="ADAL" clId="{A60CDD26-40ED-4610-9A2B-C41944578EA0}" dt="2026-04-13T11:50:24.421" v="24" actId="790"/>
          <ac:spMkLst>
            <pc:docMk/>
            <pc:sldMk cId="354637995" sldId="707"/>
            <ac:spMk id="39" creationId="{E2BB4C99-89C3-4521-8850-7B80B87617BE}"/>
          </ac:spMkLst>
        </pc:spChg>
        <pc:spChg chg="mod">
          <ac:chgData name="Bradt Paul" userId="775cfd14-ae29-4fee-9e3b-b8845f820ef0" providerId="ADAL" clId="{A60CDD26-40ED-4610-9A2B-C41944578EA0}" dt="2026-04-13T11:50:24.421" v="24" actId="790"/>
          <ac:spMkLst>
            <pc:docMk/>
            <pc:sldMk cId="354637995" sldId="707"/>
            <ac:spMk id="40" creationId="{2BD52D12-102F-4A57-A2B1-3C1F7F8086A1}"/>
          </ac:spMkLst>
        </pc:spChg>
      </pc:sldChg>
      <pc:sldChg chg="modSp mod">
        <pc:chgData name="Bradt Paul" userId="775cfd14-ae29-4fee-9e3b-b8845f820ef0" providerId="ADAL" clId="{A60CDD26-40ED-4610-9A2B-C41944578EA0}" dt="2026-04-13T12:02:05.535" v="117" actId="1076"/>
        <pc:sldMkLst>
          <pc:docMk/>
          <pc:sldMk cId="885154163" sldId="708"/>
        </pc:sldMkLst>
        <pc:spChg chg="mod">
          <ac:chgData name="Bradt Paul" userId="775cfd14-ae29-4fee-9e3b-b8845f820ef0" providerId="ADAL" clId="{A60CDD26-40ED-4610-9A2B-C41944578EA0}" dt="2026-04-13T11:50:24.421" v="24" actId="790"/>
          <ac:spMkLst>
            <pc:docMk/>
            <pc:sldMk cId="885154163" sldId="708"/>
            <ac:spMk id="13" creationId="{00000000-0000-0000-0000-000000000000}"/>
          </ac:spMkLst>
        </pc:spChg>
        <pc:spChg chg="mod">
          <ac:chgData name="Bradt Paul" userId="775cfd14-ae29-4fee-9e3b-b8845f820ef0" providerId="ADAL" clId="{A60CDD26-40ED-4610-9A2B-C41944578EA0}" dt="2026-04-13T11:50:24.421" v="24" actId="790"/>
          <ac:spMkLst>
            <pc:docMk/>
            <pc:sldMk cId="885154163" sldId="708"/>
            <ac:spMk id="16" creationId="{00000000-0000-0000-0000-000000000000}"/>
          </ac:spMkLst>
        </pc:spChg>
        <pc:spChg chg="mod">
          <ac:chgData name="Bradt Paul" userId="775cfd14-ae29-4fee-9e3b-b8845f820ef0" providerId="ADAL" clId="{A60CDD26-40ED-4610-9A2B-C41944578EA0}" dt="2026-04-13T11:50:24.421" v="24" actId="790"/>
          <ac:spMkLst>
            <pc:docMk/>
            <pc:sldMk cId="885154163" sldId="708"/>
            <ac:spMk id="24" creationId="{00000000-0000-0000-0000-000000000000}"/>
          </ac:spMkLst>
        </pc:spChg>
        <pc:spChg chg="mod">
          <ac:chgData name="Bradt Paul" userId="775cfd14-ae29-4fee-9e3b-b8845f820ef0" providerId="ADAL" clId="{A60CDD26-40ED-4610-9A2B-C41944578EA0}" dt="2026-04-13T11:50:24.421" v="24" actId="790"/>
          <ac:spMkLst>
            <pc:docMk/>
            <pc:sldMk cId="885154163" sldId="708"/>
            <ac:spMk id="25" creationId="{D54AF365-3DC4-416B-BCD3-0C77733E2912}"/>
          </ac:spMkLst>
        </pc:spChg>
        <pc:spChg chg="mod">
          <ac:chgData name="Bradt Paul" userId="775cfd14-ae29-4fee-9e3b-b8845f820ef0" providerId="ADAL" clId="{A60CDD26-40ED-4610-9A2B-C41944578EA0}" dt="2026-04-13T12:02:05.535" v="117" actId="1076"/>
          <ac:spMkLst>
            <pc:docMk/>
            <pc:sldMk cId="885154163" sldId="708"/>
            <ac:spMk id="28" creationId="{00000000-0000-0000-0000-000000000000}"/>
          </ac:spMkLst>
        </pc:spChg>
        <pc:spChg chg="mod">
          <ac:chgData name="Bradt Paul" userId="775cfd14-ae29-4fee-9e3b-b8845f820ef0" providerId="ADAL" clId="{A60CDD26-40ED-4610-9A2B-C41944578EA0}" dt="2026-04-13T12:02:00.921" v="116" actId="6549"/>
          <ac:spMkLst>
            <pc:docMk/>
            <pc:sldMk cId="885154163" sldId="708"/>
            <ac:spMk id="29" creationId="{00000000-0000-0000-0000-000000000000}"/>
          </ac:spMkLst>
        </pc:spChg>
        <pc:spChg chg="mod">
          <ac:chgData name="Bradt Paul" userId="775cfd14-ae29-4fee-9e3b-b8845f820ef0" providerId="ADAL" clId="{A60CDD26-40ED-4610-9A2B-C41944578EA0}" dt="2026-04-13T11:50:24.421" v="24" actId="790"/>
          <ac:spMkLst>
            <pc:docMk/>
            <pc:sldMk cId="885154163" sldId="708"/>
            <ac:spMk id="34" creationId="{00000000-0000-0000-0000-000000000000}"/>
          </ac:spMkLst>
        </pc:spChg>
        <pc:spChg chg="mod">
          <ac:chgData name="Bradt Paul" userId="775cfd14-ae29-4fee-9e3b-b8845f820ef0" providerId="ADAL" clId="{A60CDD26-40ED-4610-9A2B-C41944578EA0}" dt="2026-04-13T11:50:24.421" v="24" actId="790"/>
          <ac:spMkLst>
            <pc:docMk/>
            <pc:sldMk cId="885154163" sldId="708"/>
            <ac:spMk id="50" creationId="{00000000-0000-0000-0000-000000000000}"/>
          </ac:spMkLst>
        </pc:spChg>
      </pc:sldChg>
      <pc:sldChg chg="modSp mod">
        <pc:chgData name="Bradt Paul" userId="775cfd14-ae29-4fee-9e3b-b8845f820ef0" providerId="ADAL" clId="{A60CDD26-40ED-4610-9A2B-C41944578EA0}" dt="2026-04-13T11:50:24.421" v="24" actId="790"/>
        <pc:sldMkLst>
          <pc:docMk/>
          <pc:sldMk cId="636407353" sldId="727"/>
        </pc:sldMkLst>
        <pc:spChg chg="mod">
          <ac:chgData name="Bradt Paul" userId="775cfd14-ae29-4fee-9e3b-b8845f820ef0" providerId="ADAL" clId="{A60CDD26-40ED-4610-9A2B-C41944578EA0}" dt="2026-04-13T11:50:24.421" v="24" actId="790"/>
          <ac:spMkLst>
            <pc:docMk/>
            <pc:sldMk cId="636407353" sldId="727"/>
            <ac:spMk id="7" creationId="{00000000-0000-0000-0000-000000000000}"/>
          </ac:spMkLst>
        </pc:spChg>
        <pc:graphicFrameChg chg="modGraphic">
          <ac:chgData name="Bradt Paul" userId="775cfd14-ae29-4fee-9e3b-b8845f820ef0" providerId="ADAL" clId="{A60CDD26-40ED-4610-9A2B-C41944578EA0}" dt="2026-04-13T11:50:24.421" v="24" actId="790"/>
          <ac:graphicFrameMkLst>
            <pc:docMk/>
            <pc:sldMk cId="636407353" sldId="727"/>
            <ac:graphicFrameMk id="6" creationId="{00000000-0000-0000-0000-000000000000}"/>
          </ac:graphicFrameMkLst>
        </pc:graphicFrameChg>
      </pc:sldChg>
      <pc:sldChg chg="modSp mod">
        <pc:chgData name="Bradt Paul" userId="775cfd14-ae29-4fee-9e3b-b8845f820ef0" providerId="ADAL" clId="{A60CDD26-40ED-4610-9A2B-C41944578EA0}" dt="2026-04-13T11:50:24.421" v="24" actId="790"/>
        <pc:sldMkLst>
          <pc:docMk/>
          <pc:sldMk cId="2635130983" sldId="730"/>
        </pc:sldMkLst>
        <pc:spChg chg="mod">
          <ac:chgData name="Bradt Paul" userId="775cfd14-ae29-4fee-9e3b-b8845f820ef0" providerId="ADAL" clId="{A60CDD26-40ED-4610-9A2B-C41944578EA0}" dt="2026-04-13T11:50:24.421" v="24" actId="790"/>
          <ac:spMkLst>
            <pc:docMk/>
            <pc:sldMk cId="2635130983" sldId="730"/>
            <ac:spMk id="2" creationId="{00000000-0000-0000-0000-000000000000}"/>
          </ac:spMkLst>
        </pc:spChg>
        <pc:spChg chg="mod">
          <ac:chgData name="Bradt Paul" userId="775cfd14-ae29-4fee-9e3b-b8845f820ef0" providerId="ADAL" clId="{A60CDD26-40ED-4610-9A2B-C41944578EA0}" dt="2026-04-13T11:50:24.421" v="24" actId="790"/>
          <ac:spMkLst>
            <pc:docMk/>
            <pc:sldMk cId="2635130983" sldId="730"/>
            <ac:spMk id="6" creationId="{00000000-0000-0000-0000-000000000000}"/>
          </ac:spMkLst>
        </pc:spChg>
      </pc:sldChg>
      <pc:sldChg chg="modSp mod">
        <pc:chgData name="Bradt Paul" userId="775cfd14-ae29-4fee-9e3b-b8845f820ef0" providerId="ADAL" clId="{A60CDD26-40ED-4610-9A2B-C41944578EA0}" dt="2026-04-13T11:58:53.994" v="59" actId="313"/>
        <pc:sldMkLst>
          <pc:docMk/>
          <pc:sldMk cId="1337583335" sldId="732"/>
        </pc:sldMkLst>
        <pc:spChg chg="mod">
          <ac:chgData name="Bradt Paul" userId="775cfd14-ae29-4fee-9e3b-b8845f820ef0" providerId="ADAL" clId="{A60CDD26-40ED-4610-9A2B-C41944578EA0}" dt="2026-04-13T11:50:24.421" v="24" actId="790"/>
          <ac:spMkLst>
            <pc:docMk/>
            <pc:sldMk cId="1337583335" sldId="732"/>
            <ac:spMk id="11" creationId="{00000000-0000-0000-0000-000000000000}"/>
          </ac:spMkLst>
        </pc:spChg>
        <pc:graphicFrameChg chg="modGraphic">
          <ac:chgData name="Bradt Paul" userId="775cfd14-ae29-4fee-9e3b-b8845f820ef0" providerId="ADAL" clId="{A60CDD26-40ED-4610-9A2B-C41944578EA0}" dt="2026-04-13T11:58:47.722" v="58" actId="2"/>
          <ac:graphicFrameMkLst>
            <pc:docMk/>
            <pc:sldMk cId="1337583335" sldId="732"/>
            <ac:graphicFrameMk id="8" creationId="{00000000-0000-0000-0000-000000000000}"/>
          </ac:graphicFrameMkLst>
        </pc:graphicFrameChg>
        <pc:graphicFrameChg chg="modGraphic">
          <ac:chgData name="Bradt Paul" userId="775cfd14-ae29-4fee-9e3b-b8845f820ef0" providerId="ADAL" clId="{A60CDD26-40ED-4610-9A2B-C41944578EA0}" dt="2026-04-13T11:58:53.994" v="59" actId="313"/>
          <ac:graphicFrameMkLst>
            <pc:docMk/>
            <pc:sldMk cId="1337583335" sldId="732"/>
            <ac:graphicFrameMk id="9" creationId="{00000000-0000-0000-0000-000000000000}"/>
          </ac:graphicFrameMkLst>
        </pc:graphicFrameChg>
      </pc:sldChg>
      <pc:sldChg chg="modSp mod">
        <pc:chgData name="Bradt Paul" userId="775cfd14-ae29-4fee-9e3b-b8845f820ef0" providerId="ADAL" clId="{A60CDD26-40ED-4610-9A2B-C41944578EA0}" dt="2026-04-13T11:50:24.421" v="24" actId="790"/>
        <pc:sldMkLst>
          <pc:docMk/>
          <pc:sldMk cId="2941332957" sldId="733"/>
        </pc:sldMkLst>
        <pc:spChg chg="mod">
          <ac:chgData name="Bradt Paul" userId="775cfd14-ae29-4fee-9e3b-b8845f820ef0" providerId="ADAL" clId="{A60CDD26-40ED-4610-9A2B-C41944578EA0}" dt="2026-04-13T11:50:24.421" v="24" actId="790"/>
          <ac:spMkLst>
            <pc:docMk/>
            <pc:sldMk cId="2941332957" sldId="733"/>
            <ac:spMk id="5" creationId="{00000000-0000-0000-0000-000000000000}"/>
          </ac:spMkLst>
        </pc:spChg>
        <pc:spChg chg="mod">
          <ac:chgData name="Bradt Paul" userId="775cfd14-ae29-4fee-9e3b-b8845f820ef0" providerId="ADAL" clId="{A60CDD26-40ED-4610-9A2B-C41944578EA0}" dt="2026-04-13T11:50:24.421" v="24" actId="790"/>
          <ac:spMkLst>
            <pc:docMk/>
            <pc:sldMk cId="2941332957" sldId="733"/>
            <ac:spMk id="6" creationId="{00000000-0000-0000-0000-000000000000}"/>
          </ac:spMkLst>
        </pc:spChg>
      </pc:sldChg>
      <pc:sldChg chg="modSp mod">
        <pc:chgData name="Bradt Paul" userId="775cfd14-ae29-4fee-9e3b-b8845f820ef0" providerId="ADAL" clId="{A60CDD26-40ED-4610-9A2B-C41944578EA0}" dt="2026-04-13T11:50:24.421" v="24" actId="790"/>
        <pc:sldMkLst>
          <pc:docMk/>
          <pc:sldMk cId="587000390" sldId="738"/>
        </pc:sldMkLst>
        <pc:spChg chg="mod">
          <ac:chgData name="Bradt Paul" userId="775cfd14-ae29-4fee-9e3b-b8845f820ef0" providerId="ADAL" clId="{A60CDD26-40ED-4610-9A2B-C41944578EA0}" dt="2026-04-13T11:50:24.421" v="24" actId="790"/>
          <ac:spMkLst>
            <pc:docMk/>
            <pc:sldMk cId="587000390" sldId="738"/>
            <ac:spMk id="3" creationId="{00000000-0000-0000-0000-000000000000}"/>
          </ac:spMkLst>
        </pc:spChg>
        <pc:spChg chg="mod">
          <ac:chgData name="Bradt Paul" userId="775cfd14-ae29-4fee-9e3b-b8845f820ef0" providerId="ADAL" clId="{A60CDD26-40ED-4610-9A2B-C41944578EA0}" dt="2026-04-13T11:50:24.421" v="24" actId="790"/>
          <ac:spMkLst>
            <pc:docMk/>
            <pc:sldMk cId="587000390" sldId="738"/>
            <ac:spMk id="8" creationId="{00000000-0000-0000-0000-000000000000}"/>
          </ac:spMkLst>
        </pc:spChg>
        <pc:spChg chg="mod">
          <ac:chgData name="Bradt Paul" userId="775cfd14-ae29-4fee-9e3b-b8845f820ef0" providerId="ADAL" clId="{A60CDD26-40ED-4610-9A2B-C41944578EA0}" dt="2026-04-13T11:50:24.421" v="24" actId="790"/>
          <ac:spMkLst>
            <pc:docMk/>
            <pc:sldMk cId="587000390" sldId="738"/>
            <ac:spMk id="10" creationId="{00000000-0000-0000-0000-000000000000}"/>
          </ac:spMkLst>
        </pc:spChg>
        <pc:spChg chg="mod">
          <ac:chgData name="Bradt Paul" userId="775cfd14-ae29-4fee-9e3b-b8845f820ef0" providerId="ADAL" clId="{A60CDD26-40ED-4610-9A2B-C41944578EA0}" dt="2026-04-13T11:50:24.421" v="24" actId="790"/>
          <ac:spMkLst>
            <pc:docMk/>
            <pc:sldMk cId="587000390" sldId="738"/>
            <ac:spMk id="29" creationId="{00000000-0000-0000-0000-000000000000}"/>
          </ac:spMkLst>
        </pc:spChg>
        <pc:spChg chg="mod">
          <ac:chgData name="Bradt Paul" userId="775cfd14-ae29-4fee-9e3b-b8845f820ef0" providerId="ADAL" clId="{A60CDD26-40ED-4610-9A2B-C41944578EA0}" dt="2026-04-13T11:50:24.421" v="24" actId="790"/>
          <ac:spMkLst>
            <pc:docMk/>
            <pc:sldMk cId="587000390" sldId="738"/>
            <ac:spMk id="69" creationId="{00000000-0000-0000-0000-000000000000}"/>
          </ac:spMkLst>
        </pc:spChg>
      </pc:sldChg>
      <pc:sldChg chg="modSp mod">
        <pc:chgData name="Bradt Paul" userId="775cfd14-ae29-4fee-9e3b-b8845f820ef0" providerId="ADAL" clId="{A60CDD26-40ED-4610-9A2B-C41944578EA0}" dt="2026-04-13T12:03:37.026" v="141" actId="313"/>
        <pc:sldMkLst>
          <pc:docMk/>
          <pc:sldMk cId="4161465374" sldId="759"/>
        </pc:sldMkLst>
        <pc:spChg chg="mod">
          <ac:chgData name="Bradt Paul" userId="775cfd14-ae29-4fee-9e3b-b8845f820ef0" providerId="ADAL" clId="{A60CDD26-40ED-4610-9A2B-C41944578EA0}" dt="2026-04-13T12:03:37.026" v="141" actId="313"/>
          <ac:spMkLst>
            <pc:docMk/>
            <pc:sldMk cId="4161465374" sldId="759"/>
            <ac:spMk id="9" creationId="{00000000-0000-0000-0000-000000000000}"/>
          </ac:spMkLst>
        </pc:spChg>
        <pc:spChg chg="mod">
          <ac:chgData name="Bradt Paul" userId="775cfd14-ae29-4fee-9e3b-b8845f820ef0" providerId="ADAL" clId="{A60CDD26-40ED-4610-9A2B-C41944578EA0}" dt="2026-04-13T11:50:24.421" v="24" actId="790"/>
          <ac:spMkLst>
            <pc:docMk/>
            <pc:sldMk cId="4161465374" sldId="759"/>
            <ac:spMk id="13" creationId="{00000000-0000-0000-0000-000000000000}"/>
          </ac:spMkLst>
        </pc:spChg>
        <pc:spChg chg="mod">
          <ac:chgData name="Bradt Paul" userId="775cfd14-ae29-4fee-9e3b-b8845f820ef0" providerId="ADAL" clId="{A60CDD26-40ED-4610-9A2B-C41944578EA0}" dt="2026-04-13T11:50:24.421" v="24" actId="790"/>
          <ac:spMkLst>
            <pc:docMk/>
            <pc:sldMk cId="4161465374" sldId="759"/>
            <ac:spMk id="15" creationId="{00000000-0000-0000-0000-000000000000}"/>
          </ac:spMkLst>
        </pc:spChg>
        <pc:spChg chg="mod">
          <ac:chgData name="Bradt Paul" userId="775cfd14-ae29-4fee-9e3b-b8845f820ef0" providerId="ADAL" clId="{A60CDD26-40ED-4610-9A2B-C41944578EA0}" dt="2026-04-13T11:50:24.421" v="24" actId="790"/>
          <ac:spMkLst>
            <pc:docMk/>
            <pc:sldMk cId="4161465374" sldId="759"/>
            <ac:spMk id="21" creationId="{D6A0DE4C-E44D-4F4A-9C5D-0C4CE94B61CF}"/>
          </ac:spMkLst>
        </pc:spChg>
        <pc:spChg chg="mod">
          <ac:chgData name="Bradt Paul" userId="775cfd14-ae29-4fee-9e3b-b8845f820ef0" providerId="ADAL" clId="{A60CDD26-40ED-4610-9A2B-C41944578EA0}" dt="2026-04-13T11:50:24.421" v="24" actId="790"/>
          <ac:spMkLst>
            <pc:docMk/>
            <pc:sldMk cId="4161465374" sldId="759"/>
            <ac:spMk id="24" creationId="{5413DDFB-B317-4DC3-847B-F815130F16D7}"/>
          </ac:spMkLst>
        </pc:spChg>
        <pc:spChg chg="mod">
          <ac:chgData name="Bradt Paul" userId="775cfd14-ae29-4fee-9e3b-b8845f820ef0" providerId="ADAL" clId="{A60CDD26-40ED-4610-9A2B-C41944578EA0}" dt="2026-04-13T11:50:24.421" v="24" actId="790"/>
          <ac:spMkLst>
            <pc:docMk/>
            <pc:sldMk cId="4161465374" sldId="759"/>
            <ac:spMk id="26" creationId="{00000000-0000-0000-0000-000000000000}"/>
          </ac:spMkLst>
        </pc:spChg>
        <pc:spChg chg="mod">
          <ac:chgData name="Bradt Paul" userId="775cfd14-ae29-4fee-9e3b-b8845f820ef0" providerId="ADAL" clId="{A60CDD26-40ED-4610-9A2B-C41944578EA0}" dt="2026-04-13T11:50:24.421" v="24" actId="790"/>
          <ac:spMkLst>
            <pc:docMk/>
            <pc:sldMk cId="4161465374" sldId="759"/>
            <ac:spMk id="27" creationId="{00000000-0000-0000-0000-000000000000}"/>
          </ac:spMkLst>
        </pc:spChg>
        <pc:spChg chg="mod">
          <ac:chgData name="Bradt Paul" userId="775cfd14-ae29-4fee-9e3b-b8845f820ef0" providerId="ADAL" clId="{A60CDD26-40ED-4610-9A2B-C41944578EA0}" dt="2026-04-13T11:50:24.421" v="24" actId="790"/>
          <ac:spMkLst>
            <pc:docMk/>
            <pc:sldMk cId="4161465374" sldId="759"/>
            <ac:spMk id="31" creationId="{66C23DAE-8BA4-4C6D-A8EB-826BFF63777B}"/>
          </ac:spMkLst>
        </pc:spChg>
      </pc:sldChg>
      <pc:sldChg chg="modSp mod">
        <pc:chgData name="Bradt Paul" userId="775cfd14-ae29-4fee-9e3b-b8845f820ef0" providerId="ADAL" clId="{A60CDD26-40ED-4610-9A2B-C41944578EA0}" dt="2026-04-13T11:59:05.036" v="62" actId="313"/>
        <pc:sldMkLst>
          <pc:docMk/>
          <pc:sldMk cId="3564358483" sldId="769"/>
        </pc:sldMkLst>
        <pc:spChg chg="mod">
          <ac:chgData name="Bradt Paul" userId="775cfd14-ae29-4fee-9e3b-b8845f820ef0" providerId="ADAL" clId="{A60CDD26-40ED-4610-9A2B-C41944578EA0}" dt="2026-04-13T11:50:24.421" v="24" actId="790"/>
          <ac:spMkLst>
            <pc:docMk/>
            <pc:sldMk cId="3564358483" sldId="769"/>
            <ac:spMk id="6" creationId="{00000000-0000-0000-0000-000000000000}"/>
          </ac:spMkLst>
        </pc:spChg>
        <pc:spChg chg="mod">
          <ac:chgData name="Bradt Paul" userId="775cfd14-ae29-4fee-9e3b-b8845f820ef0" providerId="ADAL" clId="{A60CDD26-40ED-4610-9A2B-C41944578EA0}" dt="2026-04-13T11:50:24.421" v="24" actId="790"/>
          <ac:spMkLst>
            <pc:docMk/>
            <pc:sldMk cId="3564358483" sldId="769"/>
            <ac:spMk id="7" creationId="{00000000-0000-0000-0000-000000000000}"/>
          </ac:spMkLst>
        </pc:spChg>
        <pc:spChg chg="mod">
          <ac:chgData name="Bradt Paul" userId="775cfd14-ae29-4fee-9e3b-b8845f820ef0" providerId="ADAL" clId="{A60CDD26-40ED-4610-9A2B-C41944578EA0}" dt="2026-04-13T11:50:24.421" v="24" actId="790"/>
          <ac:spMkLst>
            <pc:docMk/>
            <pc:sldMk cId="3564358483" sldId="769"/>
            <ac:spMk id="21" creationId="{3E75AF8C-2AC6-4616-BF0F-EA9C7DFDD90F}"/>
          </ac:spMkLst>
        </pc:spChg>
        <pc:spChg chg="mod">
          <ac:chgData name="Bradt Paul" userId="775cfd14-ae29-4fee-9e3b-b8845f820ef0" providerId="ADAL" clId="{A60CDD26-40ED-4610-9A2B-C41944578EA0}" dt="2026-04-13T11:50:24.421" v="24" actId="790"/>
          <ac:spMkLst>
            <pc:docMk/>
            <pc:sldMk cId="3564358483" sldId="769"/>
            <ac:spMk id="22" creationId="{B0F27F05-3BAC-402C-88E7-B9BA06166C05}"/>
          </ac:spMkLst>
        </pc:spChg>
        <pc:spChg chg="mod">
          <ac:chgData name="Bradt Paul" userId="775cfd14-ae29-4fee-9e3b-b8845f820ef0" providerId="ADAL" clId="{A60CDD26-40ED-4610-9A2B-C41944578EA0}" dt="2026-04-13T11:50:24.421" v="24" actId="790"/>
          <ac:spMkLst>
            <pc:docMk/>
            <pc:sldMk cId="3564358483" sldId="769"/>
            <ac:spMk id="71" creationId="{00000000-0000-0000-0000-000000000000}"/>
          </ac:spMkLst>
        </pc:spChg>
        <pc:spChg chg="mod">
          <ac:chgData name="Bradt Paul" userId="775cfd14-ae29-4fee-9e3b-b8845f820ef0" providerId="ADAL" clId="{A60CDD26-40ED-4610-9A2B-C41944578EA0}" dt="2026-04-13T11:59:05.036" v="62" actId="313"/>
          <ac:spMkLst>
            <pc:docMk/>
            <pc:sldMk cId="3564358483" sldId="769"/>
            <ac:spMk id="78" creationId="{00000000-0000-0000-0000-000000000000}"/>
          </ac:spMkLst>
        </pc:spChg>
        <pc:spChg chg="mod">
          <ac:chgData name="Bradt Paul" userId="775cfd14-ae29-4fee-9e3b-b8845f820ef0" providerId="ADAL" clId="{A60CDD26-40ED-4610-9A2B-C41944578EA0}" dt="2026-04-13T11:50:24.421" v="24" actId="790"/>
          <ac:spMkLst>
            <pc:docMk/>
            <pc:sldMk cId="3564358483" sldId="769"/>
            <ac:spMk id="79" creationId="{00000000-0000-0000-0000-000000000000}"/>
          </ac:spMkLst>
        </pc:spChg>
        <pc:spChg chg="mod">
          <ac:chgData name="Bradt Paul" userId="775cfd14-ae29-4fee-9e3b-b8845f820ef0" providerId="ADAL" clId="{A60CDD26-40ED-4610-9A2B-C41944578EA0}" dt="2026-04-13T11:50:24.421" v="24" actId="790"/>
          <ac:spMkLst>
            <pc:docMk/>
            <pc:sldMk cId="3564358483" sldId="769"/>
            <ac:spMk id="80" creationId="{00000000-0000-0000-0000-000000000000}"/>
          </ac:spMkLst>
        </pc:spChg>
        <pc:spChg chg="mod">
          <ac:chgData name="Bradt Paul" userId="775cfd14-ae29-4fee-9e3b-b8845f820ef0" providerId="ADAL" clId="{A60CDD26-40ED-4610-9A2B-C41944578EA0}" dt="2026-04-13T11:50:24.421" v="24" actId="790"/>
          <ac:spMkLst>
            <pc:docMk/>
            <pc:sldMk cId="3564358483" sldId="769"/>
            <ac:spMk id="81" creationId="{00000000-0000-0000-0000-000000000000}"/>
          </ac:spMkLst>
        </pc:spChg>
        <pc:spChg chg="mod">
          <ac:chgData name="Bradt Paul" userId="775cfd14-ae29-4fee-9e3b-b8845f820ef0" providerId="ADAL" clId="{A60CDD26-40ED-4610-9A2B-C41944578EA0}" dt="2026-04-13T11:50:24.421" v="24" actId="790"/>
          <ac:spMkLst>
            <pc:docMk/>
            <pc:sldMk cId="3564358483" sldId="769"/>
            <ac:spMk id="112" creationId="{1DAF036B-C709-4902-A1DF-749FC00DE122}"/>
          </ac:spMkLst>
        </pc:spChg>
      </pc:sldChg>
      <pc:sldChg chg="modSp mod">
        <pc:chgData name="Bradt Paul" userId="775cfd14-ae29-4fee-9e3b-b8845f820ef0" providerId="ADAL" clId="{A60CDD26-40ED-4610-9A2B-C41944578EA0}" dt="2026-04-13T12:07:04.233" v="173" actId="6549"/>
        <pc:sldMkLst>
          <pc:docMk/>
          <pc:sldMk cId="3717171458" sldId="770"/>
        </pc:sldMkLst>
        <pc:spChg chg="mod">
          <ac:chgData name="Bradt Paul" userId="775cfd14-ae29-4fee-9e3b-b8845f820ef0" providerId="ADAL" clId="{A60CDD26-40ED-4610-9A2B-C41944578EA0}" dt="2026-04-13T11:50:24.421" v="24" actId="790"/>
          <ac:spMkLst>
            <pc:docMk/>
            <pc:sldMk cId="3717171458" sldId="770"/>
            <ac:spMk id="14" creationId="{00000000-0000-0000-0000-000000000000}"/>
          </ac:spMkLst>
        </pc:spChg>
        <pc:spChg chg="mod">
          <ac:chgData name="Bradt Paul" userId="775cfd14-ae29-4fee-9e3b-b8845f820ef0" providerId="ADAL" clId="{A60CDD26-40ED-4610-9A2B-C41944578EA0}" dt="2026-04-13T11:50:24.421" v="24" actId="790"/>
          <ac:spMkLst>
            <pc:docMk/>
            <pc:sldMk cId="3717171458" sldId="770"/>
            <ac:spMk id="20" creationId="{00000000-0000-0000-0000-000000000000}"/>
          </ac:spMkLst>
        </pc:spChg>
        <pc:spChg chg="mod">
          <ac:chgData name="Bradt Paul" userId="775cfd14-ae29-4fee-9e3b-b8845f820ef0" providerId="ADAL" clId="{A60CDD26-40ED-4610-9A2B-C41944578EA0}" dt="2026-04-13T11:50:24.421" v="24" actId="790"/>
          <ac:spMkLst>
            <pc:docMk/>
            <pc:sldMk cId="3717171458" sldId="770"/>
            <ac:spMk id="23" creationId="{E9D5E65F-D056-4472-A229-DAF19FCAC36A}"/>
          </ac:spMkLst>
        </pc:spChg>
        <pc:spChg chg="mod">
          <ac:chgData name="Bradt Paul" userId="775cfd14-ae29-4fee-9e3b-b8845f820ef0" providerId="ADAL" clId="{A60CDD26-40ED-4610-9A2B-C41944578EA0}" dt="2026-04-13T11:50:24.421" v="24" actId="790"/>
          <ac:spMkLst>
            <pc:docMk/>
            <pc:sldMk cId="3717171458" sldId="770"/>
            <ac:spMk id="24" creationId="{BBBDD0AC-DCAC-42FA-B55B-ACC56B0F4DA0}"/>
          </ac:spMkLst>
        </pc:spChg>
        <pc:spChg chg="mod">
          <ac:chgData name="Bradt Paul" userId="775cfd14-ae29-4fee-9e3b-b8845f820ef0" providerId="ADAL" clId="{A60CDD26-40ED-4610-9A2B-C41944578EA0}" dt="2026-04-13T11:50:24.421" v="24" actId="790"/>
          <ac:spMkLst>
            <pc:docMk/>
            <pc:sldMk cId="3717171458" sldId="770"/>
            <ac:spMk id="33" creationId="{00000000-0000-0000-0000-000000000000}"/>
          </ac:spMkLst>
        </pc:spChg>
        <pc:spChg chg="mod">
          <ac:chgData name="Bradt Paul" userId="775cfd14-ae29-4fee-9e3b-b8845f820ef0" providerId="ADAL" clId="{A60CDD26-40ED-4610-9A2B-C41944578EA0}" dt="2026-04-13T12:07:04.233" v="173" actId="6549"/>
          <ac:spMkLst>
            <pc:docMk/>
            <pc:sldMk cId="3717171458" sldId="770"/>
            <ac:spMk id="83" creationId="{00000000-0000-0000-0000-000000000000}"/>
          </ac:spMkLst>
        </pc:spChg>
        <pc:spChg chg="mod">
          <ac:chgData name="Bradt Paul" userId="775cfd14-ae29-4fee-9e3b-b8845f820ef0" providerId="ADAL" clId="{A60CDD26-40ED-4610-9A2B-C41944578EA0}" dt="2026-04-13T11:50:24.421" v="24" actId="790"/>
          <ac:spMkLst>
            <pc:docMk/>
            <pc:sldMk cId="3717171458" sldId="770"/>
            <ac:spMk id="85" creationId="{54EB4E7C-59C8-44F5-8604-EC6DA1BE1254}"/>
          </ac:spMkLst>
        </pc:spChg>
      </pc:sldChg>
      <pc:sldChg chg="modSp mod">
        <pc:chgData name="Bradt Paul" userId="775cfd14-ae29-4fee-9e3b-b8845f820ef0" providerId="ADAL" clId="{A60CDD26-40ED-4610-9A2B-C41944578EA0}" dt="2026-04-13T11:58:58.178" v="60" actId="313"/>
        <pc:sldMkLst>
          <pc:docMk/>
          <pc:sldMk cId="435907053" sldId="772"/>
        </pc:sldMkLst>
        <pc:spChg chg="mod">
          <ac:chgData name="Bradt Paul" userId="775cfd14-ae29-4fee-9e3b-b8845f820ef0" providerId="ADAL" clId="{A60CDD26-40ED-4610-9A2B-C41944578EA0}" dt="2026-04-13T11:50:24.421" v="24" actId="790"/>
          <ac:spMkLst>
            <pc:docMk/>
            <pc:sldMk cId="435907053" sldId="772"/>
            <ac:spMk id="9" creationId="{00000000-0000-0000-0000-000000000000}"/>
          </ac:spMkLst>
        </pc:spChg>
        <pc:spChg chg="mod">
          <ac:chgData name="Bradt Paul" userId="775cfd14-ae29-4fee-9e3b-b8845f820ef0" providerId="ADAL" clId="{A60CDD26-40ED-4610-9A2B-C41944578EA0}" dt="2026-04-13T11:50:24.421" v="24" actId="790"/>
          <ac:spMkLst>
            <pc:docMk/>
            <pc:sldMk cId="435907053" sldId="772"/>
            <ac:spMk id="10" creationId="{00000000-0000-0000-0000-000000000000}"/>
          </ac:spMkLst>
        </pc:spChg>
        <pc:spChg chg="mod">
          <ac:chgData name="Bradt Paul" userId="775cfd14-ae29-4fee-9e3b-b8845f820ef0" providerId="ADAL" clId="{A60CDD26-40ED-4610-9A2B-C41944578EA0}" dt="2026-04-13T11:58:58.178" v="60" actId="313"/>
          <ac:spMkLst>
            <pc:docMk/>
            <pc:sldMk cId="435907053" sldId="772"/>
            <ac:spMk id="12" creationId="{00000000-0000-0000-0000-000000000000}"/>
          </ac:spMkLst>
        </pc:spChg>
        <pc:spChg chg="mod">
          <ac:chgData name="Bradt Paul" userId="775cfd14-ae29-4fee-9e3b-b8845f820ef0" providerId="ADAL" clId="{A60CDD26-40ED-4610-9A2B-C41944578EA0}" dt="2026-04-13T11:50:24.421" v="24" actId="790"/>
          <ac:spMkLst>
            <pc:docMk/>
            <pc:sldMk cId="435907053" sldId="772"/>
            <ac:spMk id="14" creationId="{00000000-0000-0000-0000-000000000000}"/>
          </ac:spMkLst>
        </pc:spChg>
        <pc:spChg chg="mod">
          <ac:chgData name="Bradt Paul" userId="775cfd14-ae29-4fee-9e3b-b8845f820ef0" providerId="ADAL" clId="{A60CDD26-40ED-4610-9A2B-C41944578EA0}" dt="2026-04-13T11:50:24.421" v="24" actId="790"/>
          <ac:spMkLst>
            <pc:docMk/>
            <pc:sldMk cId="435907053" sldId="772"/>
            <ac:spMk id="15" creationId="{00000000-0000-0000-0000-000000000000}"/>
          </ac:spMkLst>
        </pc:spChg>
        <pc:spChg chg="mod">
          <ac:chgData name="Bradt Paul" userId="775cfd14-ae29-4fee-9e3b-b8845f820ef0" providerId="ADAL" clId="{A60CDD26-40ED-4610-9A2B-C41944578EA0}" dt="2026-04-13T11:50:24.421" v="24" actId="790"/>
          <ac:spMkLst>
            <pc:docMk/>
            <pc:sldMk cId="435907053" sldId="772"/>
            <ac:spMk id="19" creationId="{00000000-0000-0000-0000-000000000000}"/>
          </ac:spMkLst>
        </pc:spChg>
      </pc:sldChg>
      <pc:sldChg chg="modSp mod">
        <pc:chgData name="Bradt Paul" userId="775cfd14-ae29-4fee-9e3b-b8845f820ef0" providerId="ADAL" clId="{A60CDD26-40ED-4610-9A2B-C41944578EA0}" dt="2026-04-13T11:50:24.421" v="24" actId="790"/>
        <pc:sldMkLst>
          <pc:docMk/>
          <pc:sldMk cId="2466513162" sldId="773"/>
        </pc:sldMkLst>
        <pc:spChg chg="mod">
          <ac:chgData name="Bradt Paul" userId="775cfd14-ae29-4fee-9e3b-b8845f820ef0" providerId="ADAL" clId="{A60CDD26-40ED-4610-9A2B-C41944578EA0}" dt="2026-04-13T11:50:24.421" v="24" actId="790"/>
          <ac:spMkLst>
            <pc:docMk/>
            <pc:sldMk cId="2466513162" sldId="773"/>
            <ac:spMk id="9" creationId="{00000000-0000-0000-0000-000000000000}"/>
          </ac:spMkLst>
        </pc:spChg>
        <pc:spChg chg="mod">
          <ac:chgData name="Bradt Paul" userId="775cfd14-ae29-4fee-9e3b-b8845f820ef0" providerId="ADAL" clId="{A60CDD26-40ED-4610-9A2B-C41944578EA0}" dt="2026-04-13T11:50:24.421" v="24" actId="790"/>
          <ac:spMkLst>
            <pc:docMk/>
            <pc:sldMk cId="2466513162" sldId="773"/>
            <ac:spMk id="10" creationId="{00000000-0000-0000-0000-000000000000}"/>
          </ac:spMkLst>
        </pc:spChg>
        <pc:spChg chg="mod">
          <ac:chgData name="Bradt Paul" userId="775cfd14-ae29-4fee-9e3b-b8845f820ef0" providerId="ADAL" clId="{A60CDD26-40ED-4610-9A2B-C41944578EA0}" dt="2026-04-13T11:50:24.421" v="24" actId="790"/>
          <ac:spMkLst>
            <pc:docMk/>
            <pc:sldMk cId="2466513162" sldId="773"/>
            <ac:spMk id="12" creationId="{00000000-0000-0000-0000-000000000000}"/>
          </ac:spMkLst>
        </pc:spChg>
        <pc:spChg chg="mod">
          <ac:chgData name="Bradt Paul" userId="775cfd14-ae29-4fee-9e3b-b8845f820ef0" providerId="ADAL" clId="{A60CDD26-40ED-4610-9A2B-C41944578EA0}" dt="2026-04-13T11:50:24.421" v="24" actId="790"/>
          <ac:spMkLst>
            <pc:docMk/>
            <pc:sldMk cId="2466513162" sldId="773"/>
            <ac:spMk id="16" creationId="{B68F3312-BBE8-405B-9BF9-DC6DB8E8C6D2}"/>
          </ac:spMkLst>
        </pc:spChg>
        <pc:spChg chg="mod">
          <ac:chgData name="Bradt Paul" userId="775cfd14-ae29-4fee-9e3b-b8845f820ef0" providerId="ADAL" clId="{A60CDD26-40ED-4610-9A2B-C41944578EA0}" dt="2026-04-13T11:50:24.421" v="24" actId="790"/>
          <ac:spMkLst>
            <pc:docMk/>
            <pc:sldMk cId="2466513162" sldId="773"/>
            <ac:spMk id="19" creationId="{225C26AF-61F3-489F-BC6E-146708D402D5}"/>
          </ac:spMkLst>
        </pc:spChg>
        <pc:spChg chg="mod">
          <ac:chgData name="Bradt Paul" userId="775cfd14-ae29-4fee-9e3b-b8845f820ef0" providerId="ADAL" clId="{A60CDD26-40ED-4610-9A2B-C41944578EA0}" dt="2026-04-13T11:50:24.421" v="24" actId="790"/>
          <ac:spMkLst>
            <pc:docMk/>
            <pc:sldMk cId="2466513162" sldId="773"/>
            <ac:spMk id="20" creationId="{040310DB-7C87-45EC-BA7E-05552B098A13}"/>
          </ac:spMkLst>
        </pc:spChg>
      </pc:sldChg>
      <pc:sldChg chg="modSp mod">
        <pc:chgData name="Bradt Paul" userId="775cfd14-ae29-4fee-9e3b-b8845f820ef0" providerId="ADAL" clId="{A60CDD26-40ED-4610-9A2B-C41944578EA0}" dt="2026-04-13T11:50:24.421" v="24" actId="790"/>
        <pc:sldMkLst>
          <pc:docMk/>
          <pc:sldMk cId="628769931" sldId="774"/>
        </pc:sldMkLst>
        <pc:spChg chg="mod">
          <ac:chgData name="Bradt Paul" userId="775cfd14-ae29-4fee-9e3b-b8845f820ef0" providerId="ADAL" clId="{A60CDD26-40ED-4610-9A2B-C41944578EA0}" dt="2026-04-13T11:50:24.421" v="24" actId="790"/>
          <ac:spMkLst>
            <pc:docMk/>
            <pc:sldMk cId="628769931" sldId="774"/>
            <ac:spMk id="9" creationId="{00000000-0000-0000-0000-000000000000}"/>
          </ac:spMkLst>
        </pc:spChg>
        <pc:spChg chg="mod">
          <ac:chgData name="Bradt Paul" userId="775cfd14-ae29-4fee-9e3b-b8845f820ef0" providerId="ADAL" clId="{A60CDD26-40ED-4610-9A2B-C41944578EA0}" dt="2026-04-13T11:50:24.421" v="24" actId="790"/>
          <ac:spMkLst>
            <pc:docMk/>
            <pc:sldMk cId="628769931" sldId="774"/>
            <ac:spMk id="10" creationId="{00000000-0000-0000-0000-000000000000}"/>
          </ac:spMkLst>
        </pc:spChg>
        <pc:spChg chg="mod">
          <ac:chgData name="Bradt Paul" userId="775cfd14-ae29-4fee-9e3b-b8845f820ef0" providerId="ADAL" clId="{A60CDD26-40ED-4610-9A2B-C41944578EA0}" dt="2026-04-13T11:50:24.421" v="24" actId="790"/>
          <ac:spMkLst>
            <pc:docMk/>
            <pc:sldMk cId="628769931" sldId="774"/>
            <ac:spMk id="12" creationId="{00000000-0000-0000-0000-000000000000}"/>
          </ac:spMkLst>
        </pc:spChg>
        <pc:spChg chg="mod">
          <ac:chgData name="Bradt Paul" userId="775cfd14-ae29-4fee-9e3b-b8845f820ef0" providerId="ADAL" clId="{A60CDD26-40ED-4610-9A2B-C41944578EA0}" dt="2026-04-13T11:50:24.421" v="24" actId="790"/>
          <ac:spMkLst>
            <pc:docMk/>
            <pc:sldMk cId="628769931" sldId="774"/>
            <ac:spMk id="14" creationId="{FAAB2871-8508-4368-AC41-E54FF8777E46}"/>
          </ac:spMkLst>
        </pc:spChg>
      </pc:sldChg>
      <pc:sldChg chg="modSp mod">
        <pc:chgData name="Bradt Paul" userId="775cfd14-ae29-4fee-9e3b-b8845f820ef0" providerId="ADAL" clId="{A60CDD26-40ED-4610-9A2B-C41944578EA0}" dt="2026-04-13T11:50:24.421" v="24" actId="790"/>
        <pc:sldMkLst>
          <pc:docMk/>
          <pc:sldMk cId="215620264" sldId="775"/>
        </pc:sldMkLst>
        <pc:spChg chg="mod">
          <ac:chgData name="Bradt Paul" userId="775cfd14-ae29-4fee-9e3b-b8845f820ef0" providerId="ADAL" clId="{A60CDD26-40ED-4610-9A2B-C41944578EA0}" dt="2026-04-13T11:50:24.421" v="24" actId="790"/>
          <ac:spMkLst>
            <pc:docMk/>
            <pc:sldMk cId="215620264" sldId="775"/>
            <ac:spMk id="8" creationId="{402B6D9F-A313-4D72-BA04-A688EC56A4CA}"/>
          </ac:spMkLst>
        </pc:spChg>
        <pc:spChg chg="mod">
          <ac:chgData name="Bradt Paul" userId="775cfd14-ae29-4fee-9e3b-b8845f820ef0" providerId="ADAL" clId="{A60CDD26-40ED-4610-9A2B-C41944578EA0}" dt="2026-04-13T11:50:24.421" v="24" actId="790"/>
          <ac:spMkLst>
            <pc:docMk/>
            <pc:sldMk cId="215620264" sldId="775"/>
            <ac:spMk id="9" creationId="{00000000-0000-0000-0000-000000000000}"/>
          </ac:spMkLst>
        </pc:spChg>
        <pc:spChg chg="mod">
          <ac:chgData name="Bradt Paul" userId="775cfd14-ae29-4fee-9e3b-b8845f820ef0" providerId="ADAL" clId="{A60CDD26-40ED-4610-9A2B-C41944578EA0}" dt="2026-04-13T11:50:24.421" v="24" actId="790"/>
          <ac:spMkLst>
            <pc:docMk/>
            <pc:sldMk cId="215620264" sldId="775"/>
            <ac:spMk id="10" creationId="{00000000-0000-0000-0000-000000000000}"/>
          </ac:spMkLst>
        </pc:spChg>
        <pc:spChg chg="mod">
          <ac:chgData name="Bradt Paul" userId="775cfd14-ae29-4fee-9e3b-b8845f820ef0" providerId="ADAL" clId="{A60CDD26-40ED-4610-9A2B-C41944578EA0}" dt="2026-04-13T11:50:24.421" v="24" actId="790"/>
          <ac:spMkLst>
            <pc:docMk/>
            <pc:sldMk cId="215620264" sldId="775"/>
            <ac:spMk id="12" creationId="{00000000-0000-0000-0000-000000000000}"/>
          </ac:spMkLst>
        </pc:spChg>
      </pc:sldChg>
      <pc:sldChg chg="modSp mod">
        <pc:chgData name="Bradt Paul" userId="775cfd14-ae29-4fee-9e3b-b8845f820ef0" providerId="ADAL" clId="{A60CDD26-40ED-4610-9A2B-C41944578EA0}" dt="2026-04-13T11:59:01.803" v="61" actId="313"/>
        <pc:sldMkLst>
          <pc:docMk/>
          <pc:sldMk cId="2392377482" sldId="783"/>
        </pc:sldMkLst>
        <pc:spChg chg="mod">
          <ac:chgData name="Bradt Paul" userId="775cfd14-ae29-4fee-9e3b-b8845f820ef0" providerId="ADAL" clId="{A60CDD26-40ED-4610-9A2B-C41944578EA0}" dt="2026-04-13T11:50:24.421" v="24" actId="790"/>
          <ac:spMkLst>
            <pc:docMk/>
            <pc:sldMk cId="2392377482" sldId="783"/>
            <ac:spMk id="7" creationId="{00000000-0000-0000-0000-000000000000}"/>
          </ac:spMkLst>
        </pc:spChg>
        <pc:spChg chg="mod">
          <ac:chgData name="Bradt Paul" userId="775cfd14-ae29-4fee-9e3b-b8845f820ef0" providerId="ADAL" clId="{A60CDD26-40ED-4610-9A2B-C41944578EA0}" dt="2026-04-13T11:50:24.421" v="24" actId="790"/>
          <ac:spMkLst>
            <pc:docMk/>
            <pc:sldMk cId="2392377482" sldId="783"/>
            <ac:spMk id="9" creationId="{00000000-0000-0000-0000-000000000000}"/>
          </ac:spMkLst>
        </pc:spChg>
        <pc:spChg chg="mod">
          <ac:chgData name="Bradt Paul" userId="775cfd14-ae29-4fee-9e3b-b8845f820ef0" providerId="ADAL" clId="{A60CDD26-40ED-4610-9A2B-C41944578EA0}" dt="2026-04-13T11:50:24.421" v="24" actId="790"/>
          <ac:spMkLst>
            <pc:docMk/>
            <pc:sldMk cId="2392377482" sldId="783"/>
            <ac:spMk id="10" creationId="{00000000-0000-0000-0000-000000000000}"/>
          </ac:spMkLst>
        </pc:spChg>
        <pc:spChg chg="mod">
          <ac:chgData name="Bradt Paul" userId="775cfd14-ae29-4fee-9e3b-b8845f820ef0" providerId="ADAL" clId="{A60CDD26-40ED-4610-9A2B-C41944578EA0}" dt="2026-04-13T11:59:01.803" v="61" actId="313"/>
          <ac:spMkLst>
            <pc:docMk/>
            <pc:sldMk cId="2392377482" sldId="783"/>
            <ac:spMk id="12" creationId="{00000000-0000-0000-0000-000000000000}"/>
          </ac:spMkLst>
        </pc:spChg>
      </pc:sldChg>
      <pc:sldChg chg="modSp mod">
        <pc:chgData name="Bradt Paul" userId="775cfd14-ae29-4fee-9e3b-b8845f820ef0" providerId="ADAL" clId="{A60CDD26-40ED-4610-9A2B-C41944578EA0}" dt="2026-04-13T11:57:43.989" v="57" actId="20577"/>
        <pc:sldMkLst>
          <pc:docMk/>
          <pc:sldMk cId="521859553" sldId="821"/>
        </pc:sldMkLst>
        <pc:spChg chg="mod">
          <ac:chgData name="Bradt Paul" userId="775cfd14-ae29-4fee-9e3b-b8845f820ef0" providerId="ADAL" clId="{A60CDD26-40ED-4610-9A2B-C41944578EA0}" dt="2026-04-13T11:50:24.421" v="24" actId="790"/>
          <ac:spMkLst>
            <pc:docMk/>
            <pc:sldMk cId="521859553" sldId="821"/>
            <ac:spMk id="6" creationId="{00000000-0000-0000-0000-000000000000}"/>
          </ac:spMkLst>
        </pc:spChg>
        <pc:spChg chg="mod">
          <ac:chgData name="Bradt Paul" userId="775cfd14-ae29-4fee-9e3b-b8845f820ef0" providerId="ADAL" clId="{A60CDD26-40ED-4610-9A2B-C41944578EA0}" dt="2026-04-13T11:50:24.421" v="24" actId="790"/>
          <ac:spMkLst>
            <pc:docMk/>
            <pc:sldMk cId="521859553" sldId="821"/>
            <ac:spMk id="7" creationId="{00000000-0000-0000-0000-000000000000}"/>
          </ac:spMkLst>
        </pc:spChg>
        <pc:spChg chg="mod">
          <ac:chgData name="Bradt Paul" userId="775cfd14-ae29-4fee-9e3b-b8845f820ef0" providerId="ADAL" clId="{A60CDD26-40ED-4610-9A2B-C41944578EA0}" dt="2026-04-13T11:57:30.491" v="54" actId="313"/>
          <ac:spMkLst>
            <pc:docMk/>
            <pc:sldMk cId="521859553" sldId="821"/>
            <ac:spMk id="14" creationId="{03D98AF2-51F8-461A-944E-FC09EDF5AD2A}"/>
          </ac:spMkLst>
        </pc:spChg>
        <pc:spChg chg="mod">
          <ac:chgData name="Bradt Paul" userId="775cfd14-ae29-4fee-9e3b-b8845f820ef0" providerId="ADAL" clId="{A60CDD26-40ED-4610-9A2B-C41944578EA0}" dt="2026-04-13T11:57:43.989" v="57" actId="20577"/>
          <ac:spMkLst>
            <pc:docMk/>
            <pc:sldMk cId="521859553" sldId="821"/>
            <ac:spMk id="23" creationId="{00000000-0000-0000-0000-000000000000}"/>
          </ac:spMkLst>
        </pc:spChg>
        <pc:spChg chg="mod">
          <ac:chgData name="Bradt Paul" userId="775cfd14-ae29-4fee-9e3b-b8845f820ef0" providerId="ADAL" clId="{A60CDD26-40ED-4610-9A2B-C41944578EA0}" dt="2026-04-13T11:50:24.421" v="24" actId="790"/>
          <ac:spMkLst>
            <pc:docMk/>
            <pc:sldMk cId="521859553" sldId="821"/>
            <ac:spMk id="46" creationId="{04B093A2-BC9D-4F92-A5E9-8D3777E046B8}"/>
          </ac:spMkLst>
        </pc:spChg>
        <pc:spChg chg="mod">
          <ac:chgData name="Bradt Paul" userId="775cfd14-ae29-4fee-9e3b-b8845f820ef0" providerId="ADAL" clId="{A60CDD26-40ED-4610-9A2B-C41944578EA0}" dt="2026-04-13T11:50:24.421" v="24" actId="790"/>
          <ac:spMkLst>
            <pc:docMk/>
            <pc:sldMk cId="521859553" sldId="821"/>
            <ac:spMk id="55" creationId="{00E51890-2A27-478B-98F8-F1F50E9064AB}"/>
          </ac:spMkLst>
        </pc:spChg>
        <pc:spChg chg="mod">
          <ac:chgData name="Bradt Paul" userId="775cfd14-ae29-4fee-9e3b-b8845f820ef0" providerId="ADAL" clId="{A60CDD26-40ED-4610-9A2B-C41944578EA0}" dt="2026-04-13T11:50:24.421" v="24" actId="790"/>
          <ac:spMkLst>
            <pc:docMk/>
            <pc:sldMk cId="521859553" sldId="821"/>
            <ac:spMk id="56" creationId="{CF395BF8-85EE-473B-9EB3-B84BFE8A7947}"/>
          </ac:spMkLst>
        </pc:spChg>
        <pc:spChg chg="mod">
          <ac:chgData name="Bradt Paul" userId="775cfd14-ae29-4fee-9e3b-b8845f820ef0" providerId="ADAL" clId="{A60CDD26-40ED-4610-9A2B-C41944578EA0}" dt="2026-04-13T11:50:24.421" v="24" actId="790"/>
          <ac:spMkLst>
            <pc:docMk/>
            <pc:sldMk cId="521859553" sldId="821"/>
            <ac:spMk id="59" creationId="{E24CFA63-0A36-4DD1-8CB1-B65A35B65BCB}"/>
          </ac:spMkLst>
        </pc:spChg>
        <pc:spChg chg="mod">
          <ac:chgData name="Bradt Paul" userId="775cfd14-ae29-4fee-9e3b-b8845f820ef0" providerId="ADAL" clId="{A60CDD26-40ED-4610-9A2B-C41944578EA0}" dt="2026-04-13T11:50:24.421" v="24" actId="790"/>
          <ac:spMkLst>
            <pc:docMk/>
            <pc:sldMk cId="521859553" sldId="821"/>
            <ac:spMk id="72" creationId="{6928C96E-DD5D-4FE2-BBA6-DA95516BE9E5}"/>
          </ac:spMkLst>
        </pc:spChg>
        <pc:spChg chg="mod">
          <ac:chgData name="Bradt Paul" userId="775cfd14-ae29-4fee-9e3b-b8845f820ef0" providerId="ADAL" clId="{A60CDD26-40ED-4610-9A2B-C41944578EA0}" dt="2026-04-13T11:50:24.421" v="24" actId="790"/>
          <ac:spMkLst>
            <pc:docMk/>
            <pc:sldMk cId="521859553" sldId="821"/>
            <ac:spMk id="73" creationId="{4D41C2B5-0C97-476E-B527-30089CF80568}"/>
          </ac:spMkLst>
        </pc:spChg>
        <pc:spChg chg="mod">
          <ac:chgData name="Bradt Paul" userId="775cfd14-ae29-4fee-9e3b-b8845f820ef0" providerId="ADAL" clId="{A60CDD26-40ED-4610-9A2B-C41944578EA0}" dt="2026-04-13T11:50:24.421" v="24" actId="790"/>
          <ac:spMkLst>
            <pc:docMk/>
            <pc:sldMk cId="521859553" sldId="821"/>
            <ac:spMk id="75" creationId="{3961022D-0A91-4ED0-B355-084B49E2AAA6}"/>
          </ac:spMkLst>
        </pc:spChg>
      </pc:sldChg>
      <pc:sldChg chg="modSp mod">
        <pc:chgData name="Bradt Paul" userId="775cfd14-ae29-4fee-9e3b-b8845f820ef0" providerId="ADAL" clId="{A60CDD26-40ED-4610-9A2B-C41944578EA0}" dt="2026-04-13T11:50:24.421" v="24" actId="790"/>
        <pc:sldMkLst>
          <pc:docMk/>
          <pc:sldMk cId="2241288321" sldId="823"/>
        </pc:sldMkLst>
        <pc:spChg chg="mod">
          <ac:chgData name="Bradt Paul" userId="775cfd14-ae29-4fee-9e3b-b8845f820ef0" providerId="ADAL" clId="{A60CDD26-40ED-4610-9A2B-C41944578EA0}" dt="2026-04-13T11:50:24.421" v="24" actId="790"/>
          <ac:spMkLst>
            <pc:docMk/>
            <pc:sldMk cId="2241288321" sldId="823"/>
            <ac:spMk id="3" creationId="{00000000-0000-0000-0000-000000000000}"/>
          </ac:spMkLst>
        </pc:spChg>
        <pc:spChg chg="mod">
          <ac:chgData name="Bradt Paul" userId="775cfd14-ae29-4fee-9e3b-b8845f820ef0" providerId="ADAL" clId="{A60CDD26-40ED-4610-9A2B-C41944578EA0}" dt="2026-04-13T11:50:24.421" v="24" actId="790"/>
          <ac:spMkLst>
            <pc:docMk/>
            <pc:sldMk cId="2241288321" sldId="823"/>
            <ac:spMk id="8" creationId="{00000000-0000-0000-0000-000000000000}"/>
          </ac:spMkLst>
        </pc:spChg>
        <pc:spChg chg="mod">
          <ac:chgData name="Bradt Paul" userId="775cfd14-ae29-4fee-9e3b-b8845f820ef0" providerId="ADAL" clId="{A60CDD26-40ED-4610-9A2B-C41944578EA0}" dt="2026-04-13T11:50:24.421" v="24" actId="790"/>
          <ac:spMkLst>
            <pc:docMk/>
            <pc:sldMk cId="2241288321" sldId="823"/>
            <ac:spMk id="19" creationId="{00000000-0000-0000-0000-000000000000}"/>
          </ac:spMkLst>
        </pc:spChg>
        <pc:spChg chg="mod">
          <ac:chgData name="Bradt Paul" userId="775cfd14-ae29-4fee-9e3b-b8845f820ef0" providerId="ADAL" clId="{A60CDD26-40ED-4610-9A2B-C41944578EA0}" dt="2026-04-13T11:50:24.421" v="24" actId="790"/>
          <ac:spMkLst>
            <pc:docMk/>
            <pc:sldMk cId="2241288321" sldId="823"/>
            <ac:spMk id="20" creationId="{00000000-0000-0000-0000-000000000000}"/>
          </ac:spMkLst>
        </pc:spChg>
        <pc:spChg chg="mod">
          <ac:chgData name="Bradt Paul" userId="775cfd14-ae29-4fee-9e3b-b8845f820ef0" providerId="ADAL" clId="{A60CDD26-40ED-4610-9A2B-C41944578EA0}" dt="2026-04-13T11:50:24.421" v="24" actId="790"/>
          <ac:spMkLst>
            <pc:docMk/>
            <pc:sldMk cId="2241288321" sldId="823"/>
            <ac:spMk id="22" creationId="{00000000-0000-0000-0000-000000000000}"/>
          </ac:spMkLst>
        </pc:spChg>
      </pc:sldChg>
      <pc:sldChg chg="modSp mod">
        <pc:chgData name="Bradt Paul" userId="775cfd14-ae29-4fee-9e3b-b8845f820ef0" providerId="ADAL" clId="{A60CDD26-40ED-4610-9A2B-C41944578EA0}" dt="2026-04-13T11:50:24.421" v="24" actId="790"/>
        <pc:sldMkLst>
          <pc:docMk/>
          <pc:sldMk cId="41034916" sldId="825"/>
        </pc:sldMkLst>
        <pc:spChg chg="mod">
          <ac:chgData name="Bradt Paul" userId="775cfd14-ae29-4fee-9e3b-b8845f820ef0" providerId="ADAL" clId="{A60CDD26-40ED-4610-9A2B-C41944578EA0}" dt="2026-04-13T11:50:24.421" v="24" actId="790"/>
          <ac:spMkLst>
            <pc:docMk/>
            <pc:sldMk cId="41034916" sldId="825"/>
            <ac:spMk id="8" creationId="{00000000-0000-0000-0000-000000000000}"/>
          </ac:spMkLst>
        </pc:spChg>
        <pc:spChg chg="mod">
          <ac:chgData name="Bradt Paul" userId="775cfd14-ae29-4fee-9e3b-b8845f820ef0" providerId="ADAL" clId="{A60CDD26-40ED-4610-9A2B-C41944578EA0}" dt="2026-04-13T11:50:24.421" v="24" actId="790"/>
          <ac:spMkLst>
            <pc:docMk/>
            <pc:sldMk cId="41034916" sldId="825"/>
            <ac:spMk id="11" creationId="{00000000-0000-0000-0000-000000000000}"/>
          </ac:spMkLst>
        </pc:spChg>
        <pc:spChg chg="mod">
          <ac:chgData name="Bradt Paul" userId="775cfd14-ae29-4fee-9e3b-b8845f820ef0" providerId="ADAL" clId="{A60CDD26-40ED-4610-9A2B-C41944578EA0}" dt="2026-04-13T11:50:24.421" v="24" actId="790"/>
          <ac:spMkLst>
            <pc:docMk/>
            <pc:sldMk cId="41034916" sldId="825"/>
            <ac:spMk id="14" creationId="{00000000-0000-0000-0000-000000000000}"/>
          </ac:spMkLst>
        </pc:spChg>
        <pc:spChg chg="mod">
          <ac:chgData name="Bradt Paul" userId="775cfd14-ae29-4fee-9e3b-b8845f820ef0" providerId="ADAL" clId="{A60CDD26-40ED-4610-9A2B-C41944578EA0}" dt="2026-04-13T11:50:24.421" v="24" actId="790"/>
          <ac:spMkLst>
            <pc:docMk/>
            <pc:sldMk cId="41034916" sldId="825"/>
            <ac:spMk id="19" creationId="{00000000-0000-0000-0000-000000000000}"/>
          </ac:spMkLst>
        </pc:spChg>
        <pc:spChg chg="mod">
          <ac:chgData name="Bradt Paul" userId="775cfd14-ae29-4fee-9e3b-b8845f820ef0" providerId="ADAL" clId="{A60CDD26-40ED-4610-9A2B-C41944578EA0}" dt="2026-04-13T11:50:24.421" v="24" actId="790"/>
          <ac:spMkLst>
            <pc:docMk/>
            <pc:sldMk cId="41034916" sldId="825"/>
            <ac:spMk id="20" creationId="{00000000-0000-0000-0000-000000000000}"/>
          </ac:spMkLst>
        </pc:spChg>
        <pc:spChg chg="mod">
          <ac:chgData name="Bradt Paul" userId="775cfd14-ae29-4fee-9e3b-b8845f820ef0" providerId="ADAL" clId="{A60CDD26-40ED-4610-9A2B-C41944578EA0}" dt="2026-04-13T11:50:24.421" v="24" actId="790"/>
          <ac:spMkLst>
            <pc:docMk/>
            <pc:sldMk cId="41034916" sldId="825"/>
            <ac:spMk id="22" creationId="{00000000-0000-0000-0000-000000000000}"/>
          </ac:spMkLst>
        </pc:spChg>
      </pc:sldChg>
      <pc:sldChg chg="modSp mod">
        <pc:chgData name="Bradt Paul" userId="775cfd14-ae29-4fee-9e3b-b8845f820ef0" providerId="ADAL" clId="{A60CDD26-40ED-4610-9A2B-C41944578EA0}" dt="2026-04-13T11:50:24.421" v="24" actId="790"/>
        <pc:sldMkLst>
          <pc:docMk/>
          <pc:sldMk cId="2526804056" sldId="826"/>
        </pc:sldMkLst>
        <pc:spChg chg="mod">
          <ac:chgData name="Bradt Paul" userId="775cfd14-ae29-4fee-9e3b-b8845f820ef0" providerId="ADAL" clId="{A60CDD26-40ED-4610-9A2B-C41944578EA0}" dt="2026-04-13T11:50:24.421" v="24" actId="790"/>
          <ac:spMkLst>
            <pc:docMk/>
            <pc:sldMk cId="2526804056" sldId="826"/>
            <ac:spMk id="7" creationId="{00000000-0000-0000-0000-000000000000}"/>
          </ac:spMkLst>
        </pc:spChg>
        <pc:spChg chg="mod">
          <ac:chgData name="Bradt Paul" userId="775cfd14-ae29-4fee-9e3b-b8845f820ef0" providerId="ADAL" clId="{A60CDD26-40ED-4610-9A2B-C41944578EA0}" dt="2026-04-13T11:50:24.421" v="24" actId="790"/>
          <ac:spMkLst>
            <pc:docMk/>
            <pc:sldMk cId="2526804056" sldId="826"/>
            <ac:spMk id="8" creationId="{00000000-0000-0000-0000-000000000000}"/>
          </ac:spMkLst>
        </pc:spChg>
        <pc:spChg chg="mod">
          <ac:chgData name="Bradt Paul" userId="775cfd14-ae29-4fee-9e3b-b8845f820ef0" providerId="ADAL" clId="{A60CDD26-40ED-4610-9A2B-C41944578EA0}" dt="2026-04-13T11:50:24.421" v="24" actId="790"/>
          <ac:spMkLst>
            <pc:docMk/>
            <pc:sldMk cId="2526804056" sldId="826"/>
            <ac:spMk id="12" creationId="{00000000-0000-0000-0000-000000000000}"/>
          </ac:spMkLst>
        </pc:spChg>
        <pc:spChg chg="mod">
          <ac:chgData name="Bradt Paul" userId="775cfd14-ae29-4fee-9e3b-b8845f820ef0" providerId="ADAL" clId="{A60CDD26-40ED-4610-9A2B-C41944578EA0}" dt="2026-04-13T11:50:24.421" v="24" actId="790"/>
          <ac:spMkLst>
            <pc:docMk/>
            <pc:sldMk cId="2526804056" sldId="826"/>
            <ac:spMk id="15" creationId="{00000000-0000-0000-0000-000000000000}"/>
          </ac:spMkLst>
        </pc:spChg>
        <pc:spChg chg="mod">
          <ac:chgData name="Bradt Paul" userId="775cfd14-ae29-4fee-9e3b-b8845f820ef0" providerId="ADAL" clId="{A60CDD26-40ED-4610-9A2B-C41944578EA0}" dt="2026-04-13T11:50:24.421" v="24" actId="790"/>
          <ac:spMkLst>
            <pc:docMk/>
            <pc:sldMk cId="2526804056" sldId="826"/>
            <ac:spMk id="24" creationId="{00000000-0000-0000-0000-000000000000}"/>
          </ac:spMkLst>
        </pc:spChg>
        <pc:spChg chg="mod">
          <ac:chgData name="Bradt Paul" userId="775cfd14-ae29-4fee-9e3b-b8845f820ef0" providerId="ADAL" clId="{A60CDD26-40ED-4610-9A2B-C41944578EA0}" dt="2026-04-13T11:50:24.421" v="24" actId="790"/>
          <ac:spMkLst>
            <pc:docMk/>
            <pc:sldMk cId="2526804056" sldId="826"/>
            <ac:spMk id="29" creationId="{00000000-0000-0000-0000-000000000000}"/>
          </ac:spMkLst>
        </pc:spChg>
        <pc:spChg chg="mod">
          <ac:chgData name="Bradt Paul" userId="775cfd14-ae29-4fee-9e3b-b8845f820ef0" providerId="ADAL" clId="{A60CDD26-40ED-4610-9A2B-C41944578EA0}" dt="2026-04-13T11:50:24.421" v="24" actId="790"/>
          <ac:spMkLst>
            <pc:docMk/>
            <pc:sldMk cId="2526804056" sldId="826"/>
            <ac:spMk id="31" creationId="{00000000-0000-0000-0000-000000000000}"/>
          </ac:spMkLst>
        </pc:spChg>
        <pc:spChg chg="mod">
          <ac:chgData name="Bradt Paul" userId="775cfd14-ae29-4fee-9e3b-b8845f820ef0" providerId="ADAL" clId="{A60CDD26-40ED-4610-9A2B-C41944578EA0}" dt="2026-04-13T11:50:24.421" v="24" actId="790"/>
          <ac:spMkLst>
            <pc:docMk/>
            <pc:sldMk cId="2526804056" sldId="826"/>
            <ac:spMk id="32" creationId="{00000000-0000-0000-0000-000000000000}"/>
          </ac:spMkLst>
        </pc:spChg>
        <pc:spChg chg="mod">
          <ac:chgData name="Bradt Paul" userId="775cfd14-ae29-4fee-9e3b-b8845f820ef0" providerId="ADAL" clId="{A60CDD26-40ED-4610-9A2B-C41944578EA0}" dt="2026-04-13T11:50:24.421" v="24" actId="790"/>
          <ac:spMkLst>
            <pc:docMk/>
            <pc:sldMk cId="2526804056" sldId="826"/>
            <ac:spMk id="33" creationId="{82527830-F5DD-4756-A024-4234486F4DA7}"/>
          </ac:spMkLst>
        </pc:spChg>
        <pc:spChg chg="mod">
          <ac:chgData name="Bradt Paul" userId="775cfd14-ae29-4fee-9e3b-b8845f820ef0" providerId="ADAL" clId="{A60CDD26-40ED-4610-9A2B-C41944578EA0}" dt="2026-04-13T11:50:24.421" v="24" actId="790"/>
          <ac:spMkLst>
            <pc:docMk/>
            <pc:sldMk cId="2526804056" sldId="826"/>
            <ac:spMk id="35" creationId="{3B608D8F-D06B-42B5-A491-6030EAB6417D}"/>
          </ac:spMkLst>
        </pc:spChg>
      </pc:sldChg>
      <pc:sldChg chg="modSp mod">
        <pc:chgData name="Bradt Paul" userId="775cfd14-ae29-4fee-9e3b-b8845f820ef0" providerId="ADAL" clId="{A60CDD26-40ED-4610-9A2B-C41944578EA0}" dt="2026-04-13T11:50:24.421" v="24" actId="790"/>
        <pc:sldMkLst>
          <pc:docMk/>
          <pc:sldMk cId="4080964294" sldId="833"/>
        </pc:sldMkLst>
        <pc:spChg chg="mod">
          <ac:chgData name="Bradt Paul" userId="775cfd14-ae29-4fee-9e3b-b8845f820ef0" providerId="ADAL" clId="{A60CDD26-40ED-4610-9A2B-C41944578EA0}" dt="2026-04-13T11:50:24.421" v="24" actId="790"/>
          <ac:spMkLst>
            <pc:docMk/>
            <pc:sldMk cId="4080964294" sldId="833"/>
            <ac:spMk id="7" creationId="{00000000-0000-0000-0000-000000000000}"/>
          </ac:spMkLst>
        </pc:spChg>
        <pc:spChg chg="mod">
          <ac:chgData name="Bradt Paul" userId="775cfd14-ae29-4fee-9e3b-b8845f820ef0" providerId="ADAL" clId="{A60CDD26-40ED-4610-9A2B-C41944578EA0}" dt="2026-04-13T11:50:24.421" v="24" actId="790"/>
          <ac:spMkLst>
            <pc:docMk/>
            <pc:sldMk cId="4080964294" sldId="833"/>
            <ac:spMk id="8" creationId="{00000000-0000-0000-0000-000000000000}"/>
          </ac:spMkLst>
        </pc:spChg>
        <pc:spChg chg="mod">
          <ac:chgData name="Bradt Paul" userId="775cfd14-ae29-4fee-9e3b-b8845f820ef0" providerId="ADAL" clId="{A60CDD26-40ED-4610-9A2B-C41944578EA0}" dt="2026-04-13T11:50:24.421" v="24" actId="790"/>
          <ac:spMkLst>
            <pc:docMk/>
            <pc:sldMk cId="4080964294" sldId="833"/>
            <ac:spMk id="9" creationId="{00000000-0000-0000-0000-000000000000}"/>
          </ac:spMkLst>
        </pc:spChg>
        <pc:spChg chg="mod">
          <ac:chgData name="Bradt Paul" userId="775cfd14-ae29-4fee-9e3b-b8845f820ef0" providerId="ADAL" clId="{A60CDD26-40ED-4610-9A2B-C41944578EA0}" dt="2026-04-13T11:50:24.421" v="24" actId="790"/>
          <ac:spMkLst>
            <pc:docMk/>
            <pc:sldMk cId="4080964294" sldId="833"/>
            <ac:spMk id="10" creationId="{DFB46462-05CA-41AD-AAC5-CAC66899085D}"/>
          </ac:spMkLst>
        </pc:spChg>
        <pc:spChg chg="mod">
          <ac:chgData name="Bradt Paul" userId="775cfd14-ae29-4fee-9e3b-b8845f820ef0" providerId="ADAL" clId="{A60CDD26-40ED-4610-9A2B-C41944578EA0}" dt="2026-04-13T11:50:24.421" v="24" actId="790"/>
          <ac:spMkLst>
            <pc:docMk/>
            <pc:sldMk cId="4080964294" sldId="833"/>
            <ac:spMk id="15" creationId="{1927B5E9-7BBB-44C9-80B7-960D21ECD998}"/>
          </ac:spMkLst>
        </pc:spChg>
        <pc:spChg chg="mod">
          <ac:chgData name="Bradt Paul" userId="775cfd14-ae29-4fee-9e3b-b8845f820ef0" providerId="ADAL" clId="{A60CDD26-40ED-4610-9A2B-C41944578EA0}" dt="2026-04-13T11:50:24.421" v="24" actId="790"/>
          <ac:spMkLst>
            <pc:docMk/>
            <pc:sldMk cId="4080964294" sldId="833"/>
            <ac:spMk id="18" creationId="{1BCD70C0-8E22-43EF-B6AD-7FC2FA7E6F7B}"/>
          </ac:spMkLst>
        </pc:spChg>
        <pc:spChg chg="mod">
          <ac:chgData name="Bradt Paul" userId="775cfd14-ae29-4fee-9e3b-b8845f820ef0" providerId="ADAL" clId="{A60CDD26-40ED-4610-9A2B-C41944578EA0}" dt="2026-04-13T11:50:24.421" v="24" actId="790"/>
          <ac:spMkLst>
            <pc:docMk/>
            <pc:sldMk cId="4080964294" sldId="833"/>
            <ac:spMk id="21" creationId="{4F3E079D-1044-42D4-8074-614BCDFCC985}"/>
          </ac:spMkLst>
        </pc:spChg>
        <pc:graphicFrameChg chg="modGraphic">
          <ac:chgData name="Bradt Paul" userId="775cfd14-ae29-4fee-9e3b-b8845f820ef0" providerId="ADAL" clId="{A60CDD26-40ED-4610-9A2B-C41944578EA0}" dt="2026-04-13T11:50:24.421" v="24" actId="790"/>
          <ac:graphicFrameMkLst>
            <pc:docMk/>
            <pc:sldMk cId="4080964294" sldId="833"/>
            <ac:graphicFrameMk id="3" creationId="{00000000-0000-0000-0000-000000000000}"/>
          </ac:graphicFrameMkLst>
        </pc:graphicFrameChg>
      </pc:sldChg>
      <pc:sldChg chg="modSp mod">
        <pc:chgData name="Bradt Paul" userId="775cfd14-ae29-4fee-9e3b-b8845f820ef0" providerId="ADAL" clId="{A60CDD26-40ED-4610-9A2B-C41944578EA0}" dt="2026-04-13T11:50:24.421" v="24" actId="790"/>
        <pc:sldMkLst>
          <pc:docMk/>
          <pc:sldMk cId="1504654643" sldId="837"/>
        </pc:sldMkLst>
        <pc:spChg chg="mod">
          <ac:chgData name="Bradt Paul" userId="775cfd14-ae29-4fee-9e3b-b8845f820ef0" providerId="ADAL" clId="{A60CDD26-40ED-4610-9A2B-C41944578EA0}" dt="2026-04-13T11:50:24.421" v="24" actId="790"/>
          <ac:spMkLst>
            <pc:docMk/>
            <pc:sldMk cId="1504654643" sldId="837"/>
            <ac:spMk id="5" creationId="{00000000-0000-0000-0000-000000000000}"/>
          </ac:spMkLst>
        </pc:spChg>
        <pc:spChg chg="mod">
          <ac:chgData name="Bradt Paul" userId="775cfd14-ae29-4fee-9e3b-b8845f820ef0" providerId="ADAL" clId="{A60CDD26-40ED-4610-9A2B-C41944578EA0}" dt="2026-04-13T11:50:24.421" v="24" actId="790"/>
          <ac:spMkLst>
            <pc:docMk/>
            <pc:sldMk cId="1504654643" sldId="837"/>
            <ac:spMk id="6" creationId="{00000000-0000-0000-0000-000000000000}"/>
          </ac:spMkLst>
        </pc:spChg>
      </pc:sldChg>
      <pc:sldChg chg="modSp mod">
        <pc:chgData name="Bradt Paul" userId="775cfd14-ae29-4fee-9e3b-b8845f820ef0" providerId="ADAL" clId="{A60CDD26-40ED-4610-9A2B-C41944578EA0}" dt="2026-04-13T11:50:24.421" v="24" actId="790"/>
        <pc:sldMkLst>
          <pc:docMk/>
          <pc:sldMk cId="3875243158" sldId="838"/>
        </pc:sldMkLst>
        <pc:spChg chg="mod">
          <ac:chgData name="Bradt Paul" userId="775cfd14-ae29-4fee-9e3b-b8845f820ef0" providerId="ADAL" clId="{A60CDD26-40ED-4610-9A2B-C41944578EA0}" dt="2026-04-13T11:50:24.421" v="24" actId="790"/>
          <ac:spMkLst>
            <pc:docMk/>
            <pc:sldMk cId="3875243158" sldId="838"/>
            <ac:spMk id="5" creationId="{00000000-0000-0000-0000-000000000000}"/>
          </ac:spMkLst>
        </pc:spChg>
        <pc:spChg chg="mod">
          <ac:chgData name="Bradt Paul" userId="775cfd14-ae29-4fee-9e3b-b8845f820ef0" providerId="ADAL" clId="{A60CDD26-40ED-4610-9A2B-C41944578EA0}" dt="2026-04-13T11:50:24.421" v="24" actId="790"/>
          <ac:spMkLst>
            <pc:docMk/>
            <pc:sldMk cId="3875243158" sldId="838"/>
            <ac:spMk id="6" creationId="{00000000-0000-0000-0000-000000000000}"/>
          </ac:spMkLst>
        </pc:spChg>
      </pc:sldChg>
      <pc:sldChg chg="modSp mod">
        <pc:chgData name="Bradt Paul" userId="775cfd14-ae29-4fee-9e3b-b8845f820ef0" providerId="ADAL" clId="{A60CDD26-40ED-4610-9A2B-C41944578EA0}" dt="2026-04-13T11:50:24.421" v="24" actId="790"/>
        <pc:sldMkLst>
          <pc:docMk/>
          <pc:sldMk cId="1485894734" sldId="840"/>
        </pc:sldMkLst>
        <pc:spChg chg="mod">
          <ac:chgData name="Bradt Paul" userId="775cfd14-ae29-4fee-9e3b-b8845f820ef0" providerId="ADAL" clId="{A60CDD26-40ED-4610-9A2B-C41944578EA0}" dt="2026-04-13T11:50:24.421" v="24" actId="790"/>
          <ac:spMkLst>
            <pc:docMk/>
            <pc:sldMk cId="1485894734" sldId="840"/>
            <ac:spMk id="5" creationId="{00000000-0000-0000-0000-000000000000}"/>
          </ac:spMkLst>
        </pc:spChg>
        <pc:spChg chg="mod">
          <ac:chgData name="Bradt Paul" userId="775cfd14-ae29-4fee-9e3b-b8845f820ef0" providerId="ADAL" clId="{A60CDD26-40ED-4610-9A2B-C41944578EA0}" dt="2026-04-13T11:50:24.421" v="24" actId="790"/>
          <ac:spMkLst>
            <pc:docMk/>
            <pc:sldMk cId="1485894734" sldId="840"/>
            <ac:spMk id="6" creationId="{00000000-0000-0000-0000-000000000000}"/>
          </ac:spMkLst>
        </pc:spChg>
      </pc:sldChg>
      <pc:sldChg chg="modSp mod">
        <pc:chgData name="Bradt Paul" userId="775cfd14-ae29-4fee-9e3b-b8845f820ef0" providerId="ADAL" clId="{A60CDD26-40ED-4610-9A2B-C41944578EA0}" dt="2026-04-13T11:50:24.421" v="24" actId="790"/>
        <pc:sldMkLst>
          <pc:docMk/>
          <pc:sldMk cId="2266891145" sldId="841"/>
        </pc:sldMkLst>
        <pc:spChg chg="mod">
          <ac:chgData name="Bradt Paul" userId="775cfd14-ae29-4fee-9e3b-b8845f820ef0" providerId="ADAL" clId="{A60CDD26-40ED-4610-9A2B-C41944578EA0}" dt="2026-04-13T11:50:24.421" v="24" actId="790"/>
          <ac:spMkLst>
            <pc:docMk/>
            <pc:sldMk cId="2266891145" sldId="841"/>
            <ac:spMk id="5" creationId="{00000000-0000-0000-0000-000000000000}"/>
          </ac:spMkLst>
        </pc:spChg>
        <pc:spChg chg="mod">
          <ac:chgData name="Bradt Paul" userId="775cfd14-ae29-4fee-9e3b-b8845f820ef0" providerId="ADAL" clId="{A60CDD26-40ED-4610-9A2B-C41944578EA0}" dt="2026-04-13T11:50:24.421" v="24" actId="790"/>
          <ac:spMkLst>
            <pc:docMk/>
            <pc:sldMk cId="2266891145" sldId="841"/>
            <ac:spMk id="6" creationId="{00000000-0000-0000-0000-000000000000}"/>
          </ac:spMkLst>
        </pc:spChg>
      </pc:sldChg>
      <pc:sldChg chg="modSp mod">
        <pc:chgData name="Bradt Paul" userId="775cfd14-ae29-4fee-9e3b-b8845f820ef0" providerId="ADAL" clId="{A60CDD26-40ED-4610-9A2B-C41944578EA0}" dt="2026-04-13T11:50:24.421" v="24" actId="790"/>
        <pc:sldMkLst>
          <pc:docMk/>
          <pc:sldMk cId="3941655573" sldId="842"/>
        </pc:sldMkLst>
        <pc:spChg chg="mod">
          <ac:chgData name="Bradt Paul" userId="775cfd14-ae29-4fee-9e3b-b8845f820ef0" providerId="ADAL" clId="{A60CDD26-40ED-4610-9A2B-C41944578EA0}" dt="2026-04-13T11:50:24.421" v="24" actId="790"/>
          <ac:spMkLst>
            <pc:docMk/>
            <pc:sldMk cId="3941655573" sldId="842"/>
            <ac:spMk id="13" creationId="{00000000-0000-0000-0000-000000000000}"/>
          </ac:spMkLst>
        </pc:spChg>
        <pc:spChg chg="mod">
          <ac:chgData name="Bradt Paul" userId="775cfd14-ae29-4fee-9e3b-b8845f820ef0" providerId="ADAL" clId="{A60CDD26-40ED-4610-9A2B-C41944578EA0}" dt="2026-04-13T11:50:24.421" v="24" actId="790"/>
          <ac:spMkLst>
            <pc:docMk/>
            <pc:sldMk cId="3941655573" sldId="842"/>
            <ac:spMk id="14" creationId="{8FD3F6EC-6AE3-B342-88AB-21D4D9DC9595}"/>
          </ac:spMkLst>
        </pc:spChg>
        <pc:spChg chg="mod">
          <ac:chgData name="Bradt Paul" userId="775cfd14-ae29-4fee-9e3b-b8845f820ef0" providerId="ADAL" clId="{A60CDD26-40ED-4610-9A2B-C41944578EA0}" dt="2026-04-13T11:50:24.421" v="24" actId="790"/>
          <ac:spMkLst>
            <pc:docMk/>
            <pc:sldMk cId="3941655573" sldId="842"/>
            <ac:spMk id="18" creationId="{00000000-0000-0000-0000-000000000000}"/>
          </ac:spMkLst>
        </pc:spChg>
        <pc:spChg chg="mod">
          <ac:chgData name="Bradt Paul" userId="775cfd14-ae29-4fee-9e3b-b8845f820ef0" providerId="ADAL" clId="{A60CDD26-40ED-4610-9A2B-C41944578EA0}" dt="2026-04-13T11:50:24.421" v="24" actId="790"/>
          <ac:spMkLst>
            <pc:docMk/>
            <pc:sldMk cId="3941655573" sldId="842"/>
            <ac:spMk id="19" creationId="{951DAB11-6FB3-3145-895D-C864AC7D8032}"/>
          </ac:spMkLst>
        </pc:spChg>
        <pc:spChg chg="mod">
          <ac:chgData name="Bradt Paul" userId="775cfd14-ae29-4fee-9e3b-b8845f820ef0" providerId="ADAL" clId="{A60CDD26-40ED-4610-9A2B-C41944578EA0}" dt="2026-04-13T11:50:24.421" v="24" actId="790"/>
          <ac:spMkLst>
            <pc:docMk/>
            <pc:sldMk cId="3941655573" sldId="842"/>
            <ac:spMk id="27" creationId="{00000000-0000-0000-0000-000000000000}"/>
          </ac:spMkLst>
        </pc:spChg>
        <pc:spChg chg="mod">
          <ac:chgData name="Bradt Paul" userId="775cfd14-ae29-4fee-9e3b-b8845f820ef0" providerId="ADAL" clId="{A60CDD26-40ED-4610-9A2B-C41944578EA0}" dt="2026-04-13T11:50:24.421" v="24" actId="790"/>
          <ac:spMkLst>
            <pc:docMk/>
            <pc:sldMk cId="3941655573" sldId="842"/>
            <ac:spMk id="28" creationId="{00000000-0000-0000-0000-000000000000}"/>
          </ac:spMkLst>
        </pc:spChg>
      </pc:sldChg>
      <pc:sldChg chg="modSp mod">
        <pc:chgData name="Bradt Paul" userId="775cfd14-ae29-4fee-9e3b-b8845f820ef0" providerId="ADAL" clId="{A60CDD26-40ED-4610-9A2B-C41944578EA0}" dt="2026-04-13T11:50:24.421" v="24" actId="790"/>
        <pc:sldMkLst>
          <pc:docMk/>
          <pc:sldMk cId="3954141086" sldId="848"/>
        </pc:sldMkLst>
        <pc:spChg chg="mod">
          <ac:chgData name="Bradt Paul" userId="775cfd14-ae29-4fee-9e3b-b8845f820ef0" providerId="ADAL" clId="{A60CDD26-40ED-4610-9A2B-C41944578EA0}" dt="2026-04-13T11:50:24.421" v="24" actId="790"/>
          <ac:spMkLst>
            <pc:docMk/>
            <pc:sldMk cId="3954141086" sldId="848"/>
            <ac:spMk id="21" creationId="{CEBDEF4F-EE02-4945-B7D6-1BE8280586F7}"/>
          </ac:spMkLst>
        </pc:spChg>
        <pc:spChg chg="mod">
          <ac:chgData name="Bradt Paul" userId="775cfd14-ae29-4fee-9e3b-b8845f820ef0" providerId="ADAL" clId="{A60CDD26-40ED-4610-9A2B-C41944578EA0}" dt="2026-04-13T11:50:24.421" v="24" actId="790"/>
          <ac:spMkLst>
            <pc:docMk/>
            <pc:sldMk cId="3954141086" sldId="848"/>
            <ac:spMk id="22" creationId="{BF8570BD-5FE1-460E-8014-8DBF69B11C14}"/>
          </ac:spMkLst>
        </pc:spChg>
        <pc:spChg chg="mod">
          <ac:chgData name="Bradt Paul" userId="775cfd14-ae29-4fee-9e3b-b8845f820ef0" providerId="ADAL" clId="{A60CDD26-40ED-4610-9A2B-C41944578EA0}" dt="2026-04-13T11:50:24.421" v="24" actId="790"/>
          <ac:spMkLst>
            <pc:docMk/>
            <pc:sldMk cId="3954141086" sldId="848"/>
            <ac:spMk id="24" creationId="{92B3E04E-9FA8-45BB-9E9D-34A638365AD1}"/>
          </ac:spMkLst>
        </pc:spChg>
        <pc:spChg chg="mod">
          <ac:chgData name="Bradt Paul" userId="775cfd14-ae29-4fee-9e3b-b8845f820ef0" providerId="ADAL" clId="{A60CDD26-40ED-4610-9A2B-C41944578EA0}" dt="2026-04-13T11:50:24.421" v="24" actId="790"/>
          <ac:spMkLst>
            <pc:docMk/>
            <pc:sldMk cId="3954141086" sldId="848"/>
            <ac:spMk id="25" creationId="{6000F2EC-B42D-4E13-B171-012FE653A93D}"/>
          </ac:spMkLst>
        </pc:spChg>
        <pc:spChg chg="mod">
          <ac:chgData name="Bradt Paul" userId="775cfd14-ae29-4fee-9e3b-b8845f820ef0" providerId="ADAL" clId="{A60CDD26-40ED-4610-9A2B-C41944578EA0}" dt="2026-04-13T11:50:24.421" v="24" actId="790"/>
          <ac:spMkLst>
            <pc:docMk/>
            <pc:sldMk cId="3954141086" sldId="848"/>
            <ac:spMk id="36" creationId="{324B96AB-4EB1-47AD-8FAB-D6A989D3F57A}"/>
          </ac:spMkLst>
        </pc:spChg>
        <pc:spChg chg="mod">
          <ac:chgData name="Bradt Paul" userId="775cfd14-ae29-4fee-9e3b-b8845f820ef0" providerId="ADAL" clId="{A60CDD26-40ED-4610-9A2B-C41944578EA0}" dt="2026-04-13T11:50:24.421" v="24" actId="790"/>
          <ac:spMkLst>
            <pc:docMk/>
            <pc:sldMk cId="3954141086" sldId="848"/>
            <ac:spMk id="37" creationId="{52CDE477-A2DA-4F3F-B633-DCB2974C3F7A}"/>
          </ac:spMkLst>
        </pc:spChg>
        <pc:spChg chg="mod">
          <ac:chgData name="Bradt Paul" userId="775cfd14-ae29-4fee-9e3b-b8845f820ef0" providerId="ADAL" clId="{A60CDD26-40ED-4610-9A2B-C41944578EA0}" dt="2026-04-13T11:50:24.421" v="24" actId="790"/>
          <ac:spMkLst>
            <pc:docMk/>
            <pc:sldMk cId="3954141086" sldId="848"/>
            <ac:spMk id="41" creationId="{6478B63A-BF12-4664-90BE-E09C69024F22}"/>
          </ac:spMkLst>
        </pc:spChg>
        <pc:spChg chg="mod">
          <ac:chgData name="Bradt Paul" userId="775cfd14-ae29-4fee-9e3b-b8845f820ef0" providerId="ADAL" clId="{A60CDD26-40ED-4610-9A2B-C41944578EA0}" dt="2026-04-13T11:50:24.421" v="24" actId="790"/>
          <ac:spMkLst>
            <pc:docMk/>
            <pc:sldMk cId="3954141086" sldId="848"/>
            <ac:spMk id="48" creationId="{5FFF7578-C845-44F0-8A3D-F1869696CD76}"/>
          </ac:spMkLst>
        </pc:spChg>
        <pc:spChg chg="mod">
          <ac:chgData name="Bradt Paul" userId="775cfd14-ae29-4fee-9e3b-b8845f820ef0" providerId="ADAL" clId="{A60CDD26-40ED-4610-9A2B-C41944578EA0}" dt="2026-04-13T11:50:24.421" v="24" actId="790"/>
          <ac:spMkLst>
            <pc:docMk/>
            <pc:sldMk cId="3954141086" sldId="848"/>
            <ac:spMk id="49" creationId="{2269CE5D-8235-48F0-8619-B057EDE561C1}"/>
          </ac:spMkLst>
        </pc:spChg>
        <pc:spChg chg="mod">
          <ac:chgData name="Bradt Paul" userId="775cfd14-ae29-4fee-9e3b-b8845f820ef0" providerId="ADAL" clId="{A60CDD26-40ED-4610-9A2B-C41944578EA0}" dt="2026-04-13T11:50:24.421" v="24" actId="790"/>
          <ac:spMkLst>
            <pc:docMk/>
            <pc:sldMk cId="3954141086" sldId="848"/>
            <ac:spMk id="50" creationId="{5B84BA5D-43C9-4A59-8537-0A90D078D073}"/>
          </ac:spMkLst>
        </pc:spChg>
      </pc:sldChg>
      <pc:sldChg chg="modSp mod">
        <pc:chgData name="Bradt Paul" userId="775cfd14-ae29-4fee-9e3b-b8845f820ef0" providerId="ADAL" clId="{A60CDD26-40ED-4610-9A2B-C41944578EA0}" dt="2026-04-13T11:59:09.499" v="63" actId="313"/>
        <pc:sldMkLst>
          <pc:docMk/>
          <pc:sldMk cId="493535915" sldId="849"/>
        </pc:sldMkLst>
        <pc:spChg chg="mod">
          <ac:chgData name="Bradt Paul" userId="775cfd14-ae29-4fee-9e3b-b8845f820ef0" providerId="ADAL" clId="{A60CDD26-40ED-4610-9A2B-C41944578EA0}" dt="2026-04-13T11:50:24.421" v="24" actId="790"/>
          <ac:spMkLst>
            <pc:docMk/>
            <pc:sldMk cId="493535915" sldId="849"/>
            <ac:spMk id="5" creationId="{2A6579A8-9D57-4BDC-9298-54301F907397}"/>
          </ac:spMkLst>
        </pc:spChg>
        <pc:spChg chg="mod">
          <ac:chgData name="Bradt Paul" userId="775cfd14-ae29-4fee-9e3b-b8845f820ef0" providerId="ADAL" clId="{A60CDD26-40ED-4610-9A2B-C41944578EA0}" dt="2026-04-13T11:50:24.421" v="24" actId="790"/>
          <ac:spMkLst>
            <pc:docMk/>
            <pc:sldMk cId="493535915" sldId="849"/>
            <ac:spMk id="6" creationId="{637838E4-4855-4D0B-A30C-82C56C16E970}"/>
          </ac:spMkLst>
        </pc:spChg>
        <pc:spChg chg="mod">
          <ac:chgData name="Bradt Paul" userId="775cfd14-ae29-4fee-9e3b-b8845f820ef0" providerId="ADAL" clId="{A60CDD26-40ED-4610-9A2B-C41944578EA0}" dt="2026-04-13T11:59:09.499" v="63" actId="313"/>
          <ac:spMkLst>
            <pc:docMk/>
            <pc:sldMk cId="493535915" sldId="849"/>
            <ac:spMk id="22" creationId="{00000000-0000-0000-0000-000000000000}"/>
          </ac:spMkLst>
        </pc:spChg>
      </pc:sldChg>
      <pc:sldChg chg="modSp mod">
        <pc:chgData name="Bradt Paul" userId="775cfd14-ae29-4fee-9e3b-b8845f820ef0" providerId="ADAL" clId="{A60CDD26-40ED-4610-9A2B-C41944578EA0}" dt="2026-04-13T12:00:05.083" v="73" actId="313"/>
        <pc:sldMkLst>
          <pc:docMk/>
          <pc:sldMk cId="2957269197" sldId="850"/>
        </pc:sldMkLst>
        <pc:spChg chg="mod">
          <ac:chgData name="Bradt Paul" userId="775cfd14-ae29-4fee-9e3b-b8845f820ef0" providerId="ADAL" clId="{A60CDD26-40ED-4610-9A2B-C41944578EA0}" dt="2026-04-13T11:50:24.421" v="24" actId="790"/>
          <ac:spMkLst>
            <pc:docMk/>
            <pc:sldMk cId="2957269197" sldId="850"/>
            <ac:spMk id="6" creationId="{00000000-0000-0000-0000-000000000000}"/>
          </ac:spMkLst>
        </pc:spChg>
        <pc:spChg chg="mod">
          <ac:chgData name="Bradt Paul" userId="775cfd14-ae29-4fee-9e3b-b8845f820ef0" providerId="ADAL" clId="{A60CDD26-40ED-4610-9A2B-C41944578EA0}" dt="2026-04-13T11:50:24.421" v="24" actId="790"/>
          <ac:spMkLst>
            <pc:docMk/>
            <pc:sldMk cId="2957269197" sldId="850"/>
            <ac:spMk id="7" creationId="{00000000-0000-0000-0000-000000000000}"/>
          </ac:spMkLst>
        </pc:spChg>
        <pc:spChg chg="mod">
          <ac:chgData name="Bradt Paul" userId="775cfd14-ae29-4fee-9e3b-b8845f820ef0" providerId="ADAL" clId="{A60CDD26-40ED-4610-9A2B-C41944578EA0}" dt="2026-04-13T11:50:24.421" v="24" actId="790"/>
          <ac:spMkLst>
            <pc:docMk/>
            <pc:sldMk cId="2957269197" sldId="850"/>
            <ac:spMk id="14" creationId="{C75DD229-F7CF-420E-AFDD-D741CACAAA06}"/>
          </ac:spMkLst>
        </pc:spChg>
        <pc:spChg chg="mod">
          <ac:chgData name="Bradt Paul" userId="775cfd14-ae29-4fee-9e3b-b8845f820ef0" providerId="ADAL" clId="{A60CDD26-40ED-4610-9A2B-C41944578EA0}" dt="2026-04-13T11:50:24.421" v="24" actId="790"/>
          <ac:spMkLst>
            <pc:docMk/>
            <pc:sldMk cId="2957269197" sldId="850"/>
            <ac:spMk id="22" creationId="{66942CFF-1029-43F0-A23D-647E8C666FE8}"/>
          </ac:spMkLst>
        </pc:spChg>
        <pc:spChg chg="mod">
          <ac:chgData name="Bradt Paul" userId="775cfd14-ae29-4fee-9e3b-b8845f820ef0" providerId="ADAL" clId="{A60CDD26-40ED-4610-9A2B-C41944578EA0}" dt="2026-04-13T11:50:24.421" v="24" actId="790"/>
          <ac:spMkLst>
            <pc:docMk/>
            <pc:sldMk cId="2957269197" sldId="850"/>
            <ac:spMk id="76" creationId="{00000000-0000-0000-0000-000000000000}"/>
          </ac:spMkLst>
        </pc:spChg>
        <pc:spChg chg="mod">
          <ac:chgData name="Bradt Paul" userId="775cfd14-ae29-4fee-9e3b-b8845f820ef0" providerId="ADAL" clId="{A60CDD26-40ED-4610-9A2B-C41944578EA0}" dt="2026-04-13T12:00:05.083" v="73" actId="313"/>
          <ac:spMkLst>
            <pc:docMk/>
            <pc:sldMk cId="2957269197" sldId="850"/>
            <ac:spMk id="78" creationId="{00000000-0000-0000-0000-000000000000}"/>
          </ac:spMkLst>
        </pc:spChg>
        <pc:spChg chg="mod">
          <ac:chgData name="Bradt Paul" userId="775cfd14-ae29-4fee-9e3b-b8845f820ef0" providerId="ADAL" clId="{A60CDD26-40ED-4610-9A2B-C41944578EA0}" dt="2026-04-13T11:50:24.421" v="24" actId="790"/>
          <ac:spMkLst>
            <pc:docMk/>
            <pc:sldMk cId="2957269197" sldId="850"/>
            <ac:spMk id="79" creationId="{00000000-0000-0000-0000-000000000000}"/>
          </ac:spMkLst>
        </pc:spChg>
        <pc:spChg chg="mod">
          <ac:chgData name="Bradt Paul" userId="775cfd14-ae29-4fee-9e3b-b8845f820ef0" providerId="ADAL" clId="{A60CDD26-40ED-4610-9A2B-C41944578EA0}" dt="2026-04-13T11:50:24.421" v="24" actId="790"/>
          <ac:spMkLst>
            <pc:docMk/>
            <pc:sldMk cId="2957269197" sldId="850"/>
            <ac:spMk id="80" creationId="{00000000-0000-0000-0000-000000000000}"/>
          </ac:spMkLst>
        </pc:spChg>
        <pc:spChg chg="mod">
          <ac:chgData name="Bradt Paul" userId="775cfd14-ae29-4fee-9e3b-b8845f820ef0" providerId="ADAL" clId="{A60CDD26-40ED-4610-9A2B-C41944578EA0}" dt="2026-04-13T11:50:24.421" v="24" actId="790"/>
          <ac:spMkLst>
            <pc:docMk/>
            <pc:sldMk cId="2957269197" sldId="850"/>
            <ac:spMk id="81" creationId="{00000000-0000-0000-0000-000000000000}"/>
          </ac:spMkLst>
        </pc:spChg>
        <pc:spChg chg="mod">
          <ac:chgData name="Bradt Paul" userId="775cfd14-ae29-4fee-9e3b-b8845f820ef0" providerId="ADAL" clId="{A60CDD26-40ED-4610-9A2B-C41944578EA0}" dt="2026-04-13T11:50:24.421" v="24" actId="790"/>
          <ac:spMkLst>
            <pc:docMk/>
            <pc:sldMk cId="2957269197" sldId="850"/>
            <ac:spMk id="112" creationId="{133D80BE-1133-48BB-AD5A-A72985846410}"/>
          </ac:spMkLst>
        </pc:spChg>
      </pc:sldChg>
      <pc:sldChg chg="modSp mod">
        <pc:chgData name="Bradt Paul" userId="775cfd14-ae29-4fee-9e3b-b8845f820ef0" providerId="ADAL" clId="{A60CDD26-40ED-4610-9A2B-C41944578EA0}" dt="2026-04-13T11:59:51.969" v="72" actId="1076"/>
        <pc:sldMkLst>
          <pc:docMk/>
          <pc:sldMk cId="1684562162" sldId="851"/>
        </pc:sldMkLst>
        <pc:spChg chg="mod">
          <ac:chgData name="Bradt Paul" userId="775cfd14-ae29-4fee-9e3b-b8845f820ef0" providerId="ADAL" clId="{A60CDD26-40ED-4610-9A2B-C41944578EA0}" dt="2026-04-13T11:59:24.410" v="66" actId="313"/>
          <ac:spMkLst>
            <pc:docMk/>
            <pc:sldMk cId="1684562162" sldId="851"/>
            <ac:spMk id="27" creationId="{00000000-0000-0000-0000-000000000000}"/>
          </ac:spMkLst>
        </pc:spChg>
        <pc:spChg chg="mod">
          <ac:chgData name="Bradt Paul" userId="775cfd14-ae29-4fee-9e3b-b8845f820ef0" providerId="ADAL" clId="{A60CDD26-40ED-4610-9A2B-C41944578EA0}" dt="2026-04-13T11:50:24.421" v="24" actId="790"/>
          <ac:spMkLst>
            <pc:docMk/>
            <pc:sldMk cId="1684562162" sldId="851"/>
            <ac:spMk id="32" creationId="{00000000-0000-0000-0000-000000000000}"/>
          </ac:spMkLst>
        </pc:spChg>
        <pc:spChg chg="mod">
          <ac:chgData name="Bradt Paul" userId="775cfd14-ae29-4fee-9e3b-b8845f820ef0" providerId="ADAL" clId="{A60CDD26-40ED-4610-9A2B-C41944578EA0}" dt="2026-04-13T11:59:51.969" v="72" actId="1076"/>
          <ac:spMkLst>
            <pc:docMk/>
            <pc:sldMk cId="1684562162" sldId="851"/>
            <ac:spMk id="34" creationId="{00000000-0000-0000-0000-000000000000}"/>
          </ac:spMkLst>
        </pc:spChg>
        <pc:spChg chg="mod">
          <ac:chgData name="Bradt Paul" userId="775cfd14-ae29-4fee-9e3b-b8845f820ef0" providerId="ADAL" clId="{A60CDD26-40ED-4610-9A2B-C41944578EA0}" dt="2026-04-13T11:50:24.421" v="24" actId="790"/>
          <ac:spMkLst>
            <pc:docMk/>
            <pc:sldMk cId="1684562162" sldId="851"/>
            <ac:spMk id="35" creationId="{00000000-0000-0000-0000-000000000000}"/>
          </ac:spMkLst>
        </pc:spChg>
        <pc:spChg chg="mod">
          <ac:chgData name="Bradt Paul" userId="775cfd14-ae29-4fee-9e3b-b8845f820ef0" providerId="ADAL" clId="{A60CDD26-40ED-4610-9A2B-C41944578EA0}" dt="2026-04-13T11:50:24.421" v="24" actId="790"/>
          <ac:spMkLst>
            <pc:docMk/>
            <pc:sldMk cId="1684562162" sldId="851"/>
            <ac:spMk id="36" creationId="{00000000-0000-0000-0000-000000000000}"/>
          </ac:spMkLst>
        </pc:spChg>
        <pc:spChg chg="mod">
          <ac:chgData name="Bradt Paul" userId="775cfd14-ae29-4fee-9e3b-b8845f820ef0" providerId="ADAL" clId="{A60CDD26-40ED-4610-9A2B-C41944578EA0}" dt="2026-04-13T11:50:24.421" v="24" actId="790"/>
          <ac:spMkLst>
            <pc:docMk/>
            <pc:sldMk cId="1684562162" sldId="851"/>
            <ac:spMk id="37" creationId="{00000000-0000-0000-0000-000000000000}"/>
          </ac:spMkLst>
        </pc:spChg>
        <pc:spChg chg="mod">
          <ac:chgData name="Bradt Paul" userId="775cfd14-ae29-4fee-9e3b-b8845f820ef0" providerId="ADAL" clId="{A60CDD26-40ED-4610-9A2B-C41944578EA0}" dt="2026-04-13T11:50:24.421" v="24" actId="790"/>
          <ac:spMkLst>
            <pc:docMk/>
            <pc:sldMk cId="1684562162" sldId="851"/>
            <ac:spMk id="38" creationId="{00000000-0000-0000-0000-000000000000}"/>
          </ac:spMkLst>
        </pc:spChg>
        <pc:spChg chg="mod">
          <ac:chgData name="Bradt Paul" userId="775cfd14-ae29-4fee-9e3b-b8845f820ef0" providerId="ADAL" clId="{A60CDD26-40ED-4610-9A2B-C41944578EA0}" dt="2026-04-13T11:59:48.587" v="71" actId="6549"/>
          <ac:spMkLst>
            <pc:docMk/>
            <pc:sldMk cId="1684562162" sldId="851"/>
            <ac:spMk id="39" creationId="{00000000-0000-0000-0000-000000000000}"/>
          </ac:spMkLst>
        </pc:spChg>
        <pc:spChg chg="mod">
          <ac:chgData name="Bradt Paul" userId="775cfd14-ae29-4fee-9e3b-b8845f820ef0" providerId="ADAL" clId="{A60CDD26-40ED-4610-9A2B-C41944578EA0}" dt="2026-04-13T11:50:24.421" v="24" actId="790"/>
          <ac:spMkLst>
            <pc:docMk/>
            <pc:sldMk cId="1684562162" sldId="851"/>
            <ac:spMk id="48" creationId="{00000000-0000-0000-0000-000000000000}"/>
          </ac:spMkLst>
        </pc:spChg>
        <pc:spChg chg="mod">
          <ac:chgData name="Bradt Paul" userId="775cfd14-ae29-4fee-9e3b-b8845f820ef0" providerId="ADAL" clId="{A60CDD26-40ED-4610-9A2B-C41944578EA0}" dt="2026-04-13T11:50:24.421" v="24" actId="790"/>
          <ac:spMkLst>
            <pc:docMk/>
            <pc:sldMk cId="1684562162" sldId="851"/>
            <ac:spMk id="50" creationId="{00000000-0000-0000-0000-000000000000}"/>
          </ac:spMkLst>
        </pc:spChg>
        <pc:spChg chg="mod">
          <ac:chgData name="Bradt Paul" userId="775cfd14-ae29-4fee-9e3b-b8845f820ef0" providerId="ADAL" clId="{A60CDD26-40ED-4610-9A2B-C41944578EA0}" dt="2026-04-13T11:50:24.421" v="24" actId="790"/>
          <ac:spMkLst>
            <pc:docMk/>
            <pc:sldMk cId="1684562162" sldId="851"/>
            <ac:spMk id="53" creationId="{00000000-0000-0000-0000-000000000000}"/>
          </ac:spMkLst>
        </pc:spChg>
        <pc:spChg chg="mod">
          <ac:chgData name="Bradt Paul" userId="775cfd14-ae29-4fee-9e3b-b8845f820ef0" providerId="ADAL" clId="{A60CDD26-40ED-4610-9A2B-C41944578EA0}" dt="2026-04-13T11:50:24.421" v="24" actId="790"/>
          <ac:spMkLst>
            <pc:docMk/>
            <pc:sldMk cId="1684562162" sldId="851"/>
            <ac:spMk id="54" creationId="{00000000-0000-0000-0000-000000000000}"/>
          </ac:spMkLst>
        </pc:spChg>
      </pc:sldChg>
      <pc:sldChg chg="modSp mod">
        <pc:chgData name="Bradt Paul" userId="775cfd14-ae29-4fee-9e3b-b8845f820ef0" providerId="ADAL" clId="{A60CDD26-40ED-4610-9A2B-C41944578EA0}" dt="2026-04-13T11:50:24.421" v="24" actId="790"/>
        <pc:sldMkLst>
          <pc:docMk/>
          <pc:sldMk cId="4039725635" sldId="852"/>
        </pc:sldMkLst>
        <pc:spChg chg="mod">
          <ac:chgData name="Bradt Paul" userId="775cfd14-ae29-4fee-9e3b-b8845f820ef0" providerId="ADAL" clId="{A60CDD26-40ED-4610-9A2B-C41944578EA0}" dt="2026-04-13T11:50:24.421" v="24" actId="790"/>
          <ac:spMkLst>
            <pc:docMk/>
            <pc:sldMk cId="4039725635" sldId="852"/>
            <ac:spMk id="21" creationId="{CEBDEF4F-EE02-4945-B7D6-1BE8280586F7}"/>
          </ac:spMkLst>
        </pc:spChg>
        <pc:spChg chg="mod">
          <ac:chgData name="Bradt Paul" userId="775cfd14-ae29-4fee-9e3b-b8845f820ef0" providerId="ADAL" clId="{A60CDD26-40ED-4610-9A2B-C41944578EA0}" dt="2026-04-13T11:50:24.421" v="24" actId="790"/>
          <ac:spMkLst>
            <pc:docMk/>
            <pc:sldMk cId="4039725635" sldId="852"/>
            <ac:spMk id="22" creationId="{BF8570BD-5FE1-460E-8014-8DBF69B11C14}"/>
          </ac:spMkLst>
        </pc:spChg>
        <pc:spChg chg="mod">
          <ac:chgData name="Bradt Paul" userId="775cfd14-ae29-4fee-9e3b-b8845f820ef0" providerId="ADAL" clId="{A60CDD26-40ED-4610-9A2B-C41944578EA0}" dt="2026-04-13T11:50:24.421" v="24" actId="790"/>
          <ac:spMkLst>
            <pc:docMk/>
            <pc:sldMk cId="4039725635" sldId="852"/>
            <ac:spMk id="26" creationId="{F28F4F70-43BB-4278-956D-BBFBFF1DC1B3}"/>
          </ac:spMkLst>
        </pc:spChg>
        <pc:spChg chg="mod">
          <ac:chgData name="Bradt Paul" userId="775cfd14-ae29-4fee-9e3b-b8845f820ef0" providerId="ADAL" clId="{A60CDD26-40ED-4610-9A2B-C41944578EA0}" dt="2026-04-13T11:50:24.421" v="24" actId="790"/>
          <ac:spMkLst>
            <pc:docMk/>
            <pc:sldMk cId="4039725635" sldId="852"/>
            <ac:spMk id="27" creationId="{2DBE7A36-95F4-477A-BE5B-43DA086940C7}"/>
          </ac:spMkLst>
        </pc:spChg>
        <pc:spChg chg="mod">
          <ac:chgData name="Bradt Paul" userId="775cfd14-ae29-4fee-9e3b-b8845f820ef0" providerId="ADAL" clId="{A60CDD26-40ED-4610-9A2B-C41944578EA0}" dt="2026-04-13T11:50:24.421" v="24" actId="790"/>
          <ac:spMkLst>
            <pc:docMk/>
            <pc:sldMk cId="4039725635" sldId="852"/>
            <ac:spMk id="34" creationId="{3A2EB5C4-2163-476C-9C14-2C7E173B0D9B}"/>
          </ac:spMkLst>
        </pc:spChg>
        <pc:spChg chg="mod">
          <ac:chgData name="Bradt Paul" userId="775cfd14-ae29-4fee-9e3b-b8845f820ef0" providerId="ADAL" clId="{A60CDD26-40ED-4610-9A2B-C41944578EA0}" dt="2026-04-13T11:50:24.421" v="24" actId="790"/>
          <ac:spMkLst>
            <pc:docMk/>
            <pc:sldMk cId="4039725635" sldId="852"/>
            <ac:spMk id="37" creationId="{52CDE477-A2DA-4F3F-B633-DCB2974C3F7A}"/>
          </ac:spMkLst>
        </pc:spChg>
        <pc:spChg chg="mod">
          <ac:chgData name="Bradt Paul" userId="775cfd14-ae29-4fee-9e3b-b8845f820ef0" providerId="ADAL" clId="{A60CDD26-40ED-4610-9A2B-C41944578EA0}" dt="2026-04-13T11:50:24.421" v="24" actId="790"/>
          <ac:spMkLst>
            <pc:docMk/>
            <pc:sldMk cId="4039725635" sldId="852"/>
            <ac:spMk id="41" creationId="{6478B63A-BF12-4664-90BE-E09C69024F22}"/>
          </ac:spMkLst>
        </pc:spChg>
        <pc:spChg chg="mod">
          <ac:chgData name="Bradt Paul" userId="775cfd14-ae29-4fee-9e3b-b8845f820ef0" providerId="ADAL" clId="{A60CDD26-40ED-4610-9A2B-C41944578EA0}" dt="2026-04-13T11:50:24.421" v="24" actId="790"/>
          <ac:spMkLst>
            <pc:docMk/>
            <pc:sldMk cId="4039725635" sldId="852"/>
            <ac:spMk id="47" creationId="{9077AC0D-2C72-4287-96E7-B810896BFAA8}"/>
          </ac:spMkLst>
        </pc:spChg>
        <pc:spChg chg="mod">
          <ac:chgData name="Bradt Paul" userId="775cfd14-ae29-4fee-9e3b-b8845f820ef0" providerId="ADAL" clId="{A60CDD26-40ED-4610-9A2B-C41944578EA0}" dt="2026-04-13T11:50:24.421" v="24" actId="790"/>
          <ac:spMkLst>
            <pc:docMk/>
            <pc:sldMk cId="4039725635" sldId="852"/>
            <ac:spMk id="54" creationId="{02B2E2A4-470C-459A-8D25-2FAACC336D35}"/>
          </ac:spMkLst>
        </pc:spChg>
        <pc:spChg chg="mod">
          <ac:chgData name="Bradt Paul" userId="775cfd14-ae29-4fee-9e3b-b8845f820ef0" providerId="ADAL" clId="{A60CDD26-40ED-4610-9A2B-C41944578EA0}" dt="2026-04-13T11:50:24.421" v="24" actId="790"/>
          <ac:spMkLst>
            <pc:docMk/>
            <pc:sldMk cId="4039725635" sldId="852"/>
            <ac:spMk id="55" creationId="{48D90A80-0C6B-4AFD-A41C-0B1914923249}"/>
          </ac:spMkLst>
        </pc:spChg>
      </pc:sldChg>
      <pc:sldChg chg="modSp mod">
        <pc:chgData name="Bradt Paul" userId="775cfd14-ae29-4fee-9e3b-b8845f820ef0" providerId="ADAL" clId="{A60CDD26-40ED-4610-9A2B-C41944578EA0}" dt="2026-04-13T11:50:24.421" v="24" actId="790"/>
        <pc:sldMkLst>
          <pc:docMk/>
          <pc:sldMk cId="974503286" sldId="853"/>
        </pc:sldMkLst>
        <pc:spChg chg="mod">
          <ac:chgData name="Bradt Paul" userId="775cfd14-ae29-4fee-9e3b-b8845f820ef0" providerId="ADAL" clId="{A60CDD26-40ED-4610-9A2B-C41944578EA0}" dt="2026-04-13T11:50:24.421" v="24" actId="790"/>
          <ac:spMkLst>
            <pc:docMk/>
            <pc:sldMk cId="974503286" sldId="853"/>
            <ac:spMk id="7" creationId="{00000000-0000-0000-0000-000000000000}"/>
          </ac:spMkLst>
        </pc:spChg>
        <pc:spChg chg="mod">
          <ac:chgData name="Bradt Paul" userId="775cfd14-ae29-4fee-9e3b-b8845f820ef0" providerId="ADAL" clId="{A60CDD26-40ED-4610-9A2B-C41944578EA0}" dt="2026-04-13T11:50:24.421" v="24" actId="790"/>
          <ac:spMkLst>
            <pc:docMk/>
            <pc:sldMk cId="974503286" sldId="853"/>
            <ac:spMk id="8" creationId="{00000000-0000-0000-0000-000000000000}"/>
          </ac:spMkLst>
        </pc:spChg>
        <pc:spChg chg="mod">
          <ac:chgData name="Bradt Paul" userId="775cfd14-ae29-4fee-9e3b-b8845f820ef0" providerId="ADAL" clId="{A60CDD26-40ED-4610-9A2B-C41944578EA0}" dt="2026-04-13T11:50:24.421" v="24" actId="790"/>
          <ac:spMkLst>
            <pc:docMk/>
            <pc:sldMk cId="974503286" sldId="853"/>
            <ac:spMk id="9" creationId="{00000000-0000-0000-0000-000000000000}"/>
          </ac:spMkLst>
        </pc:spChg>
        <pc:spChg chg="mod">
          <ac:chgData name="Bradt Paul" userId="775cfd14-ae29-4fee-9e3b-b8845f820ef0" providerId="ADAL" clId="{A60CDD26-40ED-4610-9A2B-C41944578EA0}" dt="2026-04-13T11:50:24.421" v="24" actId="790"/>
          <ac:spMkLst>
            <pc:docMk/>
            <pc:sldMk cId="974503286" sldId="853"/>
            <ac:spMk id="10" creationId="{DFB46462-05CA-41AD-AAC5-CAC66899085D}"/>
          </ac:spMkLst>
        </pc:spChg>
        <pc:spChg chg="mod">
          <ac:chgData name="Bradt Paul" userId="775cfd14-ae29-4fee-9e3b-b8845f820ef0" providerId="ADAL" clId="{A60CDD26-40ED-4610-9A2B-C41944578EA0}" dt="2026-04-13T11:50:24.421" v="24" actId="790"/>
          <ac:spMkLst>
            <pc:docMk/>
            <pc:sldMk cId="974503286" sldId="853"/>
            <ac:spMk id="12" creationId="{C0918905-775E-4413-98A3-EF7F84B11EDA}"/>
          </ac:spMkLst>
        </pc:spChg>
        <pc:spChg chg="mod">
          <ac:chgData name="Bradt Paul" userId="775cfd14-ae29-4fee-9e3b-b8845f820ef0" providerId="ADAL" clId="{A60CDD26-40ED-4610-9A2B-C41944578EA0}" dt="2026-04-13T11:50:24.421" v="24" actId="790"/>
          <ac:spMkLst>
            <pc:docMk/>
            <pc:sldMk cId="974503286" sldId="853"/>
            <ac:spMk id="15" creationId="{1927B5E9-7BBB-44C9-80B7-960D21ECD998}"/>
          </ac:spMkLst>
        </pc:spChg>
        <pc:spChg chg="mod">
          <ac:chgData name="Bradt Paul" userId="775cfd14-ae29-4fee-9e3b-b8845f820ef0" providerId="ADAL" clId="{A60CDD26-40ED-4610-9A2B-C41944578EA0}" dt="2026-04-13T11:50:24.421" v="24" actId="790"/>
          <ac:spMkLst>
            <pc:docMk/>
            <pc:sldMk cId="974503286" sldId="853"/>
            <ac:spMk id="18" creationId="{1B19FF6A-A608-4D25-B566-EA9096960E38}"/>
          </ac:spMkLst>
        </pc:spChg>
      </pc:sldChg>
      <pc:sldChg chg="modSp mod">
        <pc:chgData name="Bradt Paul" userId="775cfd14-ae29-4fee-9e3b-b8845f820ef0" providerId="ADAL" clId="{A60CDD26-40ED-4610-9A2B-C41944578EA0}" dt="2026-04-13T12:01:30.199" v="111" actId="313"/>
        <pc:sldMkLst>
          <pc:docMk/>
          <pc:sldMk cId="1074614848" sldId="856"/>
        </pc:sldMkLst>
        <pc:spChg chg="mod">
          <ac:chgData name="Bradt Paul" userId="775cfd14-ae29-4fee-9e3b-b8845f820ef0" providerId="ADAL" clId="{A60CDD26-40ED-4610-9A2B-C41944578EA0}" dt="2026-04-13T11:50:24.421" v="24" actId="790"/>
          <ac:spMkLst>
            <pc:docMk/>
            <pc:sldMk cId="1074614848" sldId="856"/>
            <ac:spMk id="10" creationId="{00000000-0000-0000-0000-000000000000}"/>
          </ac:spMkLst>
        </pc:spChg>
        <pc:spChg chg="mod">
          <ac:chgData name="Bradt Paul" userId="775cfd14-ae29-4fee-9e3b-b8845f820ef0" providerId="ADAL" clId="{A60CDD26-40ED-4610-9A2B-C41944578EA0}" dt="2026-04-13T11:50:24.421" v="24" actId="790"/>
          <ac:spMkLst>
            <pc:docMk/>
            <pc:sldMk cId="1074614848" sldId="856"/>
            <ac:spMk id="12" creationId="{00000000-0000-0000-0000-000000000000}"/>
          </ac:spMkLst>
        </pc:spChg>
        <pc:spChg chg="mod">
          <ac:chgData name="Bradt Paul" userId="775cfd14-ae29-4fee-9e3b-b8845f820ef0" providerId="ADAL" clId="{A60CDD26-40ED-4610-9A2B-C41944578EA0}" dt="2026-04-13T11:50:24.421" v="24" actId="790"/>
          <ac:spMkLst>
            <pc:docMk/>
            <pc:sldMk cId="1074614848" sldId="856"/>
            <ac:spMk id="13" creationId="{00000000-0000-0000-0000-000000000000}"/>
          </ac:spMkLst>
        </pc:spChg>
        <pc:spChg chg="mod">
          <ac:chgData name="Bradt Paul" userId="775cfd14-ae29-4fee-9e3b-b8845f820ef0" providerId="ADAL" clId="{A60CDD26-40ED-4610-9A2B-C41944578EA0}" dt="2026-04-13T12:01:19.395" v="95" actId="6549"/>
          <ac:spMkLst>
            <pc:docMk/>
            <pc:sldMk cId="1074614848" sldId="856"/>
            <ac:spMk id="14" creationId="{00000000-0000-0000-0000-000000000000}"/>
          </ac:spMkLst>
        </pc:spChg>
        <pc:spChg chg="mod">
          <ac:chgData name="Bradt Paul" userId="775cfd14-ae29-4fee-9e3b-b8845f820ef0" providerId="ADAL" clId="{A60CDD26-40ED-4610-9A2B-C41944578EA0}" dt="2026-04-13T11:50:24.421" v="24" actId="790"/>
          <ac:spMkLst>
            <pc:docMk/>
            <pc:sldMk cId="1074614848" sldId="856"/>
            <ac:spMk id="15" creationId="{00000000-0000-0000-0000-000000000000}"/>
          </ac:spMkLst>
        </pc:spChg>
        <pc:spChg chg="mod">
          <ac:chgData name="Bradt Paul" userId="775cfd14-ae29-4fee-9e3b-b8845f820ef0" providerId="ADAL" clId="{A60CDD26-40ED-4610-9A2B-C41944578EA0}" dt="2026-04-13T12:01:23.798" v="110" actId="1036"/>
          <ac:spMkLst>
            <pc:docMk/>
            <pc:sldMk cId="1074614848" sldId="856"/>
            <ac:spMk id="18" creationId="{00000000-0000-0000-0000-000000000000}"/>
          </ac:spMkLst>
        </pc:spChg>
        <pc:spChg chg="mod">
          <ac:chgData name="Bradt Paul" userId="775cfd14-ae29-4fee-9e3b-b8845f820ef0" providerId="ADAL" clId="{A60CDD26-40ED-4610-9A2B-C41944578EA0}" dt="2026-04-13T11:50:24.421" v="24" actId="790"/>
          <ac:spMkLst>
            <pc:docMk/>
            <pc:sldMk cId="1074614848" sldId="856"/>
            <ac:spMk id="20" creationId="{00000000-0000-0000-0000-000000000000}"/>
          </ac:spMkLst>
        </pc:spChg>
        <pc:spChg chg="mod">
          <ac:chgData name="Bradt Paul" userId="775cfd14-ae29-4fee-9e3b-b8845f820ef0" providerId="ADAL" clId="{A60CDD26-40ED-4610-9A2B-C41944578EA0}" dt="2026-04-13T11:50:24.421" v="24" actId="790"/>
          <ac:spMkLst>
            <pc:docMk/>
            <pc:sldMk cId="1074614848" sldId="856"/>
            <ac:spMk id="22" creationId="{B2C71B96-3487-401E-9571-C4E71DB77375}"/>
          </ac:spMkLst>
        </pc:spChg>
        <pc:spChg chg="mod">
          <ac:chgData name="Bradt Paul" userId="775cfd14-ae29-4fee-9e3b-b8845f820ef0" providerId="ADAL" clId="{A60CDD26-40ED-4610-9A2B-C41944578EA0}" dt="2026-04-13T11:50:24.421" v="24" actId="790"/>
          <ac:spMkLst>
            <pc:docMk/>
            <pc:sldMk cId="1074614848" sldId="856"/>
            <ac:spMk id="23" creationId="{B963A3F6-4681-41D7-A3BB-BBE690D2C06A}"/>
          </ac:spMkLst>
        </pc:spChg>
        <pc:spChg chg="mod">
          <ac:chgData name="Bradt Paul" userId="775cfd14-ae29-4fee-9e3b-b8845f820ef0" providerId="ADAL" clId="{A60CDD26-40ED-4610-9A2B-C41944578EA0}" dt="2026-04-13T12:01:11.748" v="93" actId="313"/>
          <ac:spMkLst>
            <pc:docMk/>
            <pc:sldMk cId="1074614848" sldId="856"/>
            <ac:spMk id="27" creationId="{00000000-0000-0000-0000-000000000000}"/>
          </ac:spMkLst>
        </pc:spChg>
        <pc:spChg chg="mod">
          <ac:chgData name="Bradt Paul" userId="775cfd14-ae29-4fee-9e3b-b8845f820ef0" providerId="ADAL" clId="{A60CDD26-40ED-4610-9A2B-C41944578EA0}" dt="2026-04-13T12:01:30.199" v="111" actId="313"/>
          <ac:spMkLst>
            <pc:docMk/>
            <pc:sldMk cId="1074614848" sldId="856"/>
            <ac:spMk id="28" creationId="{00000000-0000-0000-0000-000000000000}"/>
          </ac:spMkLst>
        </pc:spChg>
      </pc:sldChg>
      <pc:sldChg chg="modSp mod">
        <pc:chgData name="Bradt Paul" userId="775cfd14-ae29-4fee-9e3b-b8845f820ef0" providerId="ADAL" clId="{A60CDD26-40ED-4610-9A2B-C41944578EA0}" dt="2026-04-13T11:50:24.421" v="24" actId="790"/>
        <pc:sldMkLst>
          <pc:docMk/>
          <pc:sldMk cId="773558868" sldId="858"/>
        </pc:sldMkLst>
        <pc:spChg chg="mod">
          <ac:chgData name="Bradt Paul" userId="775cfd14-ae29-4fee-9e3b-b8845f820ef0" providerId="ADAL" clId="{A60CDD26-40ED-4610-9A2B-C41944578EA0}" dt="2026-04-13T11:50:24.421" v="24" actId="790"/>
          <ac:spMkLst>
            <pc:docMk/>
            <pc:sldMk cId="773558868" sldId="858"/>
            <ac:spMk id="2" creationId="{00000000-0000-0000-0000-000000000000}"/>
          </ac:spMkLst>
        </pc:spChg>
        <pc:spChg chg="mod">
          <ac:chgData name="Bradt Paul" userId="775cfd14-ae29-4fee-9e3b-b8845f820ef0" providerId="ADAL" clId="{A60CDD26-40ED-4610-9A2B-C41944578EA0}" dt="2026-04-13T11:50:24.421" v="24" actId="790"/>
          <ac:spMkLst>
            <pc:docMk/>
            <pc:sldMk cId="773558868" sldId="858"/>
            <ac:spMk id="9" creationId="{D80000D8-5428-4FB3-AA65-D50C975C169C}"/>
          </ac:spMkLst>
        </pc:spChg>
        <pc:spChg chg="mod">
          <ac:chgData name="Bradt Paul" userId="775cfd14-ae29-4fee-9e3b-b8845f820ef0" providerId="ADAL" clId="{A60CDD26-40ED-4610-9A2B-C41944578EA0}" dt="2026-04-13T11:50:24.421" v="24" actId="790"/>
          <ac:spMkLst>
            <pc:docMk/>
            <pc:sldMk cId="773558868" sldId="858"/>
            <ac:spMk id="10" creationId="{3C406240-AA63-4820-BBB7-CE4DC97D57B6}"/>
          </ac:spMkLst>
        </pc:spChg>
      </pc:sldChg>
      <pc:sldChg chg="modSp mod">
        <pc:chgData name="Bradt Paul" userId="775cfd14-ae29-4fee-9e3b-b8845f820ef0" providerId="ADAL" clId="{A60CDD26-40ED-4610-9A2B-C41944578EA0}" dt="2026-04-13T11:50:24.421" v="24" actId="790"/>
        <pc:sldMkLst>
          <pc:docMk/>
          <pc:sldMk cId="2743097620" sldId="859"/>
        </pc:sldMkLst>
        <pc:spChg chg="mod">
          <ac:chgData name="Bradt Paul" userId="775cfd14-ae29-4fee-9e3b-b8845f820ef0" providerId="ADAL" clId="{A60CDD26-40ED-4610-9A2B-C41944578EA0}" dt="2026-04-13T11:50:24.421" v="24" actId="790"/>
          <ac:spMkLst>
            <pc:docMk/>
            <pc:sldMk cId="2743097620" sldId="859"/>
            <ac:spMk id="12" creationId="{00000000-0000-0000-0000-000000000000}"/>
          </ac:spMkLst>
        </pc:spChg>
        <pc:spChg chg="mod">
          <ac:chgData name="Bradt Paul" userId="775cfd14-ae29-4fee-9e3b-b8845f820ef0" providerId="ADAL" clId="{A60CDD26-40ED-4610-9A2B-C41944578EA0}" dt="2026-04-13T11:50:24.421" v="24" actId="790"/>
          <ac:spMkLst>
            <pc:docMk/>
            <pc:sldMk cId="2743097620" sldId="859"/>
            <ac:spMk id="13" creationId="{00000000-0000-0000-0000-000000000000}"/>
          </ac:spMkLst>
        </pc:spChg>
        <pc:spChg chg="mod">
          <ac:chgData name="Bradt Paul" userId="775cfd14-ae29-4fee-9e3b-b8845f820ef0" providerId="ADAL" clId="{A60CDD26-40ED-4610-9A2B-C41944578EA0}" dt="2026-04-13T11:50:24.421" v="24" actId="790"/>
          <ac:spMkLst>
            <pc:docMk/>
            <pc:sldMk cId="2743097620" sldId="859"/>
            <ac:spMk id="15" creationId="{00000000-0000-0000-0000-000000000000}"/>
          </ac:spMkLst>
        </pc:spChg>
        <pc:spChg chg="mod">
          <ac:chgData name="Bradt Paul" userId="775cfd14-ae29-4fee-9e3b-b8845f820ef0" providerId="ADAL" clId="{A60CDD26-40ED-4610-9A2B-C41944578EA0}" dt="2026-04-13T11:50:24.421" v="24" actId="790"/>
          <ac:spMkLst>
            <pc:docMk/>
            <pc:sldMk cId="2743097620" sldId="859"/>
            <ac:spMk id="16" creationId="{00000000-0000-0000-0000-000000000000}"/>
          </ac:spMkLst>
        </pc:spChg>
        <pc:spChg chg="mod">
          <ac:chgData name="Bradt Paul" userId="775cfd14-ae29-4fee-9e3b-b8845f820ef0" providerId="ADAL" clId="{A60CDD26-40ED-4610-9A2B-C41944578EA0}" dt="2026-04-13T11:50:24.421" v="24" actId="790"/>
          <ac:spMkLst>
            <pc:docMk/>
            <pc:sldMk cId="2743097620" sldId="859"/>
            <ac:spMk id="18" creationId="{00000000-0000-0000-0000-000000000000}"/>
          </ac:spMkLst>
        </pc:spChg>
        <pc:spChg chg="mod">
          <ac:chgData name="Bradt Paul" userId="775cfd14-ae29-4fee-9e3b-b8845f820ef0" providerId="ADAL" clId="{A60CDD26-40ED-4610-9A2B-C41944578EA0}" dt="2026-04-13T11:50:24.421" v="24" actId="790"/>
          <ac:spMkLst>
            <pc:docMk/>
            <pc:sldMk cId="2743097620" sldId="859"/>
            <ac:spMk id="22" creationId="{00000000-0000-0000-0000-000000000000}"/>
          </ac:spMkLst>
        </pc:spChg>
        <pc:spChg chg="mod">
          <ac:chgData name="Bradt Paul" userId="775cfd14-ae29-4fee-9e3b-b8845f820ef0" providerId="ADAL" clId="{A60CDD26-40ED-4610-9A2B-C41944578EA0}" dt="2026-04-13T11:50:24.421" v="24" actId="790"/>
          <ac:spMkLst>
            <pc:docMk/>
            <pc:sldMk cId="2743097620" sldId="859"/>
            <ac:spMk id="29" creationId="{00000000-0000-0000-0000-000000000000}"/>
          </ac:spMkLst>
        </pc:spChg>
        <pc:spChg chg="mod">
          <ac:chgData name="Bradt Paul" userId="775cfd14-ae29-4fee-9e3b-b8845f820ef0" providerId="ADAL" clId="{A60CDD26-40ED-4610-9A2B-C41944578EA0}" dt="2026-04-13T11:50:24.421" v="24" actId="790"/>
          <ac:spMkLst>
            <pc:docMk/>
            <pc:sldMk cId="2743097620" sldId="859"/>
            <ac:spMk id="31" creationId="{00000000-0000-0000-0000-000000000000}"/>
          </ac:spMkLst>
        </pc:spChg>
        <pc:spChg chg="mod">
          <ac:chgData name="Bradt Paul" userId="775cfd14-ae29-4fee-9e3b-b8845f820ef0" providerId="ADAL" clId="{A60CDD26-40ED-4610-9A2B-C41944578EA0}" dt="2026-04-13T11:50:24.421" v="24" actId="790"/>
          <ac:spMkLst>
            <pc:docMk/>
            <pc:sldMk cId="2743097620" sldId="859"/>
            <ac:spMk id="32" creationId="{00000000-0000-0000-0000-000000000000}"/>
          </ac:spMkLst>
        </pc:spChg>
        <pc:spChg chg="mod">
          <ac:chgData name="Bradt Paul" userId="775cfd14-ae29-4fee-9e3b-b8845f820ef0" providerId="ADAL" clId="{A60CDD26-40ED-4610-9A2B-C41944578EA0}" dt="2026-04-13T11:50:24.421" v="24" actId="790"/>
          <ac:spMkLst>
            <pc:docMk/>
            <pc:sldMk cId="2743097620" sldId="859"/>
            <ac:spMk id="35" creationId="{72BF51CA-97CD-4075-8412-68810A577D6A}"/>
          </ac:spMkLst>
        </pc:spChg>
      </pc:sldChg>
      <pc:sldChg chg="modSp mod">
        <pc:chgData name="Bradt Paul" userId="775cfd14-ae29-4fee-9e3b-b8845f820ef0" providerId="ADAL" clId="{A60CDD26-40ED-4610-9A2B-C41944578EA0}" dt="2026-04-13T12:03:33.953" v="140" actId="313"/>
        <pc:sldMkLst>
          <pc:docMk/>
          <pc:sldMk cId="2176752840" sldId="861"/>
        </pc:sldMkLst>
        <pc:spChg chg="mod">
          <ac:chgData name="Bradt Paul" userId="775cfd14-ae29-4fee-9e3b-b8845f820ef0" providerId="ADAL" clId="{A60CDD26-40ED-4610-9A2B-C41944578EA0}" dt="2026-04-13T11:50:24.421" v="24" actId="790"/>
          <ac:spMkLst>
            <pc:docMk/>
            <pc:sldMk cId="2176752840" sldId="861"/>
            <ac:spMk id="9" creationId="{00000000-0000-0000-0000-000000000000}"/>
          </ac:spMkLst>
        </pc:spChg>
        <pc:spChg chg="mod">
          <ac:chgData name="Bradt Paul" userId="775cfd14-ae29-4fee-9e3b-b8845f820ef0" providerId="ADAL" clId="{A60CDD26-40ED-4610-9A2B-C41944578EA0}" dt="2026-04-13T11:50:24.421" v="24" actId="790"/>
          <ac:spMkLst>
            <pc:docMk/>
            <pc:sldMk cId="2176752840" sldId="861"/>
            <ac:spMk id="12" creationId="{7A105E47-9DDE-4FB0-ACB4-20D24EE8D1B2}"/>
          </ac:spMkLst>
        </pc:spChg>
        <pc:spChg chg="mod">
          <ac:chgData name="Bradt Paul" userId="775cfd14-ae29-4fee-9e3b-b8845f820ef0" providerId="ADAL" clId="{A60CDD26-40ED-4610-9A2B-C41944578EA0}" dt="2026-04-13T11:50:24.421" v="24" actId="790"/>
          <ac:spMkLst>
            <pc:docMk/>
            <pc:sldMk cId="2176752840" sldId="861"/>
            <ac:spMk id="13" creationId="{00000000-0000-0000-0000-000000000000}"/>
          </ac:spMkLst>
        </pc:spChg>
        <pc:spChg chg="mod">
          <ac:chgData name="Bradt Paul" userId="775cfd14-ae29-4fee-9e3b-b8845f820ef0" providerId="ADAL" clId="{A60CDD26-40ED-4610-9A2B-C41944578EA0}" dt="2026-04-13T11:50:24.421" v="24" actId="790"/>
          <ac:spMkLst>
            <pc:docMk/>
            <pc:sldMk cId="2176752840" sldId="861"/>
            <ac:spMk id="14" creationId="{BBDAFF52-E4DA-4B33-9544-5450138AB231}"/>
          </ac:spMkLst>
        </pc:spChg>
        <pc:spChg chg="mod">
          <ac:chgData name="Bradt Paul" userId="775cfd14-ae29-4fee-9e3b-b8845f820ef0" providerId="ADAL" clId="{A60CDD26-40ED-4610-9A2B-C41944578EA0}" dt="2026-04-13T12:03:33.953" v="140" actId="313"/>
          <ac:spMkLst>
            <pc:docMk/>
            <pc:sldMk cId="2176752840" sldId="861"/>
            <ac:spMk id="15" creationId="{00000000-0000-0000-0000-000000000000}"/>
          </ac:spMkLst>
        </pc:spChg>
      </pc:sldChg>
      <pc:sldChg chg="modSp mod">
        <pc:chgData name="Bradt Paul" userId="775cfd14-ae29-4fee-9e3b-b8845f820ef0" providerId="ADAL" clId="{A60CDD26-40ED-4610-9A2B-C41944578EA0}" dt="2026-04-13T11:50:24.421" v="24" actId="790"/>
        <pc:sldMkLst>
          <pc:docMk/>
          <pc:sldMk cId="1588291262" sldId="862"/>
        </pc:sldMkLst>
        <pc:spChg chg="mod">
          <ac:chgData name="Bradt Paul" userId="775cfd14-ae29-4fee-9e3b-b8845f820ef0" providerId="ADAL" clId="{A60CDD26-40ED-4610-9A2B-C41944578EA0}" dt="2026-04-13T11:50:24.421" v="24" actId="790"/>
          <ac:spMkLst>
            <pc:docMk/>
            <pc:sldMk cId="1588291262" sldId="862"/>
            <ac:spMk id="18" creationId="{9AD0F45A-39B7-448D-A479-9A0E3E566293}"/>
          </ac:spMkLst>
        </pc:spChg>
        <pc:spChg chg="mod">
          <ac:chgData name="Bradt Paul" userId="775cfd14-ae29-4fee-9e3b-b8845f820ef0" providerId="ADAL" clId="{A60CDD26-40ED-4610-9A2B-C41944578EA0}" dt="2026-04-13T11:50:24.421" v="24" actId="790"/>
          <ac:spMkLst>
            <pc:docMk/>
            <pc:sldMk cId="1588291262" sldId="862"/>
            <ac:spMk id="20" creationId="{E9C3BFD1-AB4D-4D0A-B8CD-A93BFDDFE727}"/>
          </ac:spMkLst>
        </pc:spChg>
        <pc:spChg chg="mod">
          <ac:chgData name="Bradt Paul" userId="775cfd14-ae29-4fee-9e3b-b8845f820ef0" providerId="ADAL" clId="{A60CDD26-40ED-4610-9A2B-C41944578EA0}" dt="2026-04-13T11:50:24.421" v="24" actId="790"/>
          <ac:spMkLst>
            <pc:docMk/>
            <pc:sldMk cId="1588291262" sldId="862"/>
            <ac:spMk id="23" creationId="{00000000-0000-0000-0000-000000000000}"/>
          </ac:spMkLst>
        </pc:spChg>
        <pc:spChg chg="mod">
          <ac:chgData name="Bradt Paul" userId="775cfd14-ae29-4fee-9e3b-b8845f820ef0" providerId="ADAL" clId="{A60CDD26-40ED-4610-9A2B-C41944578EA0}" dt="2026-04-13T11:50:24.421" v="24" actId="790"/>
          <ac:spMkLst>
            <pc:docMk/>
            <pc:sldMk cId="1588291262" sldId="862"/>
            <ac:spMk id="24" creationId="{00000000-0000-0000-0000-000000000000}"/>
          </ac:spMkLst>
        </pc:spChg>
        <pc:spChg chg="mod">
          <ac:chgData name="Bradt Paul" userId="775cfd14-ae29-4fee-9e3b-b8845f820ef0" providerId="ADAL" clId="{A60CDD26-40ED-4610-9A2B-C41944578EA0}" dt="2026-04-13T11:50:24.421" v="24" actId="790"/>
          <ac:spMkLst>
            <pc:docMk/>
            <pc:sldMk cId="1588291262" sldId="862"/>
            <ac:spMk id="25" creationId="{00000000-0000-0000-0000-000000000000}"/>
          </ac:spMkLst>
        </pc:spChg>
        <pc:spChg chg="mod">
          <ac:chgData name="Bradt Paul" userId="775cfd14-ae29-4fee-9e3b-b8845f820ef0" providerId="ADAL" clId="{A60CDD26-40ED-4610-9A2B-C41944578EA0}" dt="2026-04-13T11:50:24.421" v="24" actId="790"/>
          <ac:spMkLst>
            <pc:docMk/>
            <pc:sldMk cId="1588291262" sldId="862"/>
            <ac:spMk id="30" creationId="{00000000-0000-0000-0000-000000000000}"/>
          </ac:spMkLst>
        </pc:spChg>
        <pc:spChg chg="mod">
          <ac:chgData name="Bradt Paul" userId="775cfd14-ae29-4fee-9e3b-b8845f820ef0" providerId="ADAL" clId="{A60CDD26-40ED-4610-9A2B-C41944578EA0}" dt="2026-04-13T11:50:24.421" v="24" actId="790"/>
          <ac:spMkLst>
            <pc:docMk/>
            <pc:sldMk cId="1588291262" sldId="862"/>
            <ac:spMk id="32" creationId="{00000000-0000-0000-0000-000000000000}"/>
          </ac:spMkLst>
        </pc:spChg>
        <pc:spChg chg="mod">
          <ac:chgData name="Bradt Paul" userId="775cfd14-ae29-4fee-9e3b-b8845f820ef0" providerId="ADAL" clId="{A60CDD26-40ED-4610-9A2B-C41944578EA0}" dt="2026-04-13T11:50:24.421" v="24" actId="790"/>
          <ac:spMkLst>
            <pc:docMk/>
            <pc:sldMk cId="1588291262" sldId="862"/>
            <ac:spMk id="17412" creationId="{00000000-0000-0000-0000-000000000000}"/>
          </ac:spMkLst>
        </pc:spChg>
        <pc:spChg chg="mod">
          <ac:chgData name="Bradt Paul" userId="775cfd14-ae29-4fee-9e3b-b8845f820ef0" providerId="ADAL" clId="{A60CDD26-40ED-4610-9A2B-C41944578EA0}" dt="2026-04-13T11:50:24.421" v="24" actId="790"/>
          <ac:spMkLst>
            <pc:docMk/>
            <pc:sldMk cId="1588291262" sldId="862"/>
            <ac:spMk id="17415" creationId="{00000000-0000-0000-0000-000000000000}"/>
          </ac:spMkLst>
        </pc:spChg>
        <pc:spChg chg="mod">
          <ac:chgData name="Bradt Paul" userId="775cfd14-ae29-4fee-9e3b-b8845f820ef0" providerId="ADAL" clId="{A60CDD26-40ED-4610-9A2B-C41944578EA0}" dt="2026-04-13T11:50:24.421" v="24" actId="790"/>
          <ac:spMkLst>
            <pc:docMk/>
            <pc:sldMk cId="1588291262" sldId="862"/>
            <ac:spMk id="17421" creationId="{00000000-0000-0000-0000-000000000000}"/>
          </ac:spMkLst>
        </pc:spChg>
      </pc:sldChg>
      <pc:sldChg chg="modSp mod">
        <pc:chgData name="Bradt Paul" userId="775cfd14-ae29-4fee-9e3b-b8845f820ef0" providerId="ADAL" clId="{A60CDD26-40ED-4610-9A2B-C41944578EA0}" dt="2026-04-13T11:50:24.421" v="24" actId="790"/>
        <pc:sldMkLst>
          <pc:docMk/>
          <pc:sldMk cId="4222515594" sldId="863"/>
        </pc:sldMkLst>
        <pc:spChg chg="mod">
          <ac:chgData name="Bradt Paul" userId="775cfd14-ae29-4fee-9e3b-b8845f820ef0" providerId="ADAL" clId="{A60CDD26-40ED-4610-9A2B-C41944578EA0}" dt="2026-04-13T11:50:24.421" v="24" actId="790"/>
          <ac:spMkLst>
            <pc:docMk/>
            <pc:sldMk cId="4222515594" sldId="863"/>
            <ac:spMk id="2" creationId="{7F65BBE9-2003-47E1-9D13-1FAB1AB90E64}"/>
          </ac:spMkLst>
        </pc:spChg>
        <pc:spChg chg="mod">
          <ac:chgData name="Bradt Paul" userId="775cfd14-ae29-4fee-9e3b-b8845f820ef0" providerId="ADAL" clId="{A60CDD26-40ED-4610-9A2B-C41944578EA0}" dt="2026-04-13T11:50:24.421" v="24" actId="790"/>
          <ac:spMkLst>
            <pc:docMk/>
            <pc:sldMk cId="4222515594" sldId="863"/>
            <ac:spMk id="16" creationId="{D5693CB9-68CA-4BA6-A4BE-AE98B2421A95}"/>
          </ac:spMkLst>
        </pc:spChg>
        <pc:spChg chg="mod">
          <ac:chgData name="Bradt Paul" userId="775cfd14-ae29-4fee-9e3b-b8845f820ef0" providerId="ADAL" clId="{A60CDD26-40ED-4610-9A2B-C41944578EA0}" dt="2026-04-13T11:50:24.421" v="24" actId="790"/>
          <ac:spMkLst>
            <pc:docMk/>
            <pc:sldMk cId="4222515594" sldId="863"/>
            <ac:spMk id="21" creationId="{00000000-0000-0000-0000-000000000000}"/>
          </ac:spMkLst>
        </pc:spChg>
        <pc:spChg chg="mod">
          <ac:chgData name="Bradt Paul" userId="775cfd14-ae29-4fee-9e3b-b8845f820ef0" providerId="ADAL" clId="{A60CDD26-40ED-4610-9A2B-C41944578EA0}" dt="2026-04-13T11:50:24.421" v="24" actId="790"/>
          <ac:spMkLst>
            <pc:docMk/>
            <pc:sldMk cId="4222515594" sldId="863"/>
            <ac:spMk id="23" creationId="{00000000-0000-0000-0000-000000000000}"/>
          </ac:spMkLst>
        </pc:spChg>
        <pc:spChg chg="mod">
          <ac:chgData name="Bradt Paul" userId="775cfd14-ae29-4fee-9e3b-b8845f820ef0" providerId="ADAL" clId="{A60CDD26-40ED-4610-9A2B-C41944578EA0}" dt="2026-04-13T11:50:24.421" v="24" actId="790"/>
          <ac:spMkLst>
            <pc:docMk/>
            <pc:sldMk cId="4222515594" sldId="863"/>
            <ac:spMk id="25" creationId="{00000000-0000-0000-0000-000000000000}"/>
          </ac:spMkLst>
        </pc:spChg>
        <pc:spChg chg="mod">
          <ac:chgData name="Bradt Paul" userId="775cfd14-ae29-4fee-9e3b-b8845f820ef0" providerId="ADAL" clId="{A60CDD26-40ED-4610-9A2B-C41944578EA0}" dt="2026-04-13T11:50:24.421" v="24" actId="790"/>
          <ac:spMkLst>
            <pc:docMk/>
            <pc:sldMk cId="4222515594" sldId="863"/>
            <ac:spMk id="30" creationId="{00000000-0000-0000-0000-000000000000}"/>
          </ac:spMkLst>
        </pc:spChg>
        <pc:spChg chg="mod">
          <ac:chgData name="Bradt Paul" userId="775cfd14-ae29-4fee-9e3b-b8845f820ef0" providerId="ADAL" clId="{A60CDD26-40ED-4610-9A2B-C41944578EA0}" dt="2026-04-13T11:50:24.421" v="24" actId="790"/>
          <ac:spMkLst>
            <pc:docMk/>
            <pc:sldMk cId="4222515594" sldId="863"/>
            <ac:spMk id="32" creationId="{00000000-0000-0000-0000-000000000000}"/>
          </ac:spMkLst>
        </pc:spChg>
        <pc:spChg chg="mod">
          <ac:chgData name="Bradt Paul" userId="775cfd14-ae29-4fee-9e3b-b8845f820ef0" providerId="ADAL" clId="{A60CDD26-40ED-4610-9A2B-C41944578EA0}" dt="2026-04-13T11:50:24.421" v="24" actId="790"/>
          <ac:spMkLst>
            <pc:docMk/>
            <pc:sldMk cId="4222515594" sldId="863"/>
            <ac:spMk id="17412" creationId="{00000000-0000-0000-0000-000000000000}"/>
          </ac:spMkLst>
        </pc:spChg>
        <pc:spChg chg="mod">
          <ac:chgData name="Bradt Paul" userId="775cfd14-ae29-4fee-9e3b-b8845f820ef0" providerId="ADAL" clId="{A60CDD26-40ED-4610-9A2B-C41944578EA0}" dt="2026-04-13T11:50:24.421" v="24" actId="790"/>
          <ac:spMkLst>
            <pc:docMk/>
            <pc:sldMk cId="4222515594" sldId="863"/>
            <ac:spMk id="17415" creationId="{00000000-0000-0000-0000-000000000000}"/>
          </ac:spMkLst>
        </pc:spChg>
        <pc:spChg chg="mod">
          <ac:chgData name="Bradt Paul" userId="775cfd14-ae29-4fee-9e3b-b8845f820ef0" providerId="ADAL" clId="{A60CDD26-40ED-4610-9A2B-C41944578EA0}" dt="2026-04-13T11:50:24.421" v="24" actId="790"/>
          <ac:spMkLst>
            <pc:docMk/>
            <pc:sldMk cId="4222515594" sldId="863"/>
            <ac:spMk id="17421" creationId="{00000000-0000-0000-0000-000000000000}"/>
          </ac:spMkLst>
        </pc:spChg>
      </pc:sldChg>
      <pc:sldChg chg="modSp mod">
        <pc:chgData name="Bradt Paul" userId="775cfd14-ae29-4fee-9e3b-b8845f820ef0" providerId="ADAL" clId="{A60CDD26-40ED-4610-9A2B-C41944578EA0}" dt="2026-04-13T12:04:28.132" v="152" actId="313"/>
        <pc:sldMkLst>
          <pc:docMk/>
          <pc:sldMk cId="1334088813" sldId="865"/>
        </pc:sldMkLst>
        <pc:spChg chg="mod">
          <ac:chgData name="Bradt Paul" userId="775cfd14-ae29-4fee-9e3b-b8845f820ef0" providerId="ADAL" clId="{A60CDD26-40ED-4610-9A2B-C41944578EA0}" dt="2026-04-13T11:50:24.421" v="24" actId="790"/>
          <ac:spMkLst>
            <pc:docMk/>
            <pc:sldMk cId="1334088813" sldId="865"/>
            <ac:spMk id="7" creationId="{9E402066-103A-48E8-BE69-B4581C0B3420}"/>
          </ac:spMkLst>
        </pc:spChg>
        <pc:spChg chg="mod">
          <ac:chgData name="Bradt Paul" userId="775cfd14-ae29-4fee-9e3b-b8845f820ef0" providerId="ADAL" clId="{A60CDD26-40ED-4610-9A2B-C41944578EA0}" dt="2026-04-13T11:50:24.421" v="24" actId="790"/>
          <ac:spMkLst>
            <pc:docMk/>
            <pc:sldMk cId="1334088813" sldId="865"/>
            <ac:spMk id="8" creationId="{FDBBC834-C70C-422C-B509-AC7132598DAE}"/>
          </ac:spMkLst>
        </pc:spChg>
        <pc:spChg chg="mod">
          <ac:chgData name="Bradt Paul" userId="775cfd14-ae29-4fee-9e3b-b8845f820ef0" providerId="ADAL" clId="{A60CDD26-40ED-4610-9A2B-C41944578EA0}" dt="2026-04-13T12:04:28.132" v="152" actId="313"/>
          <ac:spMkLst>
            <pc:docMk/>
            <pc:sldMk cId="1334088813" sldId="865"/>
            <ac:spMk id="10" creationId="{00000000-0000-0000-0000-000000000000}"/>
          </ac:spMkLst>
        </pc:spChg>
      </pc:sldChg>
      <pc:sldChg chg="modSp mod">
        <pc:chgData name="Bradt Paul" userId="775cfd14-ae29-4fee-9e3b-b8845f820ef0" providerId="ADAL" clId="{A60CDD26-40ED-4610-9A2B-C41944578EA0}" dt="2026-04-13T11:50:24.421" v="24" actId="790"/>
        <pc:sldMkLst>
          <pc:docMk/>
          <pc:sldMk cId="3418958347" sldId="866"/>
        </pc:sldMkLst>
        <pc:spChg chg="mod ord">
          <ac:chgData name="Bradt Paul" userId="775cfd14-ae29-4fee-9e3b-b8845f820ef0" providerId="ADAL" clId="{A60CDD26-40ED-4610-9A2B-C41944578EA0}" dt="2026-04-13T11:50:24.421" v="24" actId="790"/>
          <ac:spMkLst>
            <pc:docMk/>
            <pc:sldMk cId="3418958347" sldId="866"/>
            <ac:spMk id="6" creationId="{00000000-0000-0000-0000-000000000000}"/>
          </ac:spMkLst>
        </pc:spChg>
        <pc:spChg chg="mod">
          <ac:chgData name="Bradt Paul" userId="775cfd14-ae29-4fee-9e3b-b8845f820ef0" providerId="ADAL" clId="{A60CDD26-40ED-4610-9A2B-C41944578EA0}" dt="2026-04-13T11:50:24.421" v="24" actId="790"/>
          <ac:spMkLst>
            <pc:docMk/>
            <pc:sldMk cId="3418958347" sldId="866"/>
            <ac:spMk id="11" creationId="{00000000-0000-0000-0000-000000000000}"/>
          </ac:spMkLst>
        </pc:spChg>
        <pc:spChg chg="mod">
          <ac:chgData name="Bradt Paul" userId="775cfd14-ae29-4fee-9e3b-b8845f820ef0" providerId="ADAL" clId="{A60CDD26-40ED-4610-9A2B-C41944578EA0}" dt="2026-04-13T11:50:24.421" v="24" actId="790"/>
          <ac:spMkLst>
            <pc:docMk/>
            <pc:sldMk cId="3418958347" sldId="866"/>
            <ac:spMk id="13" creationId="{00000000-0000-0000-0000-000000000000}"/>
          </ac:spMkLst>
        </pc:spChg>
        <pc:spChg chg="mod">
          <ac:chgData name="Bradt Paul" userId="775cfd14-ae29-4fee-9e3b-b8845f820ef0" providerId="ADAL" clId="{A60CDD26-40ED-4610-9A2B-C41944578EA0}" dt="2026-04-13T11:50:24.421" v="24" actId="790"/>
          <ac:spMkLst>
            <pc:docMk/>
            <pc:sldMk cId="3418958347" sldId="866"/>
            <ac:spMk id="18" creationId="{DE1A570E-A7A6-40FE-9539-FD9E71A14809}"/>
          </ac:spMkLst>
        </pc:spChg>
        <pc:spChg chg="mod">
          <ac:chgData name="Bradt Paul" userId="775cfd14-ae29-4fee-9e3b-b8845f820ef0" providerId="ADAL" clId="{A60CDD26-40ED-4610-9A2B-C41944578EA0}" dt="2026-04-13T11:50:24.421" v="24" actId="790"/>
          <ac:spMkLst>
            <pc:docMk/>
            <pc:sldMk cId="3418958347" sldId="866"/>
            <ac:spMk id="19" creationId="{00000000-0000-0000-0000-000000000000}"/>
          </ac:spMkLst>
        </pc:spChg>
        <pc:spChg chg="mod">
          <ac:chgData name="Bradt Paul" userId="775cfd14-ae29-4fee-9e3b-b8845f820ef0" providerId="ADAL" clId="{A60CDD26-40ED-4610-9A2B-C41944578EA0}" dt="2026-04-13T11:50:24.421" v="24" actId="790"/>
          <ac:spMkLst>
            <pc:docMk/>
            <pc:sldMk cId="3418958347" sldId="866"/>
            <ac:spMk id="21" creationId="{6B4A6720-F45A-489A-A5C4-C88968650E48}"/>
          </ac:spMkLst>
        </pc:spChg>
        <pc:spChg chg="mod">
          <ac:chgData name="Bradt Paul" userId="775cfd14-ae29-4fee-9e3b-b8845f820ef0" providerId="ADAL" clId="{A60CDD26-40ED-4610-9A2B-C41944578EA0}" dt="2026-04-13T11:50:24.421" v="24" actId="790"/>
          <ac:spMkLst>
            <pc:docMk/>
            <pc:sldMk cId="3418958347" sldId="866"/>
            <ac:spMk id="32" creationId="{00000000-0000-0000-0000-000000000000}"/>
          </ac:spMkLst>
        </pc:spChg>
        <pc:picChg chg="mod">
          <ac:chgData name="Bradt Paul" userId="775cfd14-ae29-4fee-9e3b-b8845f820ef0" providerId="ADAL" clId="{A60CDD26-40ED-4610-9A2B-C41944578EA0}" dt="2026-04-13T11:45:25.990" v="19" actId="1036"/>
          <ac:picMkLst>
            <pc:docMk/>
            <pc:sldMk cId="3418958347" sldId="866"/>
            <ac:picMk id="2" creationId="{00000000-0000-0000-0000-000000000000}"/>
          </ac:picMkLst>
        </pc:picChg>
        <pc:picChg chg="mod">
          <ac:chgData name="Bradt Paul" userId="775cfd14-ae29-4fee-9e3b-b8845f820ef0" providerId="ADAL" clId="{A60CDD26-40ED-4610-9A2B-C41944578EA0}" dt="2026-04-13T11:45:30.283" v="20" actId="1076"/>
          <ac:picMkLst>
            <pc:docMk/>
            <pc:sldMk cId="3418958347" sldId="866"/>
            <ac:picMk id="3" creationId="{00000000-0000-0000-0000-000000000000}"/>
          </ac:picMkLst>
        </pc:picChg>
      </pc:sldChg>
      <pc:sldChg chg="modSp mod">
        <pc:chgData name="Bradt Paul" userId="775cfd14-ae29-4fee-9e3b-b8845f820ef0" providerId="ADAL" clId="{A60CDD26-40ED-4610-9A2B-C41944578EA0}" dt="2026-04-13T11:50:24.421" v="24" actId="790"/>
        <pc:sldMkLst>
          <pc:docMk/>
          <pc:sldMk cId="2401491509" sldId="870"/>
        </pc:sldMkLst>
        <pc:spChg chg="mod">
          <ac:chgData name="Bradt Paul" userId="775cfd14-ae29-4fee-9e3b-b8845f820ef0" providerId="ADAL" clId="{A60CDD26-40ED-4610-9A2B-C41944578EA0}" dt="2026-04-13T11:50:24.421" v="24" actId="790"/>
          <ac:spMkLst>
            <pc:docMk/>
            <pc:sldMk cId="2401491509" sldId="870"/>
            <ac:spMk id="28" creationId="{D1F89905-B72A-4A3C-AC2A-FDB298B7FD7E}"/>
          </ac:spMkLst>
        </pc:spChg>
        <pc:spChg chg="mod">
          <ac:chgData name="Bradt Paul" userId="775cfd14-ae29-4fee-9e3b-b8845f820ef0" providerId="ADAL" clId="{A60CDD26-40ED-4610-9A2B-C41944578EA0}" dt="2026-04-13T11:50:24.421" v="24" actId="790"/>
          <ac:spMkLst>
            <pc:docMk/>
            <pc:sldMk cId="2401491509" sldId="870"/>
            <ac:spMk id="52" creationId="{3C6B142C-D304-426B-AB7D-FD81A82D192D}"/>
          </ac:spMkLst>
        </pc:spChg>
        <pc:spChg chg="mod">
          <ac:chgData name="Bradt Paul" userId="775cfd14-ae29-4fee-9e3b-b8845f820ef0" providerId="ADAL" clId="{A60CDD26-40ED-4610-9A2B-C41944578EA0}" dt="2026-04-13T11:50:24.421" v="24" actId="790"/>
          <ac:spMkLst>
            <pc:docMk/>
            <pc:sldMk cId="2401491509" sldId="870"/>
            <ac:spMk id="72" creationId="{C47116D5-7298-4222-AD98-978F29A7960D}"/>
          </ac:spMkLst>
        </pc:spChg>
      </pc:sldChg>
      <pc:sldChg chg="modSp mod">
        <pc:chgData name="Bradt Paul" userId="775cfd14-ae29-4fee-9e3b-b8845f820ef0" providerId="ADAL" clId="{A60CDD26-40ED-4610-9A2B-C41944578EA0}" dt="2026-04-13T11:50:24.421" v="24" actId="790"/>
        <pc:sldMkLst>
          <pc:docMk/>
          <pc:sldMk cId="2591800496" sldId="874"/>
        </pc:sldMkLst>
        <pc:spChg chg="mod">
          <ac:chgData name="Bradt Paul" userId="775cfd14-ae29-4fee-9e3b-b8845f820ef0" providerId="ADAL" clId="{A60CDD26-40ED-4610-9A2B-C41944578EA0}" dt="2026-04-13T11:50:24.421" v="24" actId="790"/>
          <ac:spMkLst>
            <pc:docMk/>
            <pc:sldMk cId="2591800496" sldId="874"/>
            <ac:spMk id="7" creationId="{2CD5F161-CD25-43DF-98B4-FA9B0DA3BF26}"/>
          </ac:spMkLst>
        </pc:spChg>
        <pc:spChg chg="mod">
          <ac:chgData name="Bradt Paul" userId="775cfd14-ae29-4fee-9e3b-b8845f820ef0" providerId="ADAL" clId="{A60CDD26-40ED-4610-9A2B-C41944578EA0}" dt="2026-04-13T11:50:24.421" v="24" actId="790"/>
          <ac:spMkLst>
            <pc:docMk/>
            <pc:sldMk cId="2591800496" sldId="874"/>
            <ac:spMk id="8" creationId="{00000000-0000-0000-0000-000000000000}"/>
          </ac:spMkLst>
        </pc:spChg>
        <pc:spChg chg="mod">
          <ac:chgData name="Bradt Paul" userId="775cfd14-ae29-4fee-9e3b-b8845f820ef0" providerId="ADAL" clId="{A60CDD26-40ED-4610-9A2B-C41944578EA0}" dt="2026-04-13T11:50:24.421" v="24" actId="790"/>
          <ac:spMkLst>
            <pc:docMk/>
            <pc:sldMk cId="2591800496" sldId="874"/>
            <ac:spMk id="11" creationId="{00000000-0000-0000-0000-000000000000}"/>
          </ac:spMkLst>
        </pc:spChg>
        <pc:spChg chg="mod">
          <ac:chgData name="Bradt Paul" userId="775cfd14-ae29-4fee-9e3b-b8845f820ef0" providerId="ADAL" clId="{A60CDD26-40ED-4610-9A2B-C41944578EA0}" dt="2026-04-13T11:50:24.421" v="24" actId="790"/>
          <ac:spMkLst>
            <pc:docMk/>
            <pc:sldMk cId="2591800496" sldId="874"/>
            <ac:spMk id="22" creationId="{00000000-0000-0000-0000-000000000000}"/>
          </ac:spMkLst>
        </pc:spChg>
      </pc:sldChg>
      <pc:sldChg chg="modSp mod">
        <pc:chgData name="Bradt Paul" userId="775cfd14-ae29-4fee-9e3b-b8845f820ef0" providerId="ADAL" clId="{A60CDD26-40ED-4610-9A2B-C41944578EA0}" dt="2026-04-13T11:50:24.421" v="24" actId="790"/>
        <pc:sldMkLst>
          <pc:docMk/>
          <pc:sldMk cId="1158864248" sldId="875"/>
        </pc:sldMkLst>
        <pc:spChg chg="mod">
          <ac:chgData name="Bradt Paul" userId="775cfd14-ae29-4fee-9e3b-b8845f820ef0" providerId="ADAL" clId="{A60CDD26-40ED-4610-9A2B-C41944578EA0}" dt="2026-04-13T11:50:24.421" v="24" actId="790"/>
          <ac:spMkLst>
            <pc:docMk/>
            <pc:sldMk cId="1158864248" sldId="875"/>
            <ac:spMk id="5" creationId="{EAD31910-A0EB-4E51-8155-9EEF1AEC725A}"/>
          </ac:spMkLst>
        </pc:spChg>
        <pc:spChg chg="mod">
          <ac:chgData name="Bradt Paul" userId="775cfd14-ae29-4fee-9e3b-b8845f820ef0" providerId="ADAL" clId="{A60CDD26-40ED-4610-9A2B-C41944578EA0}" dt="2026-04-13T11:50:24.421" v="24" actId="790"/>
          <ac:spMkLst>
            <pc:docMk/>
            <pc:sldMk cId="1158864248" sldId="875"/>
            <ac:spMk id="28" creationId="{D1F89905-B72A-4A3C-AC2A-FDB298B7FD7E}"/>
          </ac:spMkLst>
        </pc:spChg>
        <pc:spChg chg="mod">
          <ac:chgData name="Bradt Paul" userId="775cfd14-ae29-4fee-9e3b-b8845f820ef0" providerId="ADAL" clId="{A60CDD26-40ED-4610-9A2B-C41944578EA0}" dt="2026-04-13T11:50:24.421" v="24" actId="790"/>
          <ac:spMkLst>
            <pc:docMk/>
            <pc:sldMk cId="1158864248" sldId="875"/>
            <ac:spMk id="72" creationId="{C47116D5-7298-4222-AD98-978F29A7960D}"/>
          </ac:spMkLst>
        </pc:spChg>
      </pc:sldChg>
      <pc:sldChg chg="modSp mod">
        <pc:chgData name="Bradt Paul" userId="775cfd14-ae29-4fee-9e3b-b8845f820ef0" providerId="ADAL" clId="{A60CDD26-40ED-4610-9A2B-C41944578EA0}" dt="2026-04-13T12:00:17.305" v="77" actId="1076"/>
        <pc:sldMkLst>
          <pc:docMk/>
          <pc:sldMk cId="2651762322" sldId="876"/>
        </pc:sldMkLst>
        <pc:spChg chg="mod">
          <ac:chgData name="Bradt Paul" userId="775cfd14-ae29-4fee-9e3b-b8845f820ef0" providerId="ADAL" clId="{A60CDD26-40ED-4610-9A2B-C41944578EA0}" dt="2026-04-13T12:00:07.729" v="74" actId="313"/>
          <ac:spMkLst>
            <pc:docMk/>
            <pc:sldMk cId="2651762322" sldId="876"/>
            <ac:spMk id="27" creationId="{00000000-0000-0000-0000-000000000000}"/>
          </ac:spMkLst>
        </pc:spChg>
        <pc:spChg chg="mod">
          <ac:chgData name="Bradt Paul" userId="775cfd14-ae29-4fee-9e3b-b8845f820ef0" providerId="ADAL" clId="{A60CDD26-40ED-4610-9A2B-C41944578EA0}" dt="2026-04-13T11:50:24.421" v="24" actId="790"/>
          <ac:spMkLst>
            <pc:docMk/>
            <pc:sldMk cId="2651762322" sldId="876"/>
            <ac:spMk id="30" creationId="{00000000-0000-0000-0000-000000000000}"/>
          </ac:spMkLst>
        </pc:spChg>
        <pc:spChg chg="mod">
          <ac:chgData name="Bradt Paul" userId="775cfd14-ae29-4fee-9e3b-b8845f820ef0" providerId="ADAL" clId="{A60CDD26-40ED-4610-9A2B-C41944578EA0}" dt="2026-04-13T11:50:24.421" v="24" actId="790"/>
          <ac:spMkLst>
            <pc:docMk/>
            <pc:sldMk cId="2651762322" sldId="876"/>
            <ac:spMk id="33" creationId="{00000000-0000-0000-0000-000000000000}"/>
          </ac:spMkLst>
        </pc:spChg>
        <pc:spChg chg="mod">
          <ac:chgData name="Bradt Paul" userId="775cfd14-ae29-4fee-9e3b-b8845f820ef0" providerId="ADAL" clId="{A60CDD26-40ED-4610-9A2B-C41944578EA0}" dt="2026-04-13T11:50:24.421" v="24" actId="790"/>
          <ac:spMkLst>
            <pc:docMk/>
            <pc:sldMk cId="2651762322" sldId="876"/>
            <ac:spMk id="34" creationId="{00000000-0000-0000-0000-000000000000}"/>
          </ac:spMkLst>
        </pc:spChg>
        <pc:spChg chg="mod">
          <ac:chgData name="Bradt Paul" userId="775cfd14-ae29-4fee-9e3b-b8845f820ef0" providerId="ADAL" clId="{A60CDD26-40ED-4610-9A2B-C41944578EA0}" dt="2026-04-13T11:50:24.421" v="24" actId="790"/>
          <ac:spMkLst>
            <pc:docMk/>
            <pc:sldMk cId="2651762322" sldId="876"/>
            <ac:spMk id="35" creationId="{00000000-0000-0000-0000-000000000000}"/>
          </ac:spMkLst>
        </pc:spChg>
        <pc:spChg chg="mod">
          <ac:chgData name="Bradt Paul" userId="775cfd14-ae29-4fee-9e3b-b8845f820ef0" providerId="ADAL" clId="{A60CDD26-40ED-4610-9A2B-C41944578EA0}" dt="2026-04-13T11:50:24.421" v="24" actId="790"/>
          <ac:spMkLst>
            <pc:docMk/>
            <pc:sldMk cId="2651762322" sldId="876"/>
            <ac:spMk id="36" creationId="{00000000-0000-0000-0000-000000000000}"/>
          </ac:spMkLst>
        </pc:spChg>
        <pc:spChg chg="mod">
          <ac:chgData name="Bradt Paul" userId="775cfd14-ae29-4fee-9e3b-b8845f820ef0" providerId="ADAL" clId="{A60CDD26-40ED-4610-9A2B-C41944578EA0}" dt="2026-04-13T11:50:24.421" v="24" actId="790"/>
          <ac:spMkLst>
            <pc:docMk/>
            <pc:sldMk cId="2651762322" sldId="876"/>
            <ac:spMk id="37" creationId="{00000000-0000-0000-0000-000000000000}"/>
          </ac:spMkLst>
        </pc:spChg>
        <pc:spChg chg="mod">
          <ac:chgData name="Bradt Paul" userId="775cfd14-ae29-4fee-9e3b-b8845f820ef0" providerId="ADAL" clId="{A60CDD26-40ED-4610-9A2B-C41944578EA0}" dt="2026-04-13T12:00:17.305" v="77" actId="1076"/>
          <ac:spMkLst>
            <pc:docMk/>
            <pc:sldMk cId="2651762322" sldId="876"/>
            <ac:spMk id="39" creationId="{00000000-0000-0000-0000-000000000000}"/>
          </ac:spMkLst>
        </pc:spChg>
        <pc:spChg chg="mod">
          <ac:chgData name="Bradt Paul" userId="775cfd14-ae29-4fee-9e3b-b8845f820ef0" providerId="ADAL" clId="{A60CDD26-40ED-4610-9A2B-C41944578EA0}" dt="2026-04-13T11:50:24.421" v="24" actId="790"/>
          <ac:spMkLst>
            <pc:docMk/>
            <pc:sldMk cId="2651762322" sldId="876"/>
            <ac:spMk id="41" creationId="{00000000-0000-0000-0000-000000000000}"/>
          </ac:spMkLst>
        </pc:spChg>
        <pc:spChg chg="mod">
          <ac:chgData name="Bradt Paul" userId="775cfd14-ae29-4fee-9e3b-b8845f820ef0" providerId="ADAL" clId="{A60CDD26-40ED-4610-9A2B-C41944578EA0}" dt="2026-04-13T11:50:24.421" v="24" actId="790"/>
          <ac:spMkLst>
            <pc:docMk/>
            <pc:sldMk cId="2651762322" sldId="876"/>
            <ac:spMk id="46" creationId="{00000000-0000-0000-0000-000000000000}"/>
          </ac:spMkLst>
        </pc:spChg>
        <pc:spChg chg="mod">
          <ac:chgData name="Bradt Paul" userId="775cfd14-ae29-4fee-9e3b-b8845f820ef0" providerId="ADAL" clId="{A60CDD26-40ED-4610-9A2B-C41944578EA0}" dt="2026-04-13T11:50:24.421" v="24" actId="790"/>
          <ac:spMkLst>
            <pc:docMk/>
            <pc:sldMk cId="2651762322" sldId="876"/>
            <ac:spMk id="47" creationId="{00000000-0000-0000-0000-000000000000}"/>
          </ac:spMkLst>
        </pc:spChg>
      </pc:sldChg>
      <pc:sldChg chg="addSp delSp modSp mod">
        <pc:chgData name="Bradt Paul" userId="775cfd14-ae29-4fee-9e3b-b8845f820ef0" providerId="ADAL" clId="{A60CDD26-40ED-4610-9A2B-C41944578EA0}" dt="2026-04-13T12:00:57.001" v="92" actId="478"/>
        <pc:sldMkLst>
          <pc:docMk/>
          <pc:sldMk cId="2185493059" sldId="877"/>
        </pc:sldMkLst>
        <pc:spChg chg="add mod">
          <ac:chgData name="Bradt Paul" userId="775cfd14-ae29-4fee-9e3b-b8845f820ef0" providerId="ADAL" clId="{A60CDD26-40ED-4610-9A2B-C41944578EA0}" dt="2026-04-13T12:00:46.409" v="82"/>
          <ac:spMkLst>
            <pc:docMk/>
            <pc:sldMk cId="2185493059" sldId="877"/>
            <ac:spMk id="3" creationId="{4D081342-ED2C-ABD2-CF45-7D4B8990150B}"/>
          </ac:spMkLst>
        </pc:spChg>
        <pc:spChg chg="mod">
          <ac:chgData name="Bradt Paul" userId="775cfd14-ae29-4fee-9e3b-b8845f820ef0" providerId="ADAL" clId="{A60CDD26-40ED-4610-9A2B-C41944578EA0}" dt="2026-04-13T11:50:24.421" v="24" actId="790"/>
          <ac:spMkLst>
            <pc:docMk/>
            <pc:sldMk cId="2185493059" sldId="877"/>
            <ac:spMk id="23" creationId="{00000000-0000-0000-0000-000000000000}"/>
          </ac:spMkLst>
        </pc:spChg>
        <pc:spChg chg="mod">
          <ac:chgData name="Bradt Paul" userId="775cfd14-ae29-4fee-9e3b-b8845f820ef0" providerId="ADAL" clId="{A60CDD26-40ED-4610-9A2B-C41944578EA0}" dt="2026-04-13T12:00:24.457" v="78" actId="313"/>
          <ac:spMkLst>
            <pc:docMk/>
            <pc:sldMk cId="2185493059" sldId="877"/>
            <ac:spMk id="27" creationId="{00000000-0000-0000-0000-000000000000}"/>
          </ac:spMkLst>
        </pc:spChg>
        <pc:spChg chg="mod">
          <ac:chgData name="Bradt Paul" userId="775cfd14-ae29-4fee-9e3b-b8845f820ef0" providerId="ADAL" clId="{A60CDD26-40ED-4610-9A2B-C41944578EA0}" dt="2026-04-13T11:50:24.421" v="24" actId="790"/>
          <ac:spMkLst>
            <pc:docMk/>
            <pc:sldMk cId="2185493059" sldId="877"/>
            <ac:spMk id="29" creationId="{00000000-0000-0000-0000-000000000000}"/>
          </ac:spMkLst>
        </pc:spChg>
        <pc:spChg chg="mod">
          <ac:chgData name="Bradt Paul" userId="775cfd14-ae29-4fee-9e3b-b8845f820ef0" providerId="ADAL" clId="{A60CDD26-40ED-4610-9A2B-C41944578EA0}" dt="2026-04-13T11:50:24.421" v="24" actId="790"/>
          <ac:spMkLst>
            <pc:docMk/>
            <pc:sldMk cId="2185493059" sldId="877"/>
            <ac:spMk id="31" creationId="{00000000-0000-0000-0000-000000000000}"/>
          </ac:spMkLst>
        </pc:spChg>
        <pc:spChg chg="mod">
          <ac:chgData name="Bradt Paul" userId="775cfd14-ae29-4fee-9e3b-b8845f820ef0" providerId="ADAL" clId="{A60CDD26-40ED-4610-9A2B-C41944578EA0}" dt="2026-04-13T11:50:24.421" v="24" actId="790"/>
          <ac:spMkLst>
            <pc:docMk/>
            <pc:sldMk cId="2185493059" sldId="877"/>
            <ac:spMk id="34" creationId="{00000000-0000-0000-0000-000000000000}"/>
          </ac:spMkLst>
        </pc:spChg>
        <pc:spChg chg="del mod">
          <ac:chgData name="Bradt Paul" userId="775cfd14-ae29-4fee-9e3b-b8845f820ef0" providerId="ADAL" clId="{A60CDD26-40ED-4610-9A2B-C41944578EA0}" dt="2026-04-13T12:00:57.001" v="92" actId="478"/>
          <ac:spMkLst>
            <pc:docMk/>
            <pc:sldMk cId="2185493059" sldId="877"/>
            <ac:spMk id="39" creationId="{00000000-0000-0000-0000-000000000000}"/>
          </ac:spMkLst>
        </pc:spChg>
        <pc:spChg chg="mod">
          <ac:chgData name="Bradt Paul" userId="775cfd14-ae29-4fee-9e3b-b8845f820ef0" providerId="ADAL" clId="{A60CDD26-40ED-4610-9A2B-C41944578EA0}" dt="2026-04-13T11:50:24.421" v="24" actId="790"/>
          <ac:spMkLst>
            <pc:docMk/>
            <pc:sldMk cId="2185493059" sldId="877"/>
            <ac:spMk id="41" creationId="{00000000-0000-0000-0000-000000000000}"/>
          </ac:spMkLst>
        </pc:spChg>
        <pc:spChg chg="mod">
          <ac:chgData name="Bradt Paul" userId="775cfd14-ae29-4fee-9e3b-b8845f820ef0" providerId="ADAL" clId="{A60CDD26-40ED-4610-9A2B-C41944578EA0}" dt="2026-04-13T11:50:24.421" v="24" actId="790"/>
          <ac:spMkLst>
            <pc:docMk/>
            <pc:sldMk cId="2185493059" sldId="877"/>
            <ac:spMk id="49" creationId="{00000000-0000-0000-0000-000000000000}"/>
          </ac:spMkLst>
        </pc:spChg>
        <pc:spChg chg="mod">
          <ac:chgData name="Bradt Paul" userId="775cfd14-ae29-4fee-9e3b-b8845f820ef0" providerId="ADAL" clId="{A60CDD26-40ED-4610-9A2B-C41944578EA0}" dt="2026-04-13T11:50:24.421" v="24" actId="790"/>
          <ac:spMkLst>
            <pc:docMk/>
            <pc:sldMk cId="2185493059" sldId="877"/>
            <ac:spMk id="50" creationId="{00000000-0000-0000-0000-000000000000}"/>
          </ac:spMkLst>
        </pc:spChg>
        <pc:spChg chg="mod">
          <ac:chgData name="Bradt Paul" userId="775cfd14-ae29-4fee-9e3b-b8845f820ef0" providerId="ADAL" clId="{A60CDD26-40ED-4610-9A2B-C41944578EA0}" dt="2026-04-13T11:50:24.421" v="24" actId="790"/>
          <ac:spMkLst>
            <pc:docMk/>
            <pc:sldMk cId="2185493059" sldId="877"/>
            <ac:spMk id="51" creationId="{00000000-0000-0000-0000-000000000000}"/>
          </ac:spMkLst>
        </pc:spChg>
        <pc:spChg chg="mod">
          <ac:chgData name="Bradt Paul" userId="775cfd14-ae29-4fee-9e3b-b8845f820ef0" providerId="ADAL" clId="{A60CDD26-40ED-4610-9A2B-C41944578EA0}" dt="2026-04-13T11:50:24.421" v="24" actId="790"/>
          <ac:spMkLst>
            <pc:docMk/>
            <pc:sldMk cId="2185493059" sldId="877"/>
            <ac:spMk id="52" creationId="{00000000-0000-0000-0000-000000000000}"/>
          </ac:spMkLst>
        </pc:spChg>
      </pc:sldChg>
      <pc:sldChg chg="modSp mod">
        <pc:chgData name="Bradt Paul" userId="775cfd14-ae29-4fee-9e3b-b8845f820ef0" providerId="ADAL" clId="{A60CDD26-40ED-4610-9A2B-C41944578EA0}" dt="2026-04-13T12:02:27.144" v="123" actId="1076"/>
        <pc:sldMkLst>
          <pc:docMk/>
          <pc:sldMk cId="1684494050" sldId="878"/>
        </pc:sldMkLst>
        <pc:spChg chg="mod">
          <ac:chgData name="Bradt Paul" userId="775cfd14-ae29-4fee-9e3b-b8845f820ef0" providerId="ADAL" clId="{A60CDD26-40ED-4610-9A2B-C41944578EA0}" dt="2026-04-13T12:02:13.862" v="118" actId="313"/>
          <ac:spMkLst>
            <pc:docMk/>
            <pc:sldMk cId="1684494050" sldId="878"/>
            <ac:spMk id="27" creationId="{00000000-0000-0000-0000-000000000000}"/>
          </ac:spMkLst>
        </pc:spChg>
        <pc:spChg chg="mod">
          <ac:chgData name="Bradt Paul" userId="775cfd14-ae29-4fee-9e3b-b8845f820ef0" providerId="ADAL" clId="{A60CDD26-40ED-4610-9A2B-C41944578EA0}" dt="2026-04-13T11:50:24.421" v="24" actId="790"/>
          <ac:spMkLst>
            <pc:docMk/>
            <pc:sldMk cId="1684494050" sldId="878"/>
            <ac:spMk id="29" creationId="{00000000-0000-0000-0000-000000000000}"/>
          </ac:spMkLst>
        </pc:spChg>
        <pc:spChg chg="mod">
          <ac:chgData name="Bradt Paul" userId="775cfd14-ae29-4fee-9e3b-b8845f820ef0" providerId="ADAL" clId="{A60CDD26-40ED-4610-9A2B-C41944578EA0}" dt="2026-04-13T11:50:24.421" v="24" actId="790"/>
          <ac:spMkLst>
            <pc:docMk/>
            <pc:sldMk cId="1684494050" sldId="878"/>
            <ac:spMk id="30" creationId="{00000000-0000-0000-0000-000000000000}"/>
          </ac:spMkLst>
        </pc:spChg>
        <pc:spChg chg="mod">
          <ac:chgData name="Bradt Paul" userId="775cfd14-ae29-4fee-9e3b-b8845f820ef0" providerId="ADAL" clId="{A60CDD26-40ED-4610-9A2B-C41944578EA0}" dt="2026-04-13T11:50:24.421" v="24" actId="790"/>
          <ac:spMkLst>
            <pc:docMk/>
            <pc:sldMk cId="1684494050" sldId="878"/>
            <ac:spMk id="33" creationId="{00000000-0000-0000-0000-000000000000}"/>
          </ac:spMkLst>
        </pc:spChg>
        <pc:spChg chg="mod">
          <ac:chgData name="Bradt Paul" userId="775cfd14-ae29-4fee-9e3b-b8845f820ef0" providerId="ADAL" clId="{A60CDD26-40ED-4610-9A2B-C41944578EA0}" dt="2026-04-13T12:02:27.144" v="123" actId="1076"/>
          <ac:spMkLst>
            <pc:docMk/>
            <pc:sldMk cId="1684494050" sldId="878"/>
            <ac:spMk id="34" creationId="{00000000-0000-0000-0000-000000000000}"/>
          </ac:spMkLst>
        </pc:spChg>
        <pc:spChg chg="mod">
          <ac:chgData name="Bradt Paul" userId="775cfd14-ae29-4fee-9e3b-b8845f820ef0" providerId="ADAL" clId="{A60CDD26-40ED-4610-9A2B-C41944578EA0}" dt="2026-04-13T11:50:24.421" v="24" actId="790"/>
          <ac:spMkLst>
            <pc:docMk/>
            <pc:sldMk cId="1684494050" sldId="878"/>
            <ac:spMk id="35" creationId="{00000000-0000-0000-0000-000000000000}"/>
          </ac:spMkLst>
        </pc:spChg>
        <pc:spChg chg="mod">
          <ac:chgData name="Bradt Paul" userId="775cfd14-ae29-4fee-9e3b-b8845f820ef0" providerId="ADAL" clId="{A60CDD26-40ED-4610-9A2B-C41944578EA0}" dt="2026-04-13T11:50:24.421" v="24" actId="790"/>
          <ac:spMkLst>
            <pc:docMk/>
            <pc:sldMk cId="1684494050" sldId="878"/>
            <ac:spMk id="36" creationId="{00000000-0000-0000-0000-000000000000}"/>
          </ac:spMkLst>
        </pc:spChg>
        <pc:spChg chg="mod">
          <ac:chgData name="Bradt Paul" userId="775cfd14-ae29-4fee-9e3b-b8845f820ef0" providerId="ADAL" clId="{A60CDD26-40ED-4610-9A2B-C41944578EA0}" dt="2026-04-13T12:02:23.783" v="122" actId="6549"/>
          <ac:spMkLst>
            <pc:docMk/>
            <pc:sldMk cId="1684494050" sldId="878"/>
            <ac:spMk id="39" creationId="{00000000-0000-0000-0000-000000000000}"/>
          </ac:spMkLst>
        </pc:spChg>
        <pc:spChg chg="mod">
          <ac:chgData name="Bradt Paul" userId="775cfd14-ae29-4fee-9e3b-b8845f820ef0" providerId="ADAL" clId="{A60CDD26-40ED-4610-9A2B-C41944578EA0}" dt="2026-04-13T11:50:24.421" v="24" actId="790"/>
          <ac:spMkLst>
            <pc:docMk/>
            <pc:sldMk cId="1684494050" sldId="878"/>
            <ac:spMk id="45" creationId="{00000000-0000-0000-0000-000000000000}"/>
          </ac:spMkLst>
        </pc:spChg>
        <pc:spChg chg="mod">
          <ac:chgData name="Bradt Paul" userId="775cfd14-ae29-4fee-9e3b-b8845f820ef0" providerId="ADAL" clId="{A60CDD26-40ED-4610-9A2B-C41944578EA0}" dt="2026-04-13T11:50:24.421" v="24" actId="790"/>
          <ac:spMkLst>
            <pc:docMk/>
            <pc:sldMk cId="1684494050" sldId="878"/>
            <ac:spMk id="46" creationId="{00000000-0000-0000-0000-000000000000}"/>
          </ac:spMkLst>
        </pc:spChg>
        <pc:spChg chg="mod">
          <ac:chgData name="Bradt Paul" userId="775cfd14-ae29-4fee-9e3b-b8845f820ef0" providerId="ADAL" clId="{A60CDD26-40ED-4610-9A2B-C41944578EA0}" dt="2026-04-13T11:50:24.421" v="24" actId="790"/>
          <ac:spMkLst>
            <pc:docMk/>
            <pc:sldMk cId="1684494050" sldId="878"/>
            <ac:spMk id="48" creationId="{00000000-0000-0000-0000-000000000000}"/>
          </ac:spMkLst>
        </pc:spChg>
        <pc:spChg chg="mod">
          <ac:chgData name="Bradt Paul" userId="775cfd14-ae29-4fee-9e3b-b8845f820ef0" providerId="ADAL" clId="{A60CDD26-40ED-4610-9A2B-C41944578EA0}" dt="2026-04-13T11:50:24.421" v="24" actId="790"/>
          <ac:spMkLst>
            <pc:docMk/>
            <pc:sldMk cId="1684494050" sldId="878"/>
            <ac:spMk id="49" creationId="{00000000-0000-0000-0000-000000000000}"/>
          </ac:spMkLst>
        </pc:spChg>
        <pc:spChg chg="mod">
          <ac:chgData name="Bradt Paul" userId="775cfd14-ae29-4fee-9e3b-b8845f820ef0" providerId="ADAL" clId="{A60CDD26-40ED-4610-9A2B-C41944578EA0}" dt="2026-04-13T11:50:24.421" v="24" actId="790"/>
          <ac:spMkLst>
            <pc:docMk/>
            <pc:sldMk cId="1684494050" sldId="878"/>
            <ac:spMk id="52" creationId="{00000000-0000-0000-0000-000000000000}"/>
          </ac:spMkLst>
        </pc:spChg>
      </pc:sldChg>
      <pc:sldChg chg="modSp mod">
        <pc:chgData name="Bradt Paul" userId="775cfd14-ae29-4fee-9e3b-b8845f820ef0" providerId="ADAL" clId="{A60CDD26-40ED-4610-9A2B-C41944578EA0}" dt="2026-04-13T12:02:47.249" v="129" actId="1076"/>
        <pc:sldMkLst>
          <pc:docMk/>
          <pc:sldMk cId="3122180416" sldId="879"/>
        </pc:sldMkLst>
        <pc:spChg chg="mod">
          <ac:chgData name="Bradt Paul" userId="775cfd14-ae29-4fee-9e3b-b8845f820ef0" providerId="ADAL" clId="{A60CDD26-40ED-4610-9A2B-C41944578EA0}" dt="2026-04-13T12:02:32.480" v="124" actId="313"/>
          <ac:spMkLst>
            <pc:docMk/>
            <pc:sldMk cId="3122180416" sldId="879"/>
            <ac:spMk id="27" creationId="{00000000-0000-0000-0000-000000000000}"/>
          </ac:spMkLst>
        </pc:spChg>
        <pc:spChg chg="mod">
          <ac:chgData name="Bradt Paul" userId="775cfd14-ae29-4fee-9e3b-b8845f820ef0" providerId="ADAL" clId="{A60CDD26-40ED-4610-9A2B-C41944578EA0}" dt="2026-04-13T11:50:24.421" v="24" actId="790"/>
          <ac:spMkLst>
            <pc:docMk/>
            <pc:sldMk cId="3122180416" sldId="879"/>
            <ac:spMk id="29" creationId="{00000000-0000-0000-0000-000000000000}"/>
          </ac:spMkLst>
        </pc:spChg>
        <pc:spChg chg="mod">
          <ac:chgData name="Bradt Paul" userId="775cfd14-ae29-4fee-9e3b-b8845f820ef0" providerId="ADAL" clId="{A60CDD26-40ED-4610-9A2B-C41944578EA0}" dt="2026-04-13T11:50:24.421" v="24" actId="790"/>
          <ac:spMkLst>
            <pc:docMk/>
            <pc:sldMk cId="3122180416" sldId="879"/>
            <ac:spMk id="30" creationId="{00000000-0000-0000-0000-000000000000}"/>
          </ac:spMkLst>
        </pc:spChg>
        <pc:spChg chg="mod">
          <ac:chgData name="Bradt Paul" userId="775cfd14-ae29-4fee-9e3b-b8845f820ef0" providerId="ADAL" clId="{A60CDD26-40ED-4610-9A2B-C41944578EA0}" dt="2026-04-13T11:50:24.421" v="24" actId="790"/>
          <ac:spMkLst>
            <pc:docMk/>
            <pc:sldMk cId="3122180416" sldId="879"/>
            <ac:spMk id="33" creationId="{00000000-0000-0000-0000-000000000000}"/>
          </ac:spMkLst>
        </pc:spChg>
        <pc:spChg chg="mod">
          <ac:chgData name="Bradt Paul" userId="775cfd14-ae29-4fee-9e3b-b8845f820ef0" providerId="ADAL" clId="{A60CDD26-40ED-4610-9A2B-C41944578EA0}" dt="2026-04-13T12:02:47.249" v="129" actId="1076"/>
          <ac:spMkLst>
            <pc:docMk/>
            <pc:sldMk cId="3122180416" sldId="879"/>
            <ac:spMk id="34" creationId="{00000000-0000-0000-0000-000000000000}"/>
          </ac:spMkLst>
        </pc:spChg>
        <pc:spChg chg="mod">
          <ac:chgData name="Bradt Paul" userId="775cfd14-ae29-4fee-9e3b-b8845f820ef0" providerId="ADAL" clId="{A60CDD26-40ED-4610-9A2B-C41944578EA0}" dt="2026-04-13T11:50:24.421" v="24" actId="790"/>
          <ac:spMkLst>
            <pc:docMk/>
            <pc:sldMk cId="3122180416" sldId="879"/>
            <ac:spMk id="37" creationId="{00000000-0000-0000-0000-000000000000}"/>
          </ac:spMkLst>
        </pc:spChg>
        <pc:spChg chg="mod">
          <ac:chgData name="Bradt Paul" userId="775cfd14-ae29-4fee-9e3b-b8845f820ef0" providerId="ADAL" clId="{A60CDD26-40ED-4610-9A2B-C41944578EA0}" dt="2026-04-13T12:02:43.771" v="128" actId="6549"/>
          <ac:spMkLst>
            <pc:docMk/>
            <pc:sldMk cId="3122180416" sldId="879"/>
            <ac:spMk id="39" creationId="{00000000-0000-0000-0000-000000000000}"/>
          </ac:spMkLst>
        </pc:spChg>
        <pc:spChg chg="mod">
          <ac:chgData name="Bradt Paul" userId="775cfd14-ae29-4fee-9e3b-b8845f820ef0" providerId="ADAL" clId="{A60CDD26-40ED-4610-9A2B-C41944578EA0}" dt="2026-04-13T11:50:24.421" v="24" actId="790"/>
          <ac:spMkLst>
            <pc:docMk/>
            <pc:sldMk cId="3122180416" sldId="879"/>
            <ac:spMk id="41" creationId="{00000000-0000-0000-0000-000000000000}"/>
          </ac:spMkLst>
        </pc:spChg>
        <pc:spChg chg="mod">
          <ac:chgData name="Bradt Paul" userId="775cfd14-ae29-4fee-9e3b-b8845f820ef0" providerId="ADAL" clId="{A60CDD26-40ED-4610-9A2B-C41944578EA0}" dt="2026-04-13T11:50:24.421" v="24" actId="790"/>
          <ac:spMkLst>
            <pc:docMk/>
            <pc:sldMk cId="3122180416" sldId="879"/>
            <ac:spMk id="44" creationId="{00000000-0000-0000-0000-000000000000}"/>
          </ac:spMkLst>
        </pc:spChg>
        <pc:spChg chg="mod">
          <ac:chgData name="Bradt Paul" userId="775cfd14-ae29-4fee-9e3b-b8845f820ef0" providerId="ADAL" clId="{A60CDD26-40ED-4610-9A2B-C41944578EA0}" dt="2026-04-13T11:50:24.421" v="24" actId="790"/>
          <ac:spMkLst>
            <pc:docMk/>
            <pc:sldMk cId="3122180416" sldId="879"/>
            <ac:spMk id="45" creationId="{00000000-0000-0000-0000-000000000000}"/>
          </ac:spMkLst>
        </pc:spChg>
        <pc:spChg chg="mod">
          <ac:chgData name="Bradt Paul" userId="775cfd14-ae29-4fee-9e3b-b8845f820ef0" providerId="ADAL" clId="{A60CDD26-40ED-4610-9A2B-C41944578EA0}" dt="2026-04-13T11:50:24.421" v="24" actId="790"/>
          <ac:spMkLst>
            <pc:docMk/>
            <pc:sldMk cId="3122180416" sldId="879"/>
            <ac:spMk id="46" creationId="{00000000-0000-0000-0000-000000000000}"/>
          </ac:spMkLst>
        </pc:spChg>
        <pc:spChg chg="mod">
          <ac:chgData name="Bradt Paul" userId="775cfd14-ae29-4fee-9e3b-b8845f820ef0" providerId="ADAL" clId="{A60CDD26-40ED-4610-9A2B-C41944578EA0}" dt="2026-04-13T11:50:24.421" v="24" actId="790"/>
          <ac:spMkLst>
            <pc:docMk/>
            <pc:sldMk cId="3122180416" sldId="879"/>
            <ac:spMk id="49" creationId="{00000000-0000-0000-0000-000000000000}"/>
          </ac:spMkLst>
        </pc:spChg>
        <pc:spChg chg="mod">
          <ac:chgData name="Bradt Paul" userId="775cfd14-ae29-4fee-9e3b-b8845f820ef0" providerId="ADAL" clId="{A60CDD26-40ED-4610-9A2B-C41944578EA0}" dt="2026-04-13T11:50:24.421" v="24" actId="790"/>
          <ac:spMkLst>
            <pc:docMk/>
            <pc:sldMk cId="3122180416" sldId="879"/>
            <ac:spMk id="51" creationId="{00000000-0000-0000-0000-000000000000}"/>
          </ac:spMkLst>
        </pc:spChg>
      </pc:sldChg>
      <pc:sldChg chg="modSp mod">
        <pc:chgData name="Bradt Paul" userId="775cfd14-ae29-4fee-9e3b-b8845f820ef0" providerId="ADAL" clId="{A60CDD26-40ED-4610-9A2B-C41944578EA0}" dt="2026-04-13T12:02:56.443" v="131" actId="6549"/>
        <pc:sldMkLst>
          <pc:docMk/>
          <pc:sldMk cId="3393089024" sldId="880"/>
        </pc:sldMkLst>
        <pc:spChg chg="mod">
          <ac:chgData name="Bradt Paul" userId="775cfd14-ae29-4fee-9e3b-b8845f820ef0" providerId="ADAL" clId="{A60CDD26-40ED-4610-9A2B-C41944578EA0}" dt="2026-04-13T12:02:56.443" v="131" actId="6549"/>
          <ac:spMkLst>
            <pc:docMk/>
            <pc:sldMk cId="3393089024" sldId="880"/>
            <ac:spMk id="2" creationId="{00000000-0000-0000-0000-000000000000}"/>
          </ac:spMkLst>
        </pc:spChg>
        <pc:spChg chg="mod">
          <ac:chgData name="Bradt Paul" userId="775cfd14-ae29-4fee-9e3b-b8845f820ef0" providerId="ADAL" clId="{A60CDD26-40ED-4610-9A2B-C41944578EA0}" dt="2026-04-13T11:50:24.421" v="24" actId="790"/>
          <ac:spMkLst>
            <pc:docMk/>
            <pc:sldMk cId="3393089024" sldId="880"/>
            <ac:spMk id="9" creationId="{D80000D8-5428-4FB3-AA65-D50C975C169C}"/>
          </ac:spMkLst>
        </pc:spChg>
        <pc:spChg chg="mod">
          <ac:chgData name="Bradt Paul" userId="775cfd14-ae29-4fee-9e3b-b8845f820ef0" providerId="ADAL" clId="{A60CDD26-40ED-4610-9A2B-C41944578EA0}" dt="2026-04-13T11:50:24.421" v="24" actId="790"/>
          <ac:spMkLst>
            <pc:docMk/>
            <pc:sldMk cId="3393089024" sldId="880"/>
            <ac:spMk id="10" creationId="{3C406240-AA63-4820-BBB7-CE4DC97D57B6}"/>
          </ac:spMkLst>
        </pc:spChg>
      </pc:sldChg>
      <pc:sldChg chg="modSp mod">
        <pc:chgData name="Bradt Paul" userId="775cfd14-ae29-4fee-9e3b-b8845f820ef0" providerId="ADAL" clId="{A60CDD26-40ED-4610-9A2B-C41944578EA0}" dt="2026-04-13T12:03:11.280" v="135" actId="1076"/>
        <pc:sldMkLst>
          <pc:docMk/>
          <pc:sldMk cId="1730236582" sldId="881"/>
        </pc:sldMkLst>
        <pc:spChg chg="mod">
          <ac:chgData name="Bradt Paul" userId="775cfd14-ae29-4fee-9e3b-b8845f820ef0" providerId="ADAL" clId="{A60CDD26-40ED-4610-9A2B-C41944578EA0}" dt="2026-04-13T12:03:01.017" v="132" actId="313"/>
          <ac:spMkLst>
            <pc:docMk/>
            <pc:sldMk cId="1730236582" sldId="881"/>
            <ac:spMk id="27" creationId="{00000000-0000-0000-0000-000000000000}"/>
          </ac:spMkLst>
        </pc:spChg>
        <pc:spChg chg="mod">
          <ac:chgData name="Bradt Paul" userId="775cfd14-ae29-4fee-9e3b-b8845f820ef0" providerId="ADAL" clId="{A60CDD26-40ED-4610-9A2B-C41944578EA0}" dt="2026-04-13T11:50:24.421" v="24" actId="790"/>
          <ac:spMkLst>
            <pc:docMk/>
            <pc:sldMk cId="1730236582" sldId="881"/>
            <ac:spMk id="30" creationId="{00000000-0000-0000-0000-000000000000}"/>
          </ac:spMkLst>
        </pc:spChg>
        <pc:spChg chg="mod">
          <ac:chgData name="Bradt Paul" userId="775cfd14-ae29-4fee-9e3b-b8845f820ef0" providerId="ADAL" clId="{A60CDD26-40ED-4610-9A2B-C41944578EA0}" dt="2026-04-13T11:50:24.421" v="24" actId="790"/>
          <ac:spMkLst>
            <pc:docMk/>
            <pc:sldMk cId="1730236582" sldId="881"/>
            <ac:spMk id="32" creationId="{00000000-0000-0000-0000-000000000000}"/>
          </ac:spMkLst>
        </pc:spChg>
        <pc:spChg chg="mod">
          <ac:chgData name="Bradt Paul" userId="775cfd14-ae29-4fee-9e3b-b8845f820ef0" providerId="ADAL" clId="{A60CDD26-40ED-4610-9A2B-C41944578EA0}" dt="2026-04-13T11:50:24.421" v="24" actId="790"/>
          <ac:spMkLst>
            <pc:docMk/>
            <pc:sldMk cId="1730236582" sldId="881"/>
            <ac:spMk id="33" creationId="{00000000-0000-0000-0000-000000000000}"/>
          </ac:spMkLst>
        </pc:spChg>
        <pc:spChg chg="mod">
          <ac:chgData name="Bradt Paul" userId="775cfd14-ae29-4fee-9e3b-b8845f820ef0" providerId="ADAL" clId="{A60CDD26-40ED-4610-9A2B-C41944578EA0}" dt="2026-04-13T12:03:11.280" v="135" actId="1076"/>
          <ac:spMkLst>
            <pc:docMk/>
            <pc:sldMk cId="1730236582" sldId="881"/>
            <ac:spMk id="34" creationId="{00000000-0000-0000-0000-000000000000}"/>
          </ac:spMkLst>
        </pc:spChg>
        <pc:spChg chg="mod">
          <ac:chgData name="Bradt Paul" userId="775cfd14-ae29-4fee-9e3b-b8845f820ef0" providerId="ADAL" clId="{A60CDD26-40ED-4610-9A2B-C41944578EA0}" dt="2026-04-13T12:03:07.410" v="134" actId="6549"/>
          <ac:spMkLst>
            <pc:docMk/>
            <pc:sldMk cId="1730236582" sldId="881"/>
            <ac:spMk id="39" creationId="{00000000-0000-0000-0000-000000000000}"/>
          </ac:spMkLst>
        </pc:spChg>
        <pc:spChg chg="mod">
          <ac:chgData name="Bradt Paul" userId="775cfd14-ae29-4fee-9e3b-b8845f820ef0" providerId="ADAL" clId="{A60CDD26-40ED-4610-9A2B-C41944578EA0}" dt="2026-04-13T11:50:24.421" v="24" actId="790"/>
          <ac:spMkLst>
            <pc:docMk/>
            <pc:sldMk cId="1730236582" sldId="881"/>
            <ac:spMk id="41" creationId="{00000000-0000-0000-0000-000000000000}"/>
          </ac:spMkLst>
        </pc:spChg>
        <pc:spChg chg="mod">
          <ac:chgData name="Bradt Paul" userId="775cfd14-ae29-4fee-9e3b-b8845f820ef0" providerId="ADAL" clId="{A60CDD26-40ED-4610-9A2B-C41944578EA0}" dt="2026-04-13T11:50:24.421" v="24" actId="790"/>
          <ac:spMkLst>
            <pc:docMk/>
            <pc:sldMk cId="1730236582" sldId="881"/>
            <ac:spMk id="48" creationId="{00000000-0000-0000-0000-000000000000}"/>
          </ac:spMkLst>
        </pc:spChg>
        <pc:spChg chg="mod">
          <ac:chgData name="Bradt Paul" userId="775cfd14-ae29-4fee-9e3b-b8845f820ef0" providerId="ADAL" clId="{A60CDD26-40ED-4610-9A2B-C41944578EA0}" dt="2026-04-13T11:50:24.421" v="24" actId="790"/>
          <ac:spMkLst>
            <pc:docMk/>
            <pc:sldMk cId="1730236582" sldId="881"/>
            <ac:spMk id="49" creationId="{00000000-0000-0000-0000-000000000000}"/>
          </ac:spMkLst>
        </pc:spChg>
        <pc:spChg chg="mod">
          <ac:chgData name="Bradt Paul" userId="775cfd14-ae29-4fee-9e3b-b8845f820ef0" providerId="ADAL" clId="{A60CDD26-40ED-4610-9A2B-C41944578EA0}" dt="2026-04-13T11:50:24.421" v="24" actId="790"/>
          <ac:spMkLst>
            <pc:docMk/>
            <pc:sldMk cId="1730236582" sldId="881"/>
            <ac:spMk id="50" creationId="{00000000-0000-0000-0000-000000000000}"/>
          </ac:spMkLst>
        </pc:spChg>
        <pc:spChg chg="mod">
          <ac:chgData name="Bradt Paul" userId="775cfd14-ae29-4fee-9e3b-b8845f820ef0" providerId="ADAL" clId="{A60CDD26-40ED-4610-9A2B-C41944578EA0}" dt="2026-04-13T11:50:24.421" v="24" actId="790"/>
          <ac:spMkLst>
            <pc:docMk/>
            <pc:sldMk cId="1730236582" sldId="881"/>
            <ac:spMk id="51" creationId="{00000000-0000-0000-0000-000000000000}"/>
          </ac:spMkLst>
        </pc:spChg>
      </pc:sldChg>
      <pc:sldChg chg="modSp mod">
        <pc:chgData name="Bradt Paul" userId="775cfd14-ae29-4fee-9e3b-b8845f820ef0" providerId="ADAL" clId="{A60CDD26-40ED-4610-9A2B-C41944578EA0}" dt="2026-04-13T12:03:29.097" v="139" actId="1076"/>
        <pc:sldMkLst>
          <pc:docMk/>
          <pc:sldMk cId="4170836603" sldId="882"/>
        </pc:sldMkLst>
        <pc:spChg chg="mod">
          <ac:chgData name="Bradt Paul" userId="775cfd14-ae29-4fee-9e3b-b8845f820ef0" providerId="ADAL" clId="{A60CDD26-40ED-4610-9A2B-C41944578EA0}" dt="2026-04-13T11:50:24.421" v="24" actId="790"/>
          <ac:spMkLst>
            <pc:docMk/>
            <pc:sldMk cId="4170836603" sldId="882"/>
            <ac:spMk id="23" creationId="{00000000-0000-0000-0000-000000000000}"/>
          </ac:spMkLst>
        </pc:spChg>
        <pc:spChg chg="mod">
          <ac:chgData name="Bradt Paul" userId="775cfd14-ae29-4fee-9e3b-b8845f820ef0" providerId="ADAL" clId="{A60CDD26-40ED-4610-9A2B-C41944578EA0}" dt="2026-04-13T12:03:18.257" v="136" actId="313"/>
          <ac:spMkLst>
            <pc:docMk/>
            <pc:sldMk cId="4170836603" sldId="882"/>
            <ac:spMk id="27" creationId="{00000000-0000-0000-0000-000000000000}"/>
          </ac:spMkLst>
        </pc:spChg>
        <pc:spChg chg="mod">
          <ac:chgData name="Bradt Paul" userId="775cfd14-ae29-4fee-9e3b-b8845f820ef0" providerId="ADAL" clId="{A60CDD26-40ED-4610-9A2B-C41944578EA0}" dt="2026-04-13T11:50:24.421" v="24" actId="790"/>
          <ac:spMkLst>
            <pc:docMk/>
            <pc:sldMk cId="4170836603" sldId="882"/>
            <ac:spMk id="30" creationId="{00000000-0000-0000-0000-000000000000}"/>
          </ac:spMkLst>
        </pc:spChg>
        <pc:spChg chg="mod">
          <ac:chgData name="Bradt Paul" userId="775cfd14-ae29-4fee-9e3b-b8845f820ef0" providerId="ADAL" clId="{A60CDD26-40ED-4610-9A2B-C41944578EA0}" dt="2026-04-13T11:50:24.421" v="24" actId="790"/>
          <ac:spMkLst>
            <pc:docMk/>
            <pc:sldMk cId="4170836603" sldId="882"/>
            <ac:spMk id="33" creationId="{00000000-0000-0000-0000-000000000000}"/>
          </ac:spMkLst>
        </pc:spChg>
        <pc:spChg chg="mod">
          <ac:chgData name="Bradt Paul" userId="775cfd14-ae29-4fee-9e3b-b8845f820ef0" providerId="ADAL" clId="{A60CDD26-40ED-4610-9A2B-C41944578EA0}" dt="2026-04-13T12:03:29.097" v="139" actId="1076"/>
          <ac:spMkLst>
            <pc:docMk/>
            <pc:sldMk cId="4170836603" sldId="882"/>
            <ac:spMk id="34" creationId="{00000000-0000-0000-0000-000000000000}"/>
          </ac:spMkLst>
        </pc:spChg>
        <pc:spChg chg="mod">
          <ac:chgData name="Bradt Paul" userId="775cfd14-ae29-4fee-9e3b-b8845f820ef0" providerId="ADAL" clId="{A60CDD26-40ED-4610-9A2B-C41944578EA0}" dt="2026-04-13T11:50:24.421" v="24" actId="790"/>
          <ac:spMkLst>
            <pc:docMk/>
            <pc:sldMk cId="4170836603" sldId="882"/>
            <ac:spMk id="36" creationId="{00000000-0000-0000-0000-000000000000}"/>
          </ac:spMkLst>
        </pc:spChg>
        <pc:spChg chg="mod">
          <ac:chgData name="Bradt Paul" userId="775cfd14-ae29-4fee-9e3b-b8845f820ef0" providerId="ADAL" clId="{A60CDD26-40ED-4610-9A2B-C41944578EA0}" dt="2026-04-13T11:50:24.421" v="24" actId="790"/>
          <ac:spMkLst>
            <pc:docMk/>
            <pc:sldMk cId="4170836603" sldId="882"/>
            <ac:spMk id="38" creationId="{00000000-0000-0000-0000-000000000000}"/>
          </ac:spMkLst>
        </pc:spChg>
        <pc:spChg chg="mod">
          <ac:chgData name="Bradt Paul" userId="775cfd14-ae29-4fee-9e3b-b8845f820ef0" providerId="ADAL" clId="{A60CDD26-40ED-4610-9A2B-C41944578EA0}" dt="2026-04-13T12:03:24.306" v="138" actId="6549"/>
          <ac:spMkLst>
            <pc:docMk/>
            <pc:sldMk cId="4170836603" sldId="882"/>
            <ac:spMk id="39" creationId="{00000000-0000-0000-0000-000000000000}"/>
          </ac:spMkLst>
        </pc:spChg>
        <pc:spChg chg="mod">
          <ac:chgData name="Bradt Paul" userId="775cfd14-ae29-4fee-9e3b-b8845f820ef0" providerId="ADAL" clId="{A60CDD26-40ED-4610-9A2B-C41944578EA0}" dt="2026-04-13T11:50:24.421" v="24" actId="790"/>
          <ac:spMkLst>
            <pc:docMk/>
            <pc:sldMk cId="4170836603" sldId="882"/>
            <ac:spMk id="41" creationId="{00000000-0000-0000-0000-000000000000}"/>
          </ac:spMkLst>
        </pc:spChg>
        <pc:spChg chg="mod">
          <ac:chgData name="Bradt Paul" userId="775cfd14-ae29-4fee-9e3b-b8845f820ef0" providerId="ADAL" clId="{A60CDD26-40ED-4610-9A2B-C41944578EA0}" dt="2026-04-13T11:50:24.421" v="24" actId="790"/>
          <ac:spMkLst>
            <pc:docMk/>
            <pc:sldMk cId="4170836603" sldId="882"/>
            <ac:spMk id="45" creationId="{00000000-0000-0000-0000-000000000000}"/>
          </ac:spMkLst>
        </pc:spChg>
        <pc:spChg chg="mod">
          <ac:chgData name="Bradt Paul" userId="775cfd14-ae29-4fee-9e3b-b8845f820ef0" providerId="ADAL" clId="{A60CDD26-40ED-4610-9A2B-C41944578EA0}" dt="2026-04-13T11:50:24.421" v="24" actId="790"/>
          <ac:spMkLst>
            <pc:docMk/>
            <pc:sldMk cId="4170836603" sldId="882"/>
            <ac:spMk id="46" creationId="{00000000-0000-0000-0000-000000000000}"/>
          </ac:spMkLst>
        </pc:spChg>
        <pc:spChg chg="mod">
          <ac:chgData name="Bradt Paul" userId="775cfd14-ae29-4fee-9e3b-b8845f820ef0" providerId="ADAL" clId="{A60CDD26-40ED-4610-9A2B-C41944578EA0}" dt="2026-04-13T11:50:24.421" v="24" actId="790"/>
          <ac:spMkLst>
            <pc:docMk/>
            <pc:sldMk cId="4170836603" sldId="882"/>
            <ac:spMk id="48" creationId="{00000000-0000-0000-0000-000000000000}"/>
          </ac:spMkLst>
        </pc:spChg>
      </pc:sldChg>
      <pc:sldChg chg="modSp mod">
        <pc:chgData name="Bradt Paul" userId="775cfd14-ae29-4fee-9e3b-b8845f820ef0" providerId="ADAL" clId="{A60CDD26-40ED-4610-9A2B-C41944578EA0}" dt="2026-04-13T12:03:48.338" v="145" actId="1076"/>
        <pc:sldMkLst>
          <pc:docMk/>
          <pc:sldMk cId="1569061278" sldId="883"/>
        </pc:sldMkLst>
        <pc:spChg chg="mod">
          <ac:chgData name="Bradt Paul" userId="775cfd14-ae29-4fee-9e3b-b8845f820ef0" providerId="ADAL" clId="{A60CDD26-40ED-4610-9A2B-C41944578EA0}" dt="2026-04-13T12:03:40.841" v="142" actId="313"/>
          <ac:spMkLst>
            <pc:docMk/>
            <pc:sldMk cId="1569061278" sldId="883"/>
            <ac:spMk id="27" creationId="{00000000-0000-0000-0000-000000000000}"/>
          </ac:spMkLst>
        </pc:spChg>
        <pc:spChg chg="mod">
          <ac:chgData name="Bradt Paul" userId="775cfd14-ae29-4fee-9e3b-b8845f820ef0" providerId="ADAL" clId="{A60CDD26-40ED-4610-9A2B-C41944578EA0}" dt="2026-04-13T11:50:24.421" v="24" actId="790"/>
          <ac:spMkLst>
            <pc:docMk/>
            <pc:sldMk cId="1569061278" sldId="883"/>
            <ac:spMk id="31" creationId="{00000000-0000-0000-0000-000000000000}"/>
          </ac:spMkLst>
        </pc:spChg>
        <pc:spChg chg="mod">
          <ac:chgData name="Bradt Paul" userId="775cfd14-ae29-4fee-9e3b-b8845f820ef0" providerId="ADAL" clId="{A60CDD26-40ED-4610-9A2B-C41944578EA0}" dt="2026-04-13T12:03:48.338" v="145" actId="1076"/>
          <ac:spMkLst>
            <pc:docMk/>
            <pc:sldMk cId="1569061278" sldId="883"/>
            <ac:spMk id="34" creationId="{00000000-0000-0000-0000-000000000000}"/>
          </ac:spMkLst>
        </pc:spChg>
        <pc:spChg chg="mod">
          <ac:chgData name="Bradt Paul" userId="775cfd14-ae29-4fee-9e3b-b8845f820ef0" providerId="ADAL" clId="{A60CDD26-40ED-4610-9A2B-C41944578EA0}" dt="2026-04-13T11:50:24.421" v="24" actId="790"/>
          <ac:spMkLst>
            <pc:docMk/>
            <pc:sldMk cId="1569061278" sldId="883"/>
            <ac:spMk id="35" creationId="{00000000-0000-0000-0000-000000000000}"/>
          </ac:spMkLst>
        </pc:spChg>
        <pc:spChg chg="mod">
          <ac:chgData name="Bradt Paul" userId="775cfd14-ae29-4fee-9e3b-b8845f820ef0" providerId="ADAL" clId="{A60CDD26-40ED-4610-9A2B-C41944578EA0}" dt="2026-04-13T11:50:24.421" v="24" actId="790"/>
          <ac:spMkLst>
            <pc:docMk/>
            <pc:sldMk cId="1569061278" sldId="883"/>
            <ac:spMk id="37" creationId="{00000000-0000-0000-0000-000000000000}"/>
          </ac:spMkLst>
        </pc:spChg>
        <pc:spChg chg="mod">
          <ac:chgData name="Bradt Paul" userId="775cfd14-ae29-4fee-9e3b-b8845f820ef0" providerId="ADAL" clId="{A60CDD26-40ED-4610-9A2B-C41944578EA0}" dt="2026-04-13T11:50:24.421" v="24" actId="790"/>
          <ac:spMkLst>
            <pc:docMk/>
            <pc:sldMk cId="1569061278" sldId="883"/>
            <ac:spMk id="38" creationId="{00000000-0000-0000-0000-000000000000}"/>
          </ac:spMkLst>
        </pc:spChg>
        <pc:spChg chg="mod">
          <ac:chgData name="Bradt Paul" userId="775cfd14-ae29-4fee-9e3b-b8845f820ef0" providerId="ADAL" clId="{A60CDD26-40ED-4610-9A2B-C41944578EA0}" dt="2026-04-13T12:03:44.676" v="144" actId="6549"/>
          <ac:spMkLst>
            <pc:docMk/>
            <pc:sldMk cId="1569061278" sldId="883"/>
            <ac:spMk id="39" creationId="{00000000-0000-0000-0000-000000000000}"/>
          </ac:spMkLst>
        </pc:spChg>
        <pc:spChg chg="mod">
          <ac:chgData name="Bradt Paul" userId="775cfd14-ae29-4fee-9e3b-b8845f820ef0" providerId="ADAL" clId="{A60CDD26-40ED-4610-9A2B-C41944578EA0}" dt="2026-04-13T11:50:24.421" v="24" actId="790"/>
          <ac:spMkLst>
            <pc:docMk/>
            <pc:sldMk cId="1569061278" sldId="883"/>
            <ac:spMk id="41" creationId="{00000000-0000-0000-0000-000000000000}"/>
          </ac:spMkLst>
        </pc:spChg>
        <pc:spChg chg="mod">
          <ac:chgData name="Bradt Paul" userId="775cfd14-ae29-4fee-9e3b-b8845f820ef0" providerId="ADAL" clId="{A60CDD26-40ED-4610-9A2B-C41944578EA0}" dt="2026-04-13T11:50:24.421" v="24" actId="790"/>
          <ac:spMkLst>
            <pc:docMk/>
            <pc:sldMk cId="1569061278" sldId="883"/>
            <ac:spMk id="44" creationId="{00000000-0000-0000-0000-000000000000}"/>
          </ac:spMkLst>
        </pc:spChg>
        <pc:spChg chg="mod">
          <ac:chgData name="Bradt Paul" userId="775cfd14-ae29-4fee-9e3b-b8845f820ef0" providerId="ADAL" clId="{A60CDD26-40ED-4610-9A2B-C41944578EA0}" dt="2026-04-13T11:50:24.421" v="24" actId="790"/>
          <ac:spMkLst>
            <pc:docMk/>
            <pc:sldMk cId="1569061278" sldId="883"/>
            <ac:spMk id="52" creationId="{00000000-0000-0000-0000-000000000000}"/>
          </ac:spMkLst>
        </pc:spChg>
        <pc:spChg chg="mod">
          <ac:chgData name="Bradt Paul" userId="775cfd14-ae29-4fee-9e3b-b8845f820ef0" providerId="ADAL" clId="{A60CDD26-40ED-4610-9A2B-C41944578EA0}" dt="2026-04-13T11:50:24.421" v="24" actId="790"/>
          <ac:spMkLst>
            <pc:docMk/>
            <pc:sldMk cId="1569061278" sldId="883"/>
            <ac:spMk id="53" creationId="{00000000-0000-0000-0000-000000000000}"/>
          </ac:spMkLst>
        </pc:spChg>
      </pc:sldChg>
      <pc:sldChg chg="modSp mod">
        <pc:chgData name="Bradt Paul" userId="775cfd14-ae29-4fee-9e3b-b8845f820ef0" providerId="ADAL" clId="{A60CDD26-40ED-4610-9A2B-C41944578EA0}" dt="2026-04-13T12:04:05.729" v="149" actId="1076"/>
        <pc:sldMkLst>
          <pc:docMk/>
          <pc:sldMk cId="3996356084" sldId="885"/>
        </pc:sldMkLst>
        <pc:spChg chg="mod">
          <ac:chgData name="Bradt Paul" userId="775cfd14-ae29-4fee-9e3b-b8845f820ef0" providerId="ADAL" clId="{A60CDD26-40ED-4610-9A2B-C41944578EA0}" dt="2026-04-13T12:03:52.514" v="146" actId="313"/>
          <ac:spMkLst>
            <pc:docMk/>
            <pc:sldMk cId="3996356084" sldId="885"/>
            <ac:spMk id="27" creationId="{00000000-0000-0000-0000-000000000000}"/>
          </ac:spMkLst>
        </pc:spChg>
        <pc:spChg chg="mod">
          <ac:chgData name="Bradt Paul" userId="775cfd14-ae29-4fee-9e3b-b8845f820ef0" providerId="ADAL" clId="{A60CDD26-40ED-4610-9A2B-C41944578EA0}" dt="2026-04-13T11:50:24.421" v="24" actId="790"/>
          <ac:spMkLst>
            <pc:docMk/>
            <pc:sldMk cId="3996356084" sldId="885"/>
            <ac:spMk id="29" creationId="{00000000-0000-0000-0000-000000000000}"/>
          </ac:spMkLst>
        </pc:spChg>
        <pc:spChg chg="mod">
          <ac:chgData name="Bradt Paul" userId="775cfd14-ae29-4fee-9e3b-b8845f820ef0" providerId="ADAL" clId="{A60CDD26-40ED-4610-9A2B-C41944578EA0}" dt="2026-04-13T11:50:24.421" v="24" actId="790"/>
          <ac:spMkLst>
            <pc:docMk/>
            <pc:sldMk cId="3996356084" sldId="885"/>
            <ac:spMk id="30" creationId="{00000000-0000-0000-0000-000000000000}"/>
          </ac:spMkLst>
        </pc:spChg>
        <pc:spChg chg="mod">
          <ac:chgData name="Bradt Paul" userId="775cfd14-ae29-4fee-9e3b-b8845f820ef0" providerId="ADAL" clId="{A60CDD26-40ED-4610-9A2B-C41944578EA0}" dt="2026-04-13T11:50:24.421" v="24" actId="790"/>
          <ac:spMkLst>
            <pc:docMk/>
            <pc:sldMk cId="3996356084" sldId="885"/>
            <ac:spMk id="32" creationId="{00000000-0000-0000-0000-000000000000}"/>
          </ac:spMkLst>
        </pc:spChg>
        <pc:spChg chg="mod">
          <ac:chgData name="Bradt Paul" userId="775cfd14-ae29-4fee-9e3b-b8845f820ef0" providerId="ADAL" clId="{A60CDD26-40ED-4610-9A2B-C41944578EA0}" dt="2026-04-13T11:50:24.421" v="24" actId="790"/>
          <ac:spMkLst>
            <pc:docMk/>
            <pc:sldMk cId="3996356084" sldId="885"/>
            <ac:spMk id="33" creationId="{00000000-0000-0000-0000-000000000000}"/>
          </ac:spMkLst>
        </pc:spChg>
        <pc:spChg chg="mod">
          <ac:chgData name="Bradt Paul" userId="775cfd14-ae29-4fee-9e3b-b8845f820ef0" providerId="ADAL" clId="{A60CDD26-40ED-4610-9A2B-C41944578EA0}" dt="2026-04-13T12:04:05.729" v="149" actId="1076"/>
          <ac:spMkLst>
            <pc:docMk/>
            <pc:sldMk cId="3996356084" sldId="885"/>
            <ac:spMk id="34" creationId="{00000000-0000-0000-0000-000000000000}"/>
          </ac:spMkLst>
        </pc:spChg>
        <pc:spChg chg="mod">
          <ac:chgData name="Bradt Paul" userId="775cfd14-ae29-4fee-9e3b-b8845f820ef0" providerId="ADAL" clId="{A60CDD26-40ED-4610-9A2B-C41944578EA0}" dt="2026-04-13T11:50:24.421" v="24" actId="790"/>
          <ac:spMkLst>
            <pc:docMk/>
            <pc:sldMk cId="3996356084" sldId="885"/>
            <ac:spMk id="36" creationId="{00000000-0000-0000-0000-000000000000}"/>
          </ac:spMkLst>
        </pc:spChg>
        <pc:spChg chg="mod">
          <ac:chgData name="Bradt Paul" userId="775cfd14-ae29-4fee-9e3b-b8845f820ef0" providerId="ADAL" clId="{A60CDD26-40ED-4610-9A2B-C41944578EA0}" dt="2026-04-13T11:50:24.421" v="24" actId="790"/>
          <ac:spMkLst>
            <pc:docMk/>
            <pc:sldMk cId="3996356084" sldId="885"/>
            <ac:spMk id="38" creationId="{00000000-0000-0000-0000-000000000000}"/>
          </ac:spMkLst>
        </pc:spChg>
        <pc:spChg chg="mod">
          <ac:chgData name="Bradt Paul" userId="775cfd14-ae29-4fee-9e3b-b8845f820ef0" providerId="ADAL" clId="{A60CDD26-40ED-4610-9A2B-C41944578EA0}" dt="2026-04-13T12:03:57.092" v="148" actId="6549"/>
          <ac:spMkLst>
            <pc:docMk/>
            <pc:sldMk cId="3996356084" sldId="885"/>
            <ac:spMk id="39" creationId="{00000000-0000-0000-0000-000000000000}"/>
          </ac:spMkLst>
        </pc:spChg>
        <pc:spChg chg="mod">
          <ac:chgData name="Bradt Paul" userId="775cfd14-ae29-4fee-9e3b-b8845f820ef0" providerId="ADAL" clId="{A60CDD26-40ED-4610-9A2B-C41944578EA0}" dt="2026-04-13T11:50:24.421" v="24" actId="790"/>
          <ac:spMkLst>
            <pc:docMk/>
            <pc:sldMk cId="3996356084" sldId="885"/>
            <ac:spMk id="51" creationId="{00000000-0000-0000-0000-000000000000}"/>
          </ac:spMkLst>
        </pc:spChg>
        <pc:spChg chg="mod">
          <ac:chgData name="Bradt Paul" userId="775cfd14-ae29-4fee-9e3b-b8845f820ef0" providerId="ADAL" clId="{A60CDD26-40ED-4610-9A2B-C41944578EA0}" dt="2026-04-13T11:50:24.421" v="24" actId="790"/>
          <ac:spMkLst>
            <pc:docMk/>
            <pc:sldMk cId="3996356084" sldId="885"/>
            <ac:spMk id="52" creationId="{00000000-0000-0000-0000-000000000000}"/>
          </ac:spMkLst>
        </pc:spChg>
        <pc:spChg chg="mod">
          <ac:chgData name="Bradt Paul" userId="775cfd14-ae29-4fee-9e3b-b8845f820ef0" providerId="ADAL" clId="{A60CDD26-40ED-4610-9A2B-C41944578EA0}" dt="2026-04-13T11:50:24.421" v="24" actId="790"/>
          <ac:spMkLst>
            <pc:docMk/>
            <pc:sldMk cId="3996356084" sldId="885"/>
            <ac:spMk id="53" creationId="{00000000-0000-0000-0000-000000000000}"/>
          </ac:spMkLst>
        </pc:spChg>
      </pc:sldChg>
      <pc:sldChg chg="modSp mod">
        <pc:chgData name="Bradt Paul" userId="775cfd14-ae29-4fee-9e3b-b8845f820ef0" providerId="ADAL" clId="{A60CDD26-40ED-4610-9A2B-C41944578EA0}" dt="2026-04-13T12:04:41.475" v="156" actId="1076"/>
        <pc:sldMkLst>
          <pc:docMk/>
          <pc:sldMk cId="2220814796" sldId="886"/>
        </pc:sldMkLst>
        <pc:spChg chg="mod">
          <ac:chgData name="Bradt Paul" userId="775cfd14-ae29-4fee-9e3b-b8845f820ef0" providerId="ADAL" clId="{A60CDD26-40ED-4610-9A2B-C41944578EA0}" dt="2026-04-13T12:04:30.419" v="153" actId="313"/>
          <ac:spMkLst>
            <pc:docMk/>
            <pc:sldMk cId="2220814796" sldId="886"/>
            <ac:spMk id="27" creationId="{00000000-0000-0000-0000-000000000000}"/>
          </ac:spMkLst>
        </pc:spChg>
        <pc:spChg chg="mod">
          <ac:chgData name="Bradt Paul" userId="775cfd14-ae29-4fee-9e3b-b8845f820ef0" providerId="ADAL" clId="{A60CDD26-40ED-4610-9A2B-C41944578EA0}" dt="2026-04-13T11:50:24.421" v="24" actId="790"/>
          <ac:spMkLst>
            <pc:docMk/>
            <pc:sldMk cId="2220814796" sldId="886"/>
            <ac:spMk id="30" creationId="{00000000-0000-0000-0000-000000000000}"/>
          </ac:spMkLst>
        </pc:spChg>
        <pc:spChg chg="mod">
          <ac:chgData name="Bradt Paul" userId="775cfd14-ae29-4fee-9e3b-b8845f820ef0" providerId="ADAL" clId="{A60CDD26-40ED-4610-9A2B-C41944578EA0}" dt="2026-04-13T11:50:24.421" v="24" actId="790"/>
          <ac:spMkLst>
            <pc:docMk/>
            <pc:sldMk cId="2220814796" sldId="886"/>
            <ac:spMk id="31" creationId="{00000000-0000-0000-0000-000000000000}"/>
          </ac:spMkLst>
        </pc:spChg>
        <pc:spChg chg="mod">
          <ac:chgData name="Bradt Paul" userId="775cfd14-ae29-4fee-9e3b-b8845f820ef0" providerId="ADAL" clId="{A60CDD26-40ED-4610-9A2B-C41944578EA0}" dt="2026-04-13T12:04:41.475" v="156" actId="1076"/>
          <ac:spMkLst>
            <pc:docMk/>
            <pc:sldMk cId="2220814796" sldId="886"/>
            <ac:spMk id="34" creationId="{00000000-0000-0000-0000-000000000000}"/>
          </ac:spMkLst>
        </pc:spChg>
        <pc:spChg chg="mod">
          <ac:chgData name="Bradt Paul" userId="775cfd14-ae29-4fee-9e3b-b8845f820ef0" providerId="ADAL" clId="{A60CDD26-40ED-4610-9A2B-C41944578EA0}" dt="2026-04-13T11:50:24.421" v="24" actId="790"/>
          <ac:spMkLst>
            <pc:docMk/>
            <pc:sldMk cId="2220814796" sldId="886"/>
            <ac:spMk id="35" creationId="{00000000-0000-0000-0000-000000000000}"/>
          </ac:spMkLst>
        </pc:spChg>
        <pc:spChg chg="mod">
          <ac:chgData name="Bradt Paul" userId="775cfd14-ae29-4fee-9e3b-b8845f820ef0" providerId="ADAL" clId="{A60CDD26-40ED-4610-9A2B-C41944578EA0}" dt="2026-04-13T11:50:24.421" v="24" actId="790"/>
          <ac:spMkLst>
            <pc:docMk/>
            <pc:sldMk cId="2220814796" sldId="886"/>
            <ac:spMk id="37" creationId="{00000000-0000-0000-0000-000000000000}"/>
          </ac:spMkLst>
        </pc:spChg>
        <pc:spChg chg="mod">
          <ac:chgData name="Bradt Paul" userId="775cfd14-ae29-4fee-9e3b-b8845f820ef0" providerId="ADAL" clId="{A60CDD26-40ED-4610-9A2B-C41944578EA0}" dt="2026-04-13T12:04:36.765" v="155" actId="6549"/>
          <ac:spMkLst>
            <pc:docMk/>
            <pc:sldMk cId="2220814796" sldId="886"/>
            <ac:spMk id="39" creationId="{00000000-0000-0000-0000-000000000000}"/>
          </ac:spMkLst>
        </pc:spChg>
        <pc:spChg chg="mod">
          <ac:chgData name="Bradt Paul" userId="775cfd14-ae29-4fee-9e3b-b8845f820ef0" providerId="ADAL" clId="{A60CDD26-40ED-4610-9A2B-C41944578EA0}" dt="2026-04-13T11:50:24.421" v="24" actId="790"/>
          <ac:spMkLst>
            <pc:docMk/>
            <pc:sldMk cId="2220814796" sldId="886"/>
            <ac:spMk id="44" creationId="{00000000-0000-0000-0000-000000000000}"/>
          </ac:spMkLst>
        </pc:spChg>
        <pc:spChg chg="mod">
          <ac:chgData name="Bradt Paul" userId="775cfd14-ae29-4fee-9e3b-b8845f820ef0" providerId="ADAL" clId="{A60CDD26-40ED-4610-9A2B-C41944578EA0}" dt="2026-04-13T11:50:24.421" v="24" actId="790"/>
          <ac:spMkLst>
            <pc:docMk/>
            <pc:sldMk cId="2220814796" sldId="886"/>
            <ac:spMk id="46" creationId="{00000000-0000-0000-0000-000000000000}"/>
          </ac:spMkLst>
        </pc:spChg>
        <pc:spChg chg="mod">
          <ac:chgData name="Bradt Paul" userId="775cfd14-ae29-4fee-9e3b-b8845f820ef0" providerId="ADAL" clId="{A60CDD26-40ED-4610-9A2B-C41944578EA0}" dt="2026-04-13T11:50:24.421" v="24" actId="790"/>
          <ac:spMkLst>
            <pc:docMk/>
            <pc:sldMk cId="2220814796" sldId="886"/>
            <ac:spMk id="50" creationId="{00000000-0000-0000-0000-000000000000}"/>
          </ac:spMkLst>
        </pc:spChg>
        <pc:spChg chg="mod">
          <ac:chgData name="Bradt Paul" userId="775cfd14-ae29-4fee-9e3b-b8845f820ef0" providerId="ADAL" clId="{A60CDD26-40ED-4610-9A2B-C41944578EA0}" dt="2026-04-13T11:50:24.421" v="24" actId="790"/>
          <ac:spMkLst>
            <pc:docMk/>
            <pc:sldMk cId="2220814796" sldId="886"/>
            <ac:spMk id="53" creationId="{00000000-0000-0000-0000-000000000000}"/>
          </ac:spMkLst>
        </pc:spChg>
        <pc:spChg chg="mod">
          <ac:chgData name="Bradt Paul" userId="775cfd14-ae29-4fee-9e3b-b8845f820ef0" providerId="ADAL" clId="{A60CDD26-40ED-4610-9A2B-C41944578EA0}" dt="2026-04-13T11:50:24.421" v="24" actId="790"/>
          <ac:spMkLst>
            <pc:docMk/>
            <pc:sldMk cId="2220814796" sldId="886"/>
            <ac:spMk id="54" creationId="{00000000-0000-0000-0000-000000000000}"/>
          </ac:spMkLst>
        </pc:spChg>
      </pc:sldChg>
      <pc:sldChg chg="modSp mod">
        <pc:chgData name="Bradt Paul" userId="775cfd14-ae29-4fee-9e3b-b8845f820ef0" providerId="ADAL" clId="{A60CDD26-40ED-4610-9A2B-C41944578EA0}" dt="2026-04-13T12:05:00.699" v="160" actId="1076"/>
        <pc:sldMkLst>
          <pc:docMk/>
          <pc:sldMk cId="3383005817" sldId="887"/>
        </pc:sldMkLst>
        <pc:spChg chg="mod">
          <ac:chgData name="Bradt Paul" userId="775cfd14-ae29-4fee-9e3b-b8845f820ef0" providerId="ADAL" clId="{A60CDD26-40ED-4610-9A2B-C41944578EA0}" dt="2026-04-13T12:04:45.644" v="157" actId="313"/>
          <ac:spMkLst>
            <pc:docMk/>
            <pc:sldMk cId="3383005817" sldId="887"/>
            <ac:spMk id="27" creationId="{00000000-0000-0000-0000-000000000000}"/>
          </ac:spMkLst>
        </pc:spChg>
        <pc:spChg chg="mod">
          <ac:chgData name="Bradt Paul" userId="775cfd14-ae29-4fee-9e3b-b8845f820ef0" providerId="ADAL" clId="{A60CDD26-40ED-4610-9A2B-C41944578EA0}" dt="2026-04-13T11:50:24.421" v="24" actId="790"/>
          <ac:spMkLst>
            <pc:docMk/>
            <pc:sldMk cId="3383005817" sldId="887"/>
            <ac:spMk id="30" creationId="{00000000-0000-0000-0000-000000000000}"/>
          </ac:spMkLst>
        </pc:spChg>
        <pc:spChg chg="mod">
          <ac:chgData name="Bradt Paul" userId="775cfd14-ae29-4fee-9e3b-b8845f820ef0" providerId="ADAL" clId="{A60CDD26-40ED-4610-9A2B-C41944578EA0}" dt="2026-04-13T11:50:24.421" v="24" actId="790"/>
          <ac:spMkLst>
            <pc:docMk/>
            <pc:sldMk cId="3383005817" sldId="887"/>
            <ac:spMk id="31" creationId="{00000000-0000-0000-0000-000000000000}"/>
          </ac:spMkLst>
        </pc:spChg>
        <pc:spChg chg="mod">
          <ac:chgData name="Bradt Paul" userId="775cfd14-ae29-4fee-9e3b-b8845f820ef0" providerId="ADAL" clId="{A60CDD26-40ED-4610-9A2B-C41944578EA0}" dt="2026-04-13T11:50:24.421" v="24" actId="790"/>
          <ac:spMkLst>
            <pc:docMk/>
            <pc:sldMk cId="3383005817" sldId="887"/>
            <ac:spMk id="33" creationId="{00000000-0000-0000-0000-000000000000}"/>
          </ac:spMkLst>
        </pc:spChg>
        <pc:spChg chg="mod">
          <ac:chgData name="Bradt Paul" userId="775cfd14-ae29-4fee-9e3b-b8845f820ef0" providerId="ADAL" clId="{A60CDD26-40ED-4610-9A2B-C41944578EA0}" dt="2026-04-13T12:05:00.699" v="160" actId="1076"/>
          <ac:spMkLst>
            <pc:docMk/>
            <pc:sldMk cId="3383005817" sldId="887"/>
            <ac:spMk id="34" creationId="{00000000-0000-0000-0000-000000000000}"/>
          </ac:spMkLst>
        </pc:spChg>
        <pc:spChg chg="mod">
          <ac:chgData name="Bradt Paul" userId="775cfd14-ae29-4fee-9e3b-b8845f820ef0" providerId="ADAL" clId="{A60CDD26-40ED-4610-9A2B-C41944578EA0}" dt="2026-04-13T11:50:24.421" v="24" actId="790"/>
          <ac:spMkLst>
            <pc:docMk/>
            <pc:sldMk cId="3383005817" sldId="887"/>
            <ac:spMk id="35" creationId="{00000000-0000-0000-0000-000000000000}"/>
          </ac:spMkLst>
        </pc:spChg>
        <pc:spChg chg="mod">
          <ac:chgData name="Bradt Paul" userId="775cfd14-ae29-4fee-9e3b-b8845f820ef0" providerId="ADAL" clId="{A60CDD26-40ED-4610-9A2B-C41944578EA0}" dt="2026-04-13T11:50:24.421" v="24" actId="790"/>
          <ac:spMkLst>
            <pc:docMk/>
            <pc:sldMk cId="3383005817" sldId="887"/>
            <ac:spMk id="36" creationId="{00000000-0000-0000-0000-000000000000}"/>
          </ac:spMkLst>
        </pc:spChg>
        <pc:spChg chg="mod">
          <ac:chgData name="Bradt Paul" userId="775cfd14-ae29-4fee-9e3b-b8845f820ef0" providerId="ADAL" clId="{A60CDD26-40ED-4610-9A2B-C41944578EA0}" dt="2026-04-13T11:50:24.421" v="24" actId="790"/>
          <ac:spMkLst>
            <pc:docMk/>
            <pc:sldMk cId="3383005817" sldId="887"/>
            <ac:spMk id="37" creationId="{00000000-0000-0000-0000-000000000000}"/>
          </ac:spMkLst>
        </pc:spChg>
        <pc:spChg chg="mod">
          <ac:chgData name="Bradt Paul" userId="775cfd14-ae29-4fee-9e3b-b8845f820ef0" providerId="ADAL" clId="{A60CDD26-40ED-4610-9A2B-C41944578EA0}" dt="2026-04-13T12:04:54.486" v="159" actId="6549"/>
          <ac:spMkLst>
            <pc:docMk/>
            <pc:sldMk cId="3383005817" sldId="887"/>
            <ac:spMk id="39" creationId="{00000000-0000-0000-0000-000000000000}"/>
          </ac:spMkLst>
        </pc:spChg>
        <pc:spChg chg="mod">
          <ac:chgData name="Bradt Paul" userId="775cfd14-ae29-4fee-9e3b-b8845f820ef0" providerId="ADAL" clId="{A60CDD26-40ED-4610-9A2B-C41944578EA0}" dt="2026-04-13T11:50:24.421" v="24" actId="790"/>
          <ac:spMkLst>
            <pc:docMk/>
            <pc:sldMk cId="3383005817" sldId="887"/>
            <ac:spMk id="41" creationId="{00000000-0000-0000-0000-000000000000}"/>
          </ac:spMkLst>
        </pc:spChg>
        <pc:spChg chg="mod">
          <ac:chgData name="Bradt Paul" userId="775cfd14-ae29-4fee-9e3b-b8845f820ef0" providerId="ADAL" clId="{A60CDD26-40ED-4610-9A2B-C41944578EA0}" dt="2026-04-13T11:50:24.421" v="24" actId="790"/>
          <ac:spMkLst>
            <pc:docMk/>
            <pc:sldMk cId="3383005817" sldId="887"/>
            <ac:spMk id="48" creationId="{00000000-0000-0000-0000-000000000000}"/>
          </ac:spMkLst>
        </pc:spChg>
        <pc:spChg chg="mod">
          <ac:chgData name="Bradt Paul" userId="775cfd14-ae29-4fee-9e3b-b8845f820ef0" providerId="ADAL" clId="{A60CDD26-40ED-4610-9A2B-C41944578EA0}" dt="2026-04-13T11:50:24.421" v="24" actId="790"/>
          <ac:spMkLst>
            <pc:docMk/>
            <pc:sldMk cId="3383005817" sldId="887"/>
            <ac:spMk id="49" creationId="{00000000-0000-0000-0000-000000000000}"/>
          </ac:spMkLst>
        </pc:spChg>
      </pc:sldChg>
      <pc:sldChg chg="modSp mod">
        <pc:chgData name="Bradt Paul" userId="775cfd14-ae29-4fee-9e3b-b8845f820ef0" providerId="ADAL" clId="{A60CDD26-40ED-4610-9A2B-C41944578EA0}" dt="2026-04-13T12:05:19.907" v="164" actId="1076"/>
        <pc:sldMkLst>
          <pc:docMk/>
          <pc:sldMk cId="453186245" sldId="888"/>
        </pc:sldMkLst>
        <pc:spChg chg="mod">
          <ac:chgData name="Bradt Paul" userId="775cfd14-ae29-4fee-9e3b-b8845f820ef0" providerId="ADAL" clId="{A60CDD26-40ED-4610-9A2B-C41944578EA0}" dt="2026-04-13T11:50:24.421" v="24" actId="790"/>
          <ac:spMkLst>
            <pc:docMk/>
            <pc:sldMk cId="453186245" sldId="888"/>
            <ac:spMk id="23" creationId="{00000000-0000-0000-0000-000000000000}"/>
          </ac:spMkLst>
        </pc:spChg>
        <pc:spChg chg="mod">
          <ac:chgData name="Bradt Paul" userId="775cfd14-ae29-4fee-9e3b-b8845f820ef0" providerId="ADAL" clId="{A60CDD26-40ED-4610-9A2B-C41944578EA0}" dt="2026-04-13T12:05:05.267" v="161" actId="313"/>
          <ac:spMkLst>
            <pc:docMk/>
            <pc:sldMk cId="453186245" sldId="888"/>
            <ac:spMk id="27" creationId="{00000000-0000-0000-0000-000000000000}"/>
          </ac:spMkLst>
        </pc:spChg>
        <pc:spChg chg="mod">
          <ac:chgData name="Bradt Paul" userId="775cfd14-ae29-4fee-9e3b-b8845f820ef0" providerId="ADAL" clId="{A60CDD26-40ED-4610-9A2B-C41944578EA0}" dt="2026-04-13T11:50:24.421" v="24" actId="790"/>
          <ac:spMkLst>
            <pc:docMk/>
            <pc:sldMk cId="453186245" sldId="888"/>
            <ac:spMk id="30" creationId="{00000000-0000-0000-0000-000000000000}"/>
          </ac:spMkLst>
        </pc:spChg>
        <pc:spChg chg="mod">
          <ac:chgData name="Bradt Paul" userId="775cfd14-ae29-4fee-9e3b-b8845f820ef0" providerId="ADAL" clId="{A60CDD26-40ED-4610-9A2B-C41944578EA0}" dt="2026-04-13T11:50:24.421" v="24" actId="790"/>
          <ac:spMkLst>
            <pc:docMk/>
            <pc:sldMk cId="453186245" sldId="888"/>
            <ac:spMk id="32" creationId="{00000000-0000-0000-0000-000000000000}"/>
          </ac:spMkLst>
        </pc:spChg>
        <pc:spChg chg="mod">
          <ac:chgData name="Bradt Paul" userId="775cfd14-ae29-4fee-9e3b-b8845f820ef0" providerId="ADAL" clId="{A60CDD26-40ED-4610-9A2B-C41944578EA0}" dt="2026-04-13T11:50:24.421" v="24" actId="790"/>
          <ac:spMkLst>
            <pc:docMk/>
            <pc:sldMk cId="453186245" sldId="888"/>
            <ac:spMk id="33" creationId="{00000000-0000-0000-0000-000000000000}"/>
          </ac:spMkLst>
        </pc:spChg>
        <pc:spChg chg="mod">
          <ac:chgData name="Bradt Paul" userId="775cfd14-ae29-4fee-9e3b-b8845f820ef0" providerId="ADAL" clId="{A60CDD26-40ED-4610-9A2B-C41944578EA0}" dt="2026-04-13T12:05:19.907" v="164" actId="1076"/>
          <ac:spMkLst>
            <pc:docMk/>
            <pc:sldMk cId="453186245" sldId="888"/>
            <ac:spMk id="34" creationId="{00000000-0000-0000-0000-000000000000}"/>
          </ac:spMkLst>
        </pc:spChg>
        <pc:spChg chg="mod">
          <ac:chgData name="Bradt Paul" userId="775cfd14-ae29-4fee-9e3b-b8845f820ef0" providerId="ADAL" clId="{A60CDD26-40ED-4610-9A2B-C41944578EA0}" dt="2026-04-13T11:50:24.421" v="24" actId="790"/>
          <ac:spMkLst>
            <pc:docMk/>
            <pc:sldMk cId="453186245" sldId="888"/>
            <ac:spMk id="36" creationId="{00000000-0000-0000-0000-000000000000}"/>
          </ac:spMkLst>
        </pc:spChg>
        <pc:spChg chg="mod">
          <ac:chgData name="Bradt Paul" userId="775cfd14-ae29-4fee-9e3b-b8845f820ef0" providerId="ADAL" clId="{A60CDD26-40ED-4610-9A2B-C41944578EA0}" dt="2026-04-13T11:50:24.421" v="24" actId="790"/>
          <ac:spMkLst>
            <pc:docMk/>
            <pc:sldMk cId="453186245" sldId="888"/>
            <ac:spMk id="37" creationId="{00000000-0000-0000-0000-000000000000}"/>
          </ac:spMkLst>
        </pc:spChg>
        <pc:spChg chg="mod">
          <ac:chgData name="Bradt Paul" userId="775cfd14-ae29-4fee-9e3b-b8845f820ef0" providerId="ADAL" clId="{A60CDD26-40ED-4610-9A2B-C41944578EA0}" dt="2026-04-13T12:05:14.623" v="163" actId="6549"/>
          <ac:spMkLst>
            <pc:docMk/>
            <pc:sldMk cId="453186245" sldId="888"/>
            <ac:spMk id="39" creationId="{00000000-0000-0000-0000-000000000000}"/>
          </ac:spMkLst>
        </pc:spChg>
        <pc:spChg chg="mod">
          <ac:chgData name="Bradt Paul" userId="775cfd14-ae29-4fee-9e3b-b8845f820ef0" providerId="ADAL" clId="{A60CDD26-40ED-4610-9A2B-C41944578EA0}" dt="2026-04-13T11:50:24.421" v="24" actId="790"/>
          <ac:spMkLst>
            <pc:docMk/>
            <pc:sldMk cId="453186245" sldId="888"/>
            <ac:spMk id="47" creationId="{00000000-0000-0000-0000-000000000000}"/>
          </ac:spMkLst>
        </pc:spChg>
        <pc:spChg chg="mod">
          <ac:chgData name="Bradt Paul" userId="775cfd14-ae29-4fee-9e3b-b8845f820ef0" providerId="ADAL" clId="{A60CDD26-40ED-4610-9A2B-C41944578EA0}" dt="2026-04-13T11:50:24.421" v="24" actId="790"/>
          <ac:spMkLst>
            <pc:docMk/>
            <pc:sldMk cId="453186245" sldId="888"/>
            <ac:spMk id="48" creationId="{00000000-0000-0000-0000-000000000000}"/>
          </ac:spMkLst>
        </pc:spChg>
        <pc:spChg chg="mod">
          <ac:chgData name="Bradt Paul" userId="775cfd14-ae29-4fee-9e3b-b8845f820ef0" providerId="ADAL" clId="{A60CDD26-40ED-4610-9A2B-C41944578EA0}" dt="2026-04-13T11:50:24.421" v="24" actId="790"/>
          <ac:spMkLst>
            <pc:docMk/>
            <pc:sldMk cId="453186245" sldId="888"/>
            <ac:spMk id="52" creationId="{00000000-0000-0000-0000-000000000000}"/>
          </ac:spMkLst>
        </pc:spChg>
        <pc:spChg chg="mod">
          <ac:chgData name="Bradt Paul" userId="775cfd14-ae29-4fee-9e3b-b8845f820ef0" providerId="ADAL" clId="{A60CDD26-40ED-4610-9A2B-C41944578EA0}" dt="2026-04-13T11:50:24.421" v="24" actId="790"/>
          <ac:spMkLst>
            <pc:docMk/>
            <pc:sldMk cId="453186245" sldId="888"/>
            <ac:spMk id="54" creationId="{00000000-0000-0000-0000-000000000000}"/>
          </ac:spMkLst>
        </pc:spChg>
      </pc:sldChg>
      <pc:sldChg chg="modSp mod">
        <pc:chgData name="Bradt Paul" userId="775cfd14-ae29-4fee-9e3b-b8845f820ef0" providerId="ADAL" clId="{A60CDD26-40ED-4610-9A2B-C41944578EA0}" dt="2026-04-13T12:05:40.741" v="168" actId="1076"/>
        <pc:sldMkLst>
          <pc:docMk/>
          <pc:sldMk cId="79270095" sldId="889"/>
        </pc:sldMkLst>
        <pc:spChg chg="mod">
          <ac:chgData name="Bradt Paul" userId="775cfd14-ae29-4fee-9e3b-b8845f820ef0" providerId="ADAL" clId="{A60CDD26-40ED-4610-9A2B-C41944578EA0}" dt="2026-04-13T12:05:24.356" v="165" actId="313"/>
          <ac:spMkLst>
            <pc:docMk/>
            <pc:sldMk cId="79270095" sldId="889"/>
            <ac:spMk id="27" creationId="{00000000-0000-0000-0000-000000000000}"/>
          </ac:spMkLst>
        </pc:spChg>
        <pc:spChg chg="mod">
          <ac:chgData name="Bradt Paul" userId="775cfd14-ae29-4fee-9e3b-b8845f820ef0" providerId="ADAL" clId="{A60CDD26-40ED-4610-9A2B-C41944578EA0}" dt="2026-04-13T11:50:24.421" v="24" actId="790"/>
          <ac:spMkLst>
            <pc:docMk/>
            <pc:sldMk cId="79270095" sldId="889"/>
            <ac:spMk id="31" creationId="{00000000-0000-0000-0000-000000000000}"/>
          </ac:spMkLst>
        </pc:spChg>
        <pc:spChg chg="mod">
          <ac:chgData name="Bradt Paul" userId="775cfd14-ae29-4fee-9e3b-b8845f820ef0" providerId="ADAL" clId="{A60CDD26-40ED-4610-9A2B-C41944578EA0}" dt="2026-04-13T12:05:40.741" v="168" actId="1076"/>
          <ac:spMkLst>
            <pc:docMk/>
            <pc:sldMk cId="79270095" sldId="889"/>
            <ac:spMk id="34" creationId="{00000000-0000-0000-0000-000000000000}"/>
          </ac:spMkLst>
        </pc:spChg>
        <pc:spChg chg="mod">
          <ac:chgData name="Bradt Paul" userId="775cfd14-ae29-4fee-9e3b-b8845f820ef0" providerId="ADAL" clId="{A60CDD26-40ED-4610-9A2B-C41944578EA0}" dt="2026-04-13T12:05:36.607" v="167" actId="6549"/>
          <ac:spMkLst>
            <pc:docMk/>
            <pc:sldMk cId="79270095" sldId="889"/>
            <ac:spMk id="39" creationId="{00000000-0000-0000-0000-000000000000}"/>
          </ac:spMkLst>
        </pc:spChg>
        <pc:spChg chg="mod">
          <ac:chgData name="Bradt Paul" userId="775cfd14-ae29-4fee-9e3b-b8845f820ef0" providerId="ADAL" clId="{A60CDD26-40ED-4610-9A2B-C41944578EA0}" dt="2026-04-13T11:50:24.421" v="24" actId="790"/>
          <ac:spMkLst>
            <pc:docMk/>
            <pc:sldMk cId="79270095" sldId="889"/>
            <ac:spMk id="41" creationId="{00000000-0000-0000-0000-000000000000}"/>
          </ac:spMkLst>
        </pc:spChg>
        <pc:spChg chg="mod">
          <ac:chgData name="Bradt Paul" userId="775cfd14-ae29-4fee-9e3b-b8845f820ef0" providerId="ADAL" clId="{A60CDD26-40ED-4610-9A2B-C41944578EA0}" dt="2026-04-13T11:50:24.421" v="24" actId="790"/>
          <ac:spMkLst>
            <pc:docMk/>
            <pc:sldMk cId="79270095" sldId="889"/>
            <ac:spMk id="44" creationId="{00000000-0000-0000-0000-000000000000}"/>
          </ac:spMkLst>
        </pc:spChg>
        <pc:spChg chg="mod">
          <ac:chgData name="Bradt Paul" userId="775cfd14-ae29-4fee-9e3b-b8845f820ef0" providerId="ADAL" clId="{A60CDD26-40ED-4610-9A2B-C41944578EA0}" dt="2026-04-13T11:50:24.421" v="24" actId="790"/>
          <ac:spMkLst>
            <pc:docMk/>
            <pc:sldMk cId="79270095" sldId="889"/>
            <ac:spMk id="45" creationId="{00000000-0000-0000-0000-000000000000}"/>
          </ac:spMkLst>
        </pc:spChg>
        <pc:spChg chg="mod">
          <ac:chgData name="Bradt Paul" userId="775cfd14-ae29-4fee-9e3b-b8845f820ef0" providerId="ADAL" clId="{A60CDD26-40ED-4610-9A2B-C41944578EA0}" dt="2026-04-13T11:50:24.421" v="24" actId="790"/>
          <ac:spMkLst>
            <pc:docMk/>
            <pc:sldMk cId="79270095" sldId="889"/>
            <ac:spMk id="46" creationId="{00000000-0000-0000-0000-000000000000}"/>
          </ac:spMkLst>
        </pc:spChg>
        <pc:spChg chg="mod">
          <ac:chgData name="Bradt Paul" userId="775cfd14-ae29-4fee-9e3b-b8845f820ef0" providerId="ADAL" clId="{A60CDD26-40ED-4610-9A2B-C41944578EA0}" dt="2026-04-13T11:50:24.421" v="24" actId="790"/>
          <ac:spMkLst>
            <pc:docMk/>
            <pc:sldMk cId="79270095" sldId="889"/>
            <ac:spMk id="47" creationId="{00000000-0000-0000-0000-000000000000}"/>
          </ac:spMkLst>
        </pc:spChg>
        <pc:spChg chg="mod">
          <ac:chgData name="Bradt Paul" userId="775cfd14-ae29-4fee-9e3b-b8845f820ef0" providerId="ADAL" clId="{A60CDD26-40ED-4610-9A2B-C41944578EA0}" dt="2026-04-13T11:50:24.421" v="24" actId="790"/>
          <ac:spMkLst>
            <pc:docMk/>
            <pc:sldMk cId="79270095" sldId="889"/>
            <ac:spMk id="48" creationId="{00000000-0000-0000-0000-000000000000}"/>
          </ac:spMkLst>
        </pc:spChg>
        <pc:spChg chg="mod">
          <ac:chgData name="Bradt Paul" userId="775cfd14-ae29-4fee-9e3b-b8845f820ef0" providerId="ADAL" clId="{A60CDD26-40ED-4610-9A2B-C41944578EA0}" dt="2026-04-13T11:50:24.421" v="24" actId="790"/>
          <ac:spMkLst>
            <pc:docMk/>
            <pc:sldMk cId="79270095" sldId="889"/>
            <ac:spMk id="51" creationId="{00000000-0000-0000-0000-000000000000}"/>
          </ac:spMkLst>
        </pc:spChg>
        <pc:spChg chg="mod">
          <ac:chgData name="Bradt Paul" userId="775cfd14-ae29-4fee-9e3b-b8845f820ef0" providerId="ADAL" clId="{A60CDD26-40ED-4610-9A2B-C41944578EA0}" dt="2026-04-13T11:50:24.421" v="24" actId="790"/>
          <ac:spMkLst>
            <pc:docMk/>
            <pc:sldMk cId="79270095" sldId="889"/>
            <ac:spMk id="53" creationId="{00000000-0000-0000-0000-000000000000}"/>
          </ac:spMkLst>
        </pc:spChg>
      </pc:sldChg>
      <pc:sldChg chg="modSp mod">
        <pc:chgData name="Bradt Paul" userId="775cfd14-ae29-4fee-9e3b-b8845f820ef0" providerId="ADAL" clId="{A60CDD26-40ED-4610-9A2B-C41944578EA0}" dt="2026-04-13T12:10:27.122" v="177" actId="1076"/>
        <pc:sldMkLst>
          <pc:docMk/>
          <pc:sldMk cId="1581119905" sldId="890"/>
        </pc:sldMkLst>
        <pc:spChg chg="mod">
          <ac:chgData name="Bradt Paul" userId="775cfd14-ae29-4fee-9e3b-b8845f820ef0" providerId="ADAL" clId="{A60CDD26-40ED-4610-9A2B-C41944578EA0}" dt="2026-04-13T12:10:13.322" v="174" actId="313"/>
          <ac:spMkLst>
            <pc:docMk/>
            <pc:sldMk cId="1581119905" sldId="890"/>
            <ac:spMk id="27" creationId="{00000000-0000-0000-0000-000000000000}"/>
          </ac:spMkLst>
        </pc:spChg>
        <pc:spChg chg="mod">
          <ac:chgData name="Bradt Paul" userId="775cfd14-ae29-4fee-9e3b-b8845f820ef0" providerId="ADAL" clId="{A60CDD26-40ED-4610-9A2B-C41944578EA0}" dt="2026-04-13T12:10:27.122" v="177" actId="1076"/>
          <ac:spMkLst>
            <pc:docMk/>
            <pc:sldMk cId="1581119905" sldId="890"/>
            <ac:spMk id="34" creationId="{00000000-0000-0000-0000-000000000000}"/>
          </ac:spMkLst>
        </pc:spChg>
        <pc:spChg chg="mod">
          <ac:chgData name="Bradt Paul" userId="775cfd14-ae29-4fee-9e3b-b8845f820ef0" providerId="ADAL" clId="{A60CDD26-40ED-4610-9A2B-C41944578EA0}" dt="2026-04-13T11:50:24.421" v="24" actId="790"/>
          <ac:spMkLst>
            <pc:docMk/>
            <pc:sldMk cId="1581119905" sldId="890"/>
            <ac:spMk id="36" creationId="{00000000-0000-0000-0000-000000000000}"/>
          </ac:spMkLst>
        </pc:spChg>
        <pc:spChg chg="mod">
          <ac:chgData name="Bradt Paul" userId="775cfd14-ae29-4fee-9e3b-b8845f820ef0" providerId="ADAL" clId="{A60CDD26-40ED-4610-9A2B-C41944578EA0}" dt="2026-04-13T11:50:24.421" v="24" actId="790"/>
          <ac:spMkLst>
            <pc:docMk/>
            <pc:sldMk cId="1581119905" sldId="890"/>
            <ac:spMk id="37" creationId="{00000000-0000-0000-0000-000000000000}"/>
          </ac:spMkLst>
        </pc:spChg>
        <pc:spChg chg="mod">
          <ac:chgData name="Bradt Paul" userId="775cfd14-ae29-4fee-9e3b-b8845f820ef0" providerId="ADAL" clId="{A60CDD26-40ED-4610-9A2B-C41944578EA0}" dt="2026-04-13T11:50:24.421" v="24" actId="790"/>
          <ac:spMkLst>
            <pc:docMk/>
            <pc:sldMk cId="1581119905" sldId="890"/>
            <ac:spMk id="38" creationId="{00000000-0000-0000-0000-000000000000}"/>
          </ac:spMkLst>
        </pc:spChg>
        <pc:spChg chg="mod">
          <ac:chgData name="Bradt Paul" userId="775cfd14-ae29-4fee-9e3b-b8845f820ef0" providerId="ADAL" clId="{A60CDD26-40ED-4610-9A2B-C41944578EA0}" dt="2026-04-13T12:10:18.876" v="176" actId="20577"/>
          <ac:spMkLst>
            <pc:docMk/>
            <pc:sldMk cId="1581119905" sldId="890"/>
            <ac:spMk id="39" creationId="{00000000-0000-0000-0000-000000000000}"/>
          </ac:spMkLst>
        </pc:spChg>
        <pc:spChg chg="mod">
          <ac:chgData name="Bradt Paul" userId="775cfd14-ae29-4fee-9e3b-b8845f820ef0" providerId="ADAL" clId="{A60CDD26-40ED-4610-9A2B-C41944578EA0}" dt="2026-04-13T11:50:24.421" v="24" actId="790"/>
          <ac:spMkLst>
            <pc:docMk/>
            <pc:sldMk cId="1581119905" sldId="890"/>
            <ac:spMk id="45" creationId="{00000000-0000-0000-0000-000000000000}"/>
          </ac:spMkLst>
        </pc:spChg>
        <pc:spChg chg="mod">
          <ac:chgData name="Bradt Paul" userId="775cfd14-ae29-4fee-9e3b-b8845f820ef0" providerId="ADAL" clId="{A60CDD26-40ED-4610-9A2B-C41944578EA0}" dt="2026-04-13T11:50:24.421" v="24" actId="790"/>
          <ac:spMkLst>
            <pc:docMk/>
            <pc:sldMk cId="1581119905" sldId="890"/>
            <ac:spMk id="47" creationId="{00000000-0000-0000-0000-000000000000}"/>
          </ac:spMkLst>
        </pc:spChg>
        <pc:spChg chg="mod">
          <ac:chgData name="Bradt Paul" userId="775cfd14-ae29-4fee-9e3b-b8845f820ef0" providerId="ADAL" clId="{A60CDD26-40ED-4610-9A2B-C41944578EA0}" dt="2026-04-13T11:50:24.421" v="24" actId="790"/>
          <ac:spMkLst>
            <pc:docMk/>
            <pc:sldMk cId="1581119905" sldId="890"/>
            <ac:spMk id="48" creationId="{00000000-0000-0000-0000-000000000000}"/>
          </ac:spMkLst>
        </pc:spChg>
        <pc:spChg chg="mod">
          <ac:chgData name="Bradt Paul" userId="775cfd14-ae29-4fee-9e3b-b8845f820ef0" providerId="ADAL" clId="{A60CDD26-40ED-4610-9A2B-C41944578EA0}" dt="2026-04-13T11:50:24.421" v="24" actId="790"/>
          <ac:spMkLst>
            <pc:docMk/>
            <pc:sldMk cId="1581119905" sldId="890"/>
            <ac:spMk id="51" creationId="{00000000-0000-0000-0000-000000000000}"/>
          </ac:spMkLst>
        </pc:spChg>
        <pc:spChg chg="mod">
          <ac:chgData name="Bradt Paul" userId="775cfd14-ae29-4fee-9e3b-b8845f820ef0" providerId="ADAL" clId="{A60CDD26-40ED-4610-9A2B-C41944578EA0}" dt="2026-04-13T11:50:24.421" v="24" actId="790"/>
          <ac:spMkLst>
            <pc:docMk/>
            <pc:sldMk cId="1581119905" sldId="890"/>
            <ac:spMk id="52" creationId="{00000000-0000-0000-0000-000000000000}"/>
          </ac:spMkLst>
        </pc:spChg>
        <pc:spChg chg="mod">
          <ac:chgData name="Bradt Paul" userId="775cfd14-ae29-4fee-9e3b-b8845f820ef0" providerId="ADAL" clId="{A60CDD26-40ED-4610-9A2B-C41944578EA0}" dt="2026-04-13T11:50:24.421" v="24" actId="790"/>
          <ac:spMkLst>
            <pc:docMk/>
            <pc:sldMk cId="1581119905" sldId="890"/>
            <ac:spMk id="53" creationId="{00000000-0000-0000-0000-000000000000}"/>
          </ac:spMkLst>
        </pc:spChg>
        <pc:spChg chg="mod">
          <ac:chgData name="Bradt Paul" userId="775cfd14-ae29-4fee-9e3b-b8845f820ef0" providerId="ADAL" clId="{A60CDD26-40ED-4610-9A2B-C41944578EA0}" dt="2026-04-13T11:50:24.421" v="24" actId="790"/>
          <ac:spMkLst>
            <pc:docMk/>
            <pc:sldMk cId="1581119905" sldId="890"/>
            <ac:spMk id="54" creationId="{00000000-0000-0000-0000-000000000000}"/>
          </ac:spMkLst>
        </pc:spChg>
      </pc:sldChg>
      <pc:sldMasterChg chg="modSp mod modSldLayout">
        <pc:chgData name="Bradt Paul" userId="775cfd14-ae29-4fee-9e3b-b8845f820ef0" providerId="ADAL" clId="{A60CDD26-40ED-4610-9A2B-C41944578EA0}" dt="2026-04-13T12:15:01.353" v="191" actId="2"/>
        <pc:sldMasterMkLst>
          <pc:docMk/>
          <pc:sldMasterMk cId="0" sldId="2147483648"/>
        </pc:sldMasterMkLst>
        <pc:spChg chg="mod">
          <ac:chgData name="Bradt Paul" userId="775cfd14-ae29-4fee-9e3b-b8845f820ef0" providerId="ADAL" clId="{A60CDD26-40ED-4610-9A2B-C41944578EA0}" dt="2026-04-13T12:14:55.566" v="179" actId="2"/>
          <ac:spMkLst>
            <pc:docMk/>
            <pc:sldMasterMk cId="0" sldId="2147483648"/>
            <ac:spMk id="1029" creationId="{00000000-0000-0000-0000-000000000000}"/>
          </ac:spMkLst>
        </pc:spChg>
        <pc:sldLayoutChg chg="modSp mod">
          <pc:chgData name="Bradt Paul" userId="775cfd14-ae29-4fee-9e3b-b8845f820ef0" providerId="ADAL" clId="{A60CDD26-40ED-4610-9A2B-C41944578EA0}" dt="2026-04-13T12:14:58.533" v="181" actId="2"/>
          <pc:sldLayoutMkLst>
            <pc:docMk/>
            <pc:sldMasterMk cId="0" sldId="2147483648"/>
            <pc:sldLayoutMk cId="0" sldId="2147483714"/>
          </pc:sldLayoutMkLst>
          <pc:spChg chg="mod">
            <ac:chgData name="Bradt Paul" userId="775cfd14-ae29-4fee-9e3b-b8845f820ef0" providerId="ADAL" clId="{A60CDD26-40ED-4610-9A2B-C41944578EA0}" dt="2026-04-13T12:14:58.533" v="181" actId="2"/>
            <ac:spMkLst>
              <pc:docMk/>
              <pc:sldMasterMk cId="0" sldId="2147483648"/>
              <pc:sldLayoutMk cId="0" sldId="2147483714"/>
              <ac:spMk id="5" creationId="{00000000-0000-0000-0000-000000000000}"/>
            </ac:spMkLst>
          </pc:spChg>
        </pc:sldLayoutChg>
        <pc:sldLayoutChg chg="modSp mod">
          <pc:chgData name="Bradt Paul" userId="775cfd14-ae29-4fee-9e3b-b8845f820ef0" providerId="ADAL" clId="{A60CDD26-40ED-4610-9A2B-C41944578EA0}" dt="2026-04-13T12:14:59.958" v="185" actId="2"/>
          <pc:sldLayoutMkLst>
            <pc:docMk/>
            <pc:sldMasterMk cId="0" sldId="2147483648"/>
            <pc:sldLayoutMk cId="0" sldId="2147483715"/>
          </pc:sldLayoutMkLst>
          <pc:spChg chg="mod">
            <ac:chgData name="Bradt Paul" userId="775cfd14-ae29-4fee-9e3b-b8845f820ef0" providerId="ADAL" clId="{A60CDD26-40ED-4610-9A2B-C41944578EA0}" dt="2026-04-13T12:14:59.958" v="185" actId="2"/>
            <ac:spMkLst>
              <pc:docMk/>
              <pc:sldMasterMk cId="0" sldId="2147483648"/>
              <pc:sldLayoutMk cId="0" sldId="2147483715"/>
              <ac:spMk id="6" creationId="{00000000-0000-0000-0000-000000000000}"/>
            </ac:spMkLst>
          </pc:spChg>
        </pc:sldLayoutChg>
        <pc:sldLayoutChg chg="modSp mod">
          <pc:chgData name="Bradt Paul" userId="775cfd14-ae29-4fee-9e3b-b8845f820ef0" providerId="ADAL" clId="{A60CDD26-40ED-4610-9A2B-C41944578EA0}" dt="2026-04-13T12:15:00.428" v="187" actId="2"/>
          <pc:sldLayoutMkLst>
            <pc:docMk/>
            <pc:sldMasterMk cId="0" sldId="2147483648"/>
            <pc:sldLayoutMk cId="0" sldId="2147483716"/>
          </pc:sldLayoutMkLst>
          <pc:spChg chg="mod">
            <ac:chgData name="Bradt Paul" userId="775cfd14-ae29-4fee-9e3b-b8845f820ef0" providerId="ADAL" clId="{A60CDD26-40ED-4610-9A2B-C41944578EA0}" dt="2026-04-13T12:15:00.428" v="187" actId="2"/>
            <ac:spMkLst>
              <pc:docMk/>
              <pc:sldMasterMk cId="0" sldId="2147483648"/>
              <pc:sldLayoutMk cId="0" sldId="2147483716"/>
              <ac:spMk id="4" creationId="{00000000-0000-0000-0000-000000000000}"/>
            </ac:spMkLst>
          </pc:spChg>
        </pc:sldLayoutChg>
        <pc:sldLayoutChg chg="modSp mod">
          <pc:chgData name="Bradt Paul" userId="775cfd14-ae29-4fee-9e3b-b8845f820ef0" providerId="ADAL" clId="{A60CDD26-40ED-4610-9A2B-C41944578EA0}" dt="2026-04-13T12:15:00.878" v="189" actId="2"/>
          <pc:sldLayoutMkLst>
            <pc:docMk/>
            <pc:sldMasterMk cId="0" sldId="2147483648"/>
            <pc:sldLayoutMk cId="0" sldId="2147483717"/>
          </pc:sldLayoutMkLst>
          <pc:spChg chg="mod">
            <ac:chgData name="Bradt Paul" userId="775cfd14-ae29-4fee-9e3b-b8845f820ef0" providerId="ADAL" clId="{A60CDD26-40ED-4610-9A2B-C41944578EA0}" dt="2026-04-13T12:15:00.878" v="189" actId="2"/>
            <ac:spMkLst>
              <pc:docMk/>
              <pc:sldMasterMk cId="0" sldId="2147483648"/>
              <pc:sldLayoutMk cId="0" sldId="2147483717"/>
              <ac:spMk id="4" creationId="{00000000-0000-0000-0000-000000000000}"/>
            </ac:spMkLst>
          </pc:spChg>
        </pc:sldLayoutChg>
        <pc:sldLayoutChg chg="modSp mod">
          <pc:chgData name="Bradt Paul" userId="775cfd14-ae29-4fee-9e3b-b8845f820ef0" providerId="ADAL" clId="{A60CDD26-40ED-4610-9A2B-C41944578EA0}" dt="2026-04-13T12:15:01.353" v="191" actId="2"/>
          <pc:sldLayoutMkLst>
            <pc:docMk/>
            <pc:sldMasterMk cId="0" sldId="2147483648"/>
            <pc:sldLayoutMk cId="0" sldId="2147483718"/>
          </pc:sldLayoutMkLst>
          <pc:spChg chg="mod">
            <ac:chgData name="Bradt Paul" userId="775cfd14-ae29-4fee-9e3b-b8845f820ef0" providerId="ADAL" clId="{A60CDD26-40ED-4610-9A2B-C41944578EA0}" dt="2026-04-13T12:15:01.353" v="191" actId="2"/>
            <ac:spMkLst>
              <pc:docMk/>
              <pc:sldMasterMk cId="0" sldId="2147483648"/>
              <pc:sldLayoutMk cId="0" sldId="2147483718"/>
              <ac:spMk id="4" creationId="{00000000-0000-0000-0000-000000000000}"/>
            </ac:spMkLst>
          </pc:spChg>
        </pc:sldLayoutChg>
        <pc:sldLayoutChg chg="modSp mod">
          <pc:chgData name="Bradt Paul" userId="775cfd14-ae29-4fee-9e3b-b8845f820ef0" providerId="ADAL" clId="{A60CDD26-40ED-4610-9A2B-C41944578EA0}" dt="2026-04-13T12:14:59.470" v="183" actId="2"/>
          <pc:sldLayoutMkLst>
            <pc:docMk/>
            <pc:sldMasterMk cId="0" sldId="2147483648"/>
            <pc:sldLayoutMk cId="0" sldId="2147483720"/>
          </pc:sldLayoutMkLst>
          <pc:spChg chg="mod">
            <ac:chgData name="Bradt Paul" userId="775cfd14-ae29-4fee-9e3b-b8845f820ef0" providerId="ADAL" clId="{A60CDD26-40ED-4610-9A2B-C41944578EA0}" dt="2026-04-13T12:14:59.470" v="183" actId="2"/>
            <ac:spMkLst>
              <pc:docMk/>
              <pc:sldMasterMk cId="0" sldId="2147483648"/>
              <pc:sldLayoutMk cId="0" sldId="2147483720"/>
              <ac:spMk id="11" creationId="{00000000-0000-0000-0000-000000000000}"/>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77" name="Rectangle 17"/>
          <p:cNvSpPr>
            <a:spLocks noChangeArrowheads="1"/>
          </p:cNvSpPr>
          <p:nvPr/>
        </p:nvSpPr>
        <p:spPr bwMode="auto">
          <a:xfrm>
            <a:off x="593730" y="9321808"/>
            <a:ext cx="1501775" cy="274638"/>
          </a:xfrm>
          <a:prstGeom prst="rect">
            <a:avLst/>
          </a:prstGeom>
          <a:noFill/>
          <a:ln w="9525">
            <a:noFill/>
            <a:miter lim="800000"/>
            <a:headEnd/>
            <a:tailEnd/>
          </a:ln>
          <a:effectLst/>
        </p:spPr>
        <p:txBody>
          <a:bodyPr lIns="0" tIns="0" rIns="0" bIns="0" anchor="ctr"/>
          <a:lstStyle/>
          <a:p>
            <a:pPr>
              <a:defRPr/>
            </a:pPr>
            <a:endParaRPr lang="en-GB" sz="1000" b="1" dirty="0"/>
          </a:p>
        </p:txBody>
      </p:sp>
      <p:sp>
        <p:nvSpPr>
          <p:cNvPr id="15378" name="Rectangle 18"/>
          <p:cNvSpPr>
            <a:spLocks noChangeArrowheads="1"/>
          </p:cNvSpPr>
          <p:nvPr/>
        </p:nvSpPr>
        <p:spPr bwMode="auto">
          <a:xfrm>
            <a:off x="2454275" y="9321808"/>
            <a:ext cx="1751013" cy="274638"/>
          </a:xfrm>
          <a:prstGeom prst="rect">
            <a:avLst/>
          </a:prstGeom>
          <a:noFill/>
          <a:ln w="9525">
            <a:noFill/>
            <a:miter lim="800000"/>
            <a:headEnd/>
            <a:tailEnd/>
          </a:ln>
          <a:effectLst/>
        </p:spPr>
        <p:txBody>
          <a:bodyPr lIns="0" tIns="0" rIns="0" bIns="0" anchor="ctr"/>
          <a:lstStyle/>
          <a:p>
            <a:pPr algn="ctr">
              <a:defRPr/>
            </a:pPr>
            <a:endParaRPr lang="en-GB" sz="1000" b="1" dirty="0"/>
          </a:p>
        </p:txBody>
      </p:sp>
      <p:sp>
        <p:nvSpPr>
          <p:cNvPr id="15379" name="Rectangle 19"/>
          <p:cNvSpPr>
            <a:spLocks noChangeArrowheads="1"/>
          </p:cNvSpPr>
          <p:nvPr/>
        </p:nvSpPr>
        <p:spPr bwMode="auto">
          <a:xfrm>
            <a:off x="5761043" y="9321808"/>
            <a:ext cx="307975" cy="274638"/>
          </a:xfrm>
          <a:prstGeom prst="rect">
            <a:avLst/>
          </a:prstGeom>
          <a:noFill/>
          <a:ln w="9525">
            <a:noFill/>
            <a:miter lim="800000"/>
            <a:headEnd/>
            <a:tailEnd/>
          </a:ln>
          <a:effectLst/>
        </p:spPr>
        <p:txBody>
          <a:bodyPr lIns="0" tIns="0" rIns="0" bIns="0" anchor="ctr"/>
          <a:lstStyle/>
          <a:p>
            <a:pPr algn="r">
              <a:defRPr/>
            </a:pPr>
            <a:fld id="{810A082C-6840-4EFE-8647-18FD7C403B87}" type="slidenum">
              <a:rPr lang="en-GB" sz="1000" b="1"/>
              <a:pPr algn="r">
                <a:defRPr/>
              </a:pPr>
              <a:t>‹#›</a:t>
            </a:fld>
            <a:endParaRPr lang="en-GB" sz="1000" b="1" dirty="0"/>
          </a:p>
        </p:txBody>
      </p:sp>
    </p:spTree>
    <p:extLst>
      <p:ext uri="{BB962C8B-B14F-4D97-AF65-F5344CB8AC3E}">
        <p14:creationId xmlns:p14="http://schemas.microsoft.com/office/powerpoint/2010/main" val="1340411263"/>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682" name="Rectangle 4"/>
          <p:cNvSpPr>
            <a:spLocks noGrp="1" noRot="1" noChangeAspect="1" noChangeArrowheads="1" noTextEdit="1"/>
          </p:cNvSpPr>
          <p:nvPr>
            <p:ph type="sldImg" idx="2"/>
          </p:nvPr>
        </p:nvSpPr>
        <p:spPr bwMode="auto">
          <a:xfrm>
            <a:off x="26988" y="744538"/>
            <a:ext cx="6615112" cy="3722687"/>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666752" y="4714883"/>
            <a:ext cx="5335587"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131" name="Rectangle 11"/>
          <p:cNvSpPr>
            <a:spLocks noChangeArrowheads="1"/>
          </p:cNvSpPr>
          <p:nvPr/>
        </p:nvSpPr>
        <p:spPr bwMode="auto">
          <a:xfrm>
            <a:off x="752479" y="9321808"/>
            <a:ext cx="1416049" cy="274638"/>
          </a:xfrm>
          <a:prstGeom prst="rect">
            <a:avLst/>
          </a:prstGeom>
          <a:noFill/>
          <a:ln w="9525">
            <a:noFill/>
            <a:miter lim="800000"/>
            <a:headEnd/>
            <a:tailEnd/>
          </a:ln>
          <a:effectLst/>
        </p:spPr>
        <p:txBody>
          <a:bodyPr lIns="0" tIns="0" rIns="0" bIns="0" anchor="ctr"/>
          <a:lstStyle/>
          <a:p>
            <a:pPr>
              <a:defRPr/>
            </a:pPr>
            <a:endParaRPr lang="en-GB" sz="1000" b="1" dirty="0"/>
          </a:p>
        </p:txBody>
      </p:sp>
      <p:sp>
        <p:nvSpPr>
          <p:cNvPr id="5132" name="Rectangle 12"/>
          <p:cNvSpPr>
            <a:spLocks noChangeArrowheads="1"/>
          </p:cNvSpPr>
          <p:nvPr/>
        </p:nvSpPr>
        <p:spPr bwMode="auto">
          <a:xfrm>
            <a:off x="2506663" y="9321808"/>
            <a:ext cx="1651000" cy="274638"/>
          </a:xfrm>
          <a:prstGeom prst="rect">
            <a:avLst/>
          </a:prstGeom>
          <a:noFill/>
          <a:ln w="9525">
            <a:noFill/>
            <a:miter lim="800000"/>
            <a:headEnd/>
            <a:tailEnd/>
          </a:ln>
          <a:effectLst/>
        </p:spPr>
        <p:txBody>
          <a:bodyPr lIns="0" tIns="0" rIns="0" bIns="0" anchor="ctr"/>
          <a:lstStyle/>
          <a:p>
            <a:pPr algn="ctr">
              <a:defRPr/>
            </a:pPr>
            <a:endParaRPr lang="en-GB" sz="1000" b="1" dirty="0"/>
          </a:p>
        </p:txBody>
      </p:sp>
      <p:sp>
        <p:nvSpPr>
          <p:cNvPr id="5133" name="Rectangle 13"/>
          <p:cNvSpPr>
            <a:spLocks noChangeArrowheads="1"/>
          </p:cNvSpPr>
          <p:nvPr/>
        </p:nvSpPr>
        <p:spPr bwMode="auto">
          <a:xfrm>
            <a:off x="5624514" y="9321808"/>
            <a:ext cx="290512" cy="274638"/>
          </a:xfrm>
          <a:prstGeom prst="rect">
            <a:avLst/>
          </a:prstGeom>
          <a:noFill/>
          <a:ln w="9525">
            <a:noFill/>
            <a:miter lim="800000"/>
            <a:headEnd/>
            <a:tailEnd/>
          </a:ln>
          <a:effectLst/>
        </p:spPr>
        <p:txBody>
          <a:bodyPr lIns="0" tIns="0" rIns="0" bIns="0" anchor="ctr"/>
          <a:lstStyle/>
          <a:p>
            <a:pPr algn="r">
              <a:defRPr/>
            </a:pPr>
            <a:fld id="{D93C347D-D09B-41ED-B28D-EAF77FA7DE18}" type="slidenum">
              <a:rPr lang="en-GB" sz="1000" b="1"/>
              <a:pPr algn="r">
                <a:defRPr/>
              </a:pPr>
              <a:t>‹#›</a:t>
            </a:fld>
            <a:endParaRPr lang="en-GB" sz="1000" b="1" dirty="0"/>
          </a:p>
        </p:txBody>
      </p:sp>
    </p:spTree>
    <p:extLst>
      <p:ext uri="{BB962C8B-B14F-4D97-AF65-F5344CB8AC3E}">
        <p14:creationId xmlns:p14="http://schemas.microsoft.com/office/powerpoint/2010/main" val="628384426"/>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0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0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0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0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0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teams.infrabel.be/sites/methods/OS/"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6988" y="744538"/>
            <a:ext cx="6615112" cy="3722687"/>
          </a:xfrm>
        </p:spPr>
      </p:sp>
      <p:sp>
        <p:nvSpPr>
          <p:cNvPr id="3" name="Espace réservé des notes 2"/>
          <p:cNvSpPr>
            <a:spLocks noGrp="1"/>
          </p:cNvSpPr>
          <p:nvPr>
            <p:ph type="body" idx="1"/>
          </p:nvPr>
        </p:nvSpPr>
        <p:spPr/>
        <p:txBody>
          <a:bodyPr/>
          <a:lstStyle/>
          <a:p>
            <a:endParaRPr lang="fr-BE" dirty="0"/>
          </a:p>
        </p:txBody>
      </p:sp>
    </p:spTree>
    <p:extLst>
      <p:ext uri="{BB962C8B-B14F-4D97-AF65-F5344CB8AC3E}">
        <p14:creationId xmlns:p14="http://schemas.microsoft.com/office/powerpoint/2010/main" val="39057939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xfrm>
            <a:off x="0" y="744538"/>
            <a:ext cx="6615113" cy="3722687"/>
          </a:xfrm>
          <a:ln/>
        </p:spPr>
      </p:sp>
      <p:sp>
        <p:nvSpPr>
          <p:cNvPr id="86019" name="Notes Placeholder 2"/>
          <p:cNvSpPr>
            <a:spLocks noGrp="1"/>
          </p:cNvSpPr>
          <p:nvPr>
            <p:ph type="body" idx="1"/>
          </p:nvPr>
        </p:nvSpPr>
        <p:spPr>
          <a:noFill/>
          <a:ln/>
        </p:spPr>
        <p:txBody>
          <a:bodyPr/>
          <a:lstStyle/>
          <a:p>
            <a:endParaRPr lang="en-US" dirty="0"/>
          </a:p>
        </p:txBody>
      </p:sp>
    </p:spTree>
    <p:extLst>
      <p:ext uri="{BB962C8B-B14F-4D97-AF65-F5344CB8AC3E}">
        <p14:creationId xmlns:p14="http://schemas.microsoft.com/office/powerpoint/2010/main" val="30720191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xfrm>
            <a:off x="0" y="744538"/>
            <a:ext cx="6615113" cy="3722687"/>
          </a:xfrm>
          <a:ln/>
        </p:spPr>
      </p:sp>
      <p:sp>
        <p:nvSpPr>
          <p:cNvPr id="86019" name="Notes Placeholder 2"/>
          <p:cNvSpPr>
            <a:spLocks noGrp="1"/>
          </p:cNvSpPr>
          <p:nvPr>
            <p:ph type="body" idx="1"/>
          </p:nvPr>
        </p:nvSpPr>
        <p:spPr>
          <a:noFill/>
          <a:ln/>
        </p:spPr>
        <p:txBody>
          <a:bodyPr/>
          <a:lstStyle/>
          <a:p>
            <a:endParaRPr lang="en-US" dirty="0"/>
          </a:p>
        </p:txBody>
      </p:sp>
    </p:spTree>
    <p:extLst>
      <p:ext uri="{BB962C8B-B14F-4D97-AF65-F5344CB8AC3E}">
        <p14:creationId xmlns:p14="http://schemas.microsoft.com/office/powerpoint/2010/main" val="2812914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jdelijke aanduiding voor dia-afbeelding 1"/>
          <p:cNvSpPr>
            <a:spLocks noGrp="1" noRot="1" noChangeAspect="1" noTextEdit="1"/>
          </p:cNvSpPr>
          <p:nvPr>
            <p:ph type="sldImg"/>
          </p:nvPr>
        </p:nvSpPr>
        <p:spPr>
          <a:xfrm>
            <a:off x="0" y="744538"/>
            <a:ext cx="6615113" cy="3722687"/>
          </a:xfrm>
          <a:ln/>
        </p:spPr>
      </p:sp>
      <p:sp>
        <p:nvSpPr>
          <p:cNvPr id="118787" name="Tijdelijke aanduiding voor notities 2"/>
          <p:cNvSpPr>
            <a:spLocks noGrp="1"/>
          </p:cNvSpPr>
          <p:nvPr>
            <p:ph type="body" idx="1"/>
          </p:nvPr>
        </p:nvSpPr>
        <p:spPr>
          <a:noFill/>
          <a:ln/>
        </p:spPr>
        <p:txBody>
          <a:bodyPr/>
          <a:lstStyle/>
          <a:p>
            <a:endParaRPr lang="nl-BE" dirty="0"/>
          </a:p>
        </p:txBody>
      </p:sp>
    </p:spTree>
    <p:extLst>
      <p:ext uri="{BB962C8B-B14F-4D97-AF65-F5344CB8AC3E}">
        <p14:creationId xmlns:p14="http://schemas.microsoft.com/office/powerpoint/2010/main" val="30702312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ijdelijke aanduiding voor dia-afbeelding 1"/>
          <p:cNvSpPr>
            <a:spLocks noGrp="1" noRot="1" noChangeAspect="1" noTextEdit="1"/>
          </p:cNvSpPr>
          <p:nvPr>
            <p:ph type="sldImg"/>
          </p:nvPr>
        </p:nvSpPr>
        <p:spPr>
          <a:xfrm>
            <a:off x="0" y="744538"/>
            <a:ext cx="6615113" cy="3722687"/>
          </a:xfrm>
          <a:ln/>
        </p:spPr>
      </p:sp>
      <p:sp>
        <p:nvSpPr>
          <p:cNvPr id="119811" name="Tijdelijke aanduiding voor notities 2"/>
          <p:cNvSpPr>
            <a:spLocks noGrp="1"/>
          </p:cNvSpPr>
          <p:nvPr>
            <p:ph type="body" idx="1"/>
          </p:nvPr>
        </p:nvSpPr>
        <p:spPr>
          <a:noFill/>
          <a:ln/>
        </p:spPr>
        <p:txBody>
          <a:bodyPr/>
          <a:lstStyle/>
          <a:p>
            <a:endParaRPr lang="nl-BE" dirty="0"/>
          </a:p>
        </p:txBody>
      </p:sp>
    </p:spTree>
    <p:extLst>
      <p:ext uri="{BB962C8B-B14F-4D97-AF65-F5344CB8AC3E}">
        <p14:creationId xmlns:p14="http://schemas.microsoft.com/office/powerpoint/2010/main" val="669909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Tijdelijke aanduiding voor dia-afbeelding 1"/>
          <p:cNvSpPr>
            <a:spLocks noGrp="1" noRot="1" noChangeAspect="1" noTextEdit="1"/>
          </p:cNvSpPr>
          <p:nvPr>
            <p:ph type="sldImg"/>
          </p:nvPr>
        </p:nvSpPr>
        <p:spPr>
          <a:xfrm>
            <a:off x="0" y="744538"/>
            <a:ext cx="6615113" cy="3722687"/>
          </a:xfrm>
          <a:ln/>
        </p:spPr>
      </p:sp>
      <p:sp>
        <p:nvSpPr>
          <p:cNvPr id="129027" name="Tijdelijke aanduiding voor notities 2"/>
          <p:cNvSpPr>
            <a:spLocks noGrp="1"/>
          </p:cNvSpPr>
          <p:nvPr>
            <p:ph type="body" idx="1"/>
          </p:nvPr>
        </p:nvSpPr>
        <p:spPr>
          <a:noFill/>
          <a:ln/>
        </p:spPr>
        <p:txBody>
          <a:bodyPr/>
          <a:lstStyle/>
          <a:p>
            <a:endParaRPr lang="nl-BE" dirty="0"/>
          </a:p>
        </p:txBody>
      </p:sp>
    </p:spTree>
    <p:extLst>
      <p:ext uri="{BB962C8B-B14F-4D97-AF65-F5344CB8AC3E}">
        <p14:creationId xmlns:p14="http://schemas.microsoft.com/office/powerpoint/2010/main" val="29654236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Tijdelijke aanduiding voor dia-afbeelding 1"/>
          <p:cNvSpPr>
            <a:spLocks noGrp="1" noRot="1" noChangeAspect="1" noTextEdit="1"/>
          </p:cNvSpPr>
          <p:nvPr>
            <p:ph type="sldImg"/>
          </p:nvPr>
        </p:nvSpPr>
        <p:spPr>
          <a:xfrm>
            <a:off x="0" y="744538"/>
            <a:ext cx="6615113" cy="3722687"/>
          </a:xfrm>
          <a:ln/>
        </p:spPr>
      </p:sp>
      <p:sp>
        <p:nvSpPr>
          <p:cNvPr id="129027" name="Tijdelijke aanduiding voor notities 2"/>
          <p:cNvSpPr>
            <a:spLocks noGrp="1"/>
          </p:cNvSpPr>
          <p:nvPr>
            <p:ph type="body" idx="1"/>
          </p:nvPr>
        </p:nvSpPr>
        <p:spPr>
          <a:noFill/>
          <a:ln/>
        </p:spPr>
        <p:txBody>
          <a:bodyPr/>
          <a:lstStyle/>
          <a:p>
            <a:endParaRPr lang="nl-BE" dirty="0"/>
          </a:p>
        </p:txBody>
      </p:sp>
    </p:spTree>
    <p:extLst>
      <p:ext uri="{BB962C8B-B14F-4D97-AF65-F5344CB8AC3E}">
        <p14:creationId xmlns:p14="http://schemas.microsoft.com/office/powerpoint/2010/main" val="3210521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Tijdelijke aanduiding voor dia-afbeelding 1"/>
          <p:cNvSpPr>
            <a:spLocks noGrp="1" noRot="1" noChangeAspect="1" noTextEdit="1"/>
          </p:cNvSpPr>
          <p:nvPr>
            <p:ph type="sldImg"/>
          </p:nvPr>
        </p:nvSpPr>
        <p:spPr>
          <a:xfrm>
            <a:off x="0" y="744538"/>
            <a:ext cx="6615113" cy="3722687"/>
          </a:xfrm>
          <a:ln/>
        </p:spPr>
      </p:sp>
      <p:sp>
        <p:nvSpPr>
          <p:cNvPr id="129027" name="Tijdelijke aanduiding voor notities 2"/>
          <p:cNvSpPr>
            <a:spLocks noGrp="1"/>
          </p:cNvSpPr>
          <p:nvPr>
            <p:ph type="body" idx="1"/>
          </p:nvPr>
        </p:nvSpPr>
        <p:spPr>
          <a:noFill/>
          <a:ln/>
        </p:spPr>
        <p:txBody>
          <a:bodyPr/>
          <a:lstStyle/>
          <a:p>
            <a:endParaRPr lang="nl-BE" dirty="0"/>
          </a:p>
        </p:txBody>
      </p:sp>
    </p:spTree>
    <p:extLst>
      <p:ext uri="{BB962C8B-B14F-4D97-AF65-F5344CB8AC3E}">
        <p14:creationId xmlns:p14="http://schemas.microsoft.com/office/powerpoint/2010/main" val="18742787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jdelijke aanduiding voor dia-afbeelding 1"/>
          <p:cNvSpPr>
            <a:spLocks noGrp="1" noRot="1" noChangeAspect="1" noTextEdit="1"/>
          </p:cNvSpPr>
          <p:nvPr>
            <p:ph type="sldImg"/>
          </p:nvPr>
        </p:nvSpPr>
        <p:spPr>
          <a:xfrm>
            <a:off x="0" y="744538"/>
            <a:ext cx="6615113" cy="3722687"/>
          </a:xfrm>
          <a:ln/>
        </p:spPr>
      </p:sp>
      <p:sp>
        <p:nvSpPr>
          <p:cNvPr id="118787" name="Tijdelijke aanduiding voor notities 2"/>
          <p:cNvSpPr>
            <a:spLocks noGrp="1"/>
          </p:cNvSpPr>
          <p:nvPr>
            <p:ph type="body" idx="1"/>
          </p:nvPr>
        </p:nvSpPr>
        <p:spPr>
          <a:noFill/>
          <a:ln/>
        </p:spPr>
        <p:txBody>
          <a:bodyPr/>
          <a:lstStyle/>
          <a:p>
            <a:endParaRPr lang="nl-BE" dirty="0"/>
          </a:p>
        </p:txBody>
      </p:sp>
    </p:spTree>
    <p:extLst>
      <p:ext uri="{BB962C8B-B14F-4D97-AF65-F5344CB8AC3E}">
        <p14:creationId xmlns:p14="http://schemas.microsoft.com/office/powerpoint/2010/main" val="29153141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ijdelijke aanduiding voor dia-afbeelding 1"/>
          <p:cNvSpPr>
            <a:spLocks noGrp="1" noRot="1" noChangeAspect="1" noTextEdit="1"/>
          </p:cNvSpPr>
          <p:nvPr>
            <p:ph type="sldImg"/>
          </p:nvPr>
        </p:nvSpPr>
        <p:spPr>
          <a:xfrm>
            <a:off x="0" y="744538"/>
            <a:ext cx="6615113" cy="3722687"/>
          </a:xfrm>
          <a:ln/>
        </p:spPr>
      </p:sp>
      <p:sp>
        <p:nvSpPr>
          <p:cNvPr id="119811" name="Tijdelijke aanduiding voor notities 2"/>
          <p:cNvSpPr>
            <a:spLocks noGrp="1"/>
          </p:cNvSpPr>
          <p:nvPr>
            <p:ph type="body" idx="1"/>
          </p:nvPr>
        </p:nvSpPr>
        <p:spPr>
          <a:noFill/>
          <a:ln/>
        </p:spPr>
        <p:txBody>
          <a:bodyPr/>
          <a:lstStyle/>
          <a:p>
            <a:endParaRPr lang="nl-BE" dirty="0"/>
          </a:p>
        </p:txBody>
      </p:sp>
    </p:spTree>
    <p:extLst>
      <p:ext uri="{BB962C8B-B14F-4D97-AF65-F5344CB8AC3E}">
        <p14:creationId xmlns:p14="http://schemas.microsoft.com/office/powerpoint/2010/main" val="26919122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975" y="749300"/>
            <a:ext cx="6651625" cy="3741738"/>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920814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8" y="744538"/>
            <a:ext cx="6615112" cy="3722687"/>
          </a:xfrm>
        </p:spPr>
      </p:sp>
      <p:sp>
        <p:nvSpPr>
          <p:cNvPr id="3" name="Notes Placeholder 2"/>
          <p:cNvSpPr>
            <a:spLocks noGrp="1"/>
          </p:cNvSpPr>
          <p:nvPr>
            <p:ph type="body" idx="1"/>
          </p:nvPr>
        </p:nvSpPr>
        <p:spPr/>
        <p:txBody>
          <a:bodyPr/>
          <a:lstStyle/>
          <a:p>
            <a:r>
              <a:rPr lang="en-GB" dirty="0">
                <a:effectLst/>
                <a:hlinkClick r:id="rId3"/>
              </a:rPr>
              <a:t>Operational Safety</a:t>
            </a:r>
            <a:endParaRPr lang="en-GB" dirty="0"/>
          </a:p>
        </p:txBody>
      </p:sp>
    </p:spTree>
    <p:extLst>
      <p:ext uri="{BB962C8B-B14F-4D97-AF65-F5344CB8AC3E}">
        <p14:creationId xmlns:p14="http://schemas.microsoft.com/office/powerpoint/2010/main" val="32436397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Tijdelijke aanduiding voor dia-afbeelding 1"/>
          <p:cNvSpPr>
            <a:spLocks noGrp="1" noRot="1" noChangeAspect="1" noTextEdit="1"/>
          </p:cNvSpPr>
          <p:nvPr>
            <p:ph type="sldImg"/>
          </p:nvPr>
        </p:nvSpPr>
        <p:spPr>
          <a:xfrm>
            <a:off x="26988" y="744538"/>
            <a:ext cx="6615112" cy="3722687"/>
          </a:xfrm>
          <a:ln/>
        </p:spPr>
      </p:sp>
      <p:sp>
        <p:nvSpPr>
          <p:cNvPr id="137219" name="Tijdelijke aanduiding voor notities 2"/>
          <p:cNvSpPr>
            <a:spLocks noGrp="1"/>
          </p:cNvSpPr>
          <p:nvPr>
            <p:ph type="body" idx="1"/>
          </p:nvPr>
        </p:nvSpPr>
        <p:spPr>
          <a:noFill/>
          <a:ln/>
        </p:spPr>
        <p:txBody>
          <a:bodyPr/>
          <a:lstStyle/>
          <a:p>
            <a:endParaRPr lang="nl-BE"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lIns="91459" tIns="45730" rIns="91459" bIns="45730"/>
          <a:lstStyle/>
          <a:p>
            <a:pPr marL="0" marR="0" lvl="0" indent="0" algn="l" defTabSz="914400" rtl="0" eaLnBrk="1" fontAlgn="base" latinLnBrk="0" hangingPunct="1">
              <a:lnSpc>
                <a:spcPct val="100000"/>
              </a:lnSpc>
              <a:spcBef>
                <a:spcPct val="0"/>
              </a:spcBef>
              <a:spcAft>
                <a:spcPct val="0"/>
              </a:spcAft>
              <a:buClrTx/>
              <a:buSzTx/>
              <a:buFontTx/>
              <a:buNone/>
              <a:tabLst/>
              <a:defRPr/>
            </a:pPr>
            <a:fld id="{6DC0A393-39A7-5C44-9942-E5E6E3DB97A7}" type="slidenum">
              <a:rPr kumimoji="0" lang="nl-BE" sz="18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6</a:t>
            </a:fld>
            <a:endParaRPr kumimoji="0" lang="nl-BE" sz="1800" b="0" i="0" u="none" strike="noStrike" kern="1200" cap="none" spc="0" normalizeH="0" baseline="0" noProof="0" dirty="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1125464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0" y="744538"/>
            <a:ext cx="6615113" cy="3722687"/>
          </a:xfrm>
          <a:ln/>
        </p:spPr>
      </p:sp>
      <p:sp>
        <p:nvSpPr>
          <p:cNvPr id="80899" name="Notes Placeholder 2"/>
          <p:cNvSpPr>
            <a:spLocks noGrp="1"/>
          </p:cNvSpPr>
          <p:nvPr>
            <p:ph type="body" idx="1"/>
          </p:nvPr>
        </p:nvSpPr>
        <p:spPr>
          <a:noFill/>
          <a:ln/>
        </p:spPr>
        <p:txBody>
          <a:bodyPr/>
          <a:lstStyle/>
          <a:p>
            <a:endParaRPr lang="en-US" dirty="0"/>
          </a:p>
        </p:txBody>
      </p:sp>
    </p:spTree>
    <p:extLst>
      <p:ext uri="{BB962C8B-B14F-4D97-AF65-F5344CB8AC3E}">
        <p14:creationId xmlns:p14="http://schemas.microsoft.com/office/powerpoint/2010/main" val="222250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80963" y="749300"/>
            <a:ext cx="6651626" cy="3741738"/>
          </a:xfrm>
          <a:ln/>
        </p:spPr>
      </p:sp>
      <p:sp>
        <p:nvSpPr>
          <p:cNvPr id="80899" name="Notes Placeholder 2"/>
          <p:cNvSpPr>
            <a:spLocks noGrp="1"/>
          </p:cNvSpPr>
          <p:nvPr>
            <p:ph type="body" idx="1"/>
          </p:nvPr>
        </p:nvSpPr>
        <p:spPr>
          <a:noFill/>
          <a:ln/>
        </p:spPr>
        <p:txBody>
          <a:bodyPr/>
          <a:lstStyle/>
          <a:p>
            <a:endParaRPr lang="en-US" dirty="0"/>
          </a:p>
        </p:txBody>
      </p:sp>
    </p:spTree>
    <p:extLst>
      <p:ext uri="{BB962C8B-B14F-4D97-AF65-F5344CB8AC3E}">
        <p14:creationId xmlns:p14="http://schemas.microsoft.com/office/powerpoint/2010/main" val="18683974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80963" y="749300"/>
            <a:ext cx="6651626" cy="3741738"/>
          </a:xfrm>
          <a:ln/>
        </p:spPr>
      </p:sp>
      <p:sp>
        <p:nvSpPr>
          <p:cNvPr id="80899" name="Notes Placeholder 2"/>
          <p:cNvSpPr>
            <a:spLocks noGrp="1"/>
          </p:cNvSpPr>
          <p:nvPr>
            <p:ph type="body" idx="1"/>
          </p:nvPr>
        </p:nvSpPr>
        <p:spPr>
          <a:noFill/>
          <a:ln/>
        </p:spPr>
        <p:txBody>
          <a:bodyPr/>
          <a:lstStyle/>
          <a:p>
            <a:endParaRPr lang="en-US" dirty="0"/>
          </a:p>
        </p:txBody>
      </p:sp>
    </p:spTree>
    <p:extLst>
      <p:ext uri="{BB962C8B-B14F-4D97-AF65-F5344CB8AC3E}">
        <p14:creationId xmlns:p14="http://schemas.microsoft.com/office/powerpoint/2010/main" val="15232250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80963" y="749300"/>
            <a:ext cx="6651626" cy="3741738"/>
          </a:xfrm>
          <a:ln/>
        </p:spPr>
      </p:sp>
      <p:sp>
        <p:nvSpPr>
          <p:cNvPr id="80899" name="Notes Placeholder 2"/>
          <p:cNvSpPr>
            <a:spLocks noGrp="1"/>
          </p:cNvSpPr>
          <p:nvPr>
            <p:ph type="body" idx="1"/>
          </p:nvPr>
        </p:nvSpPr>
        <p:spPr>
          <a:noFill/>
          <a:ln/>
        </p:spPr>
        <p:txBody>
          <a:bodyPr/>
          <a:lstStyle/>
          <a:p>
            <a:endParaRPr lang="en-US" dirty="0"/>
          </a:p>
        </p:txBody>
      </p:sp>
    </p:spTree>
    <p:extLst>
      <p:ext uri="{BB962C8B-B14F-4D97-AF65-F5344CB8AC3E}">
        <p14:creationId xmlns:p14="http://schemas.microsoft.com/office/powerpoint/2010/main" val="268193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80963" y="749300"/>
            <a:ext cx="6651626" cy="3741738"/>
          </a:xfrm>
          <a:ln/>
        </p:spPr>
      </p:sp>
      <p:sp>
        <p:nvSpPr>
          <p:cNvPr id="80899" name="Notes Placeholder 2"/>
          <p:cNvSpPr>
            <a:spLocks noGrp="1"/>
          </p:cNvSpPr>
          <p:nvPr>
            <p:ph type="body" idx="1"/>
          </p:nvPr>
        </p:nvSpPr>
        <p:spPr>
          <a:noFill/>
          <a:ln/>
        </p:spPr>
        <p:txBody>
          <a:bodyPr/>
          <a:lstStyle/>
          <a:p>
            <a:endParaRPr lang="en-US" dirty="0"/>
          </a:p>
        </p:txBody>
      </p:sp>
    </p:spTree>
    <p:extLst>
      <p:ext uri="{BB962C8B-B14F-4D97-AF65-F5344CB8AC3E}">
        <p14:creationId xmlns:p14="http://schemas.microsoft.com/office/powerpoint/2010/main" val="23432082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xfrm>
            <a:off x="0" y="744538"/>
            <a:ext cx="6615113" cy="3722687"/>
          </a:xfrm>
          <a:ln/>
        </p:spPr>
      </p:sp>
      <p:sp>
        <p:nvSpPr>
          <p:cNvPr id="86019" name="Notes Placeholder 2"/>
          <p:cNvSpPr>
            <a:spLocks noGrp="1"/>
          </p:cNvSpPr>
          <p:nvPr>
            <p:ph type="body" idx="1"/>
          </p:nvPr>
        </p:nvSpPr>
        <p:spPr>
          <a:noFill/>
          <a:ln/>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jpeg"/><Relationship Id="rId1" Type="http://schemas.openxmlformats.org/officeDocument/2006/relationships/slideMaster" Target="../slideMasters/slideMaster2.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jpeg"/><Relationship Id="rId1" Type="http://schemas.openxmlformats.org/officeDocument/2006/relationships/slideMaster" Target="../slideMasters/slideMaster2.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jpeg"/><Relationship Id="rId1" Type="http://schemas.openxmlformats.org/officeDocument/2006/relationships/slideMaster" Target="../slideMasters/slideMaster2.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Master" Target="../slideMasters/slideMaster2.xml"/><Relationship Id="rId5" Type="http://schemas.openxmlformats.org/officeDocument/2006/relationships/image" Target="../media/image8.png"/><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5" name="Picture 26" descr="infrabel_logo_color_POS_RGB_15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70985" y="298451"/>
            <a:ext cx="3704167" cy="741363"/>
          </a:xfrm>
          <a:prstGeom prst="rect">
            <a:avLst/>
          </a:prstGeom>
          <a:noFill/>
          <a:ln w="9525">
            <a:noFill/>
            <a:miter lim="800000"/>
            <a:headEnd/>
            <a:tailEnd/>
          </a:ln>
        </p:spPr>
      </p:pic>
      <p:pic>
        <p:nvPicPr>
          <p:cNvPr id="7" name="Picture 26" descr="infrabel_logo_color_POS_RGB_154"/>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658285" y="298451"/>
            <a:ext cx="3704167" cy="741363"/>
          </a:xfrm>
          <a:prstGeom prst="rect">
            <a:avLst/>
          </a:prstGeom>
          <a:noFill/>
          <a:ln w="9525">
            <a:noFill/>
            <a:miter lim="800000"/>
            <a:headEnd/>
            <a:tailEnd/>
          </a:ln>
        </p:spPr>
      </p:pic>
      <p:sp>
        <p:nvSpPr>
          <p:cNvPr id="3074" name="Rectangle 2"/>
          <p:cNvSpPr>
            <a:spLocks noGrp="1" noChangeArrowheads="1"/>
          </p:cNvSpPr>
          <p:nvPr>
            <p:ph type="ctrTitle"/>
          </p:nvPr>
        </p:nvSpPr>
        <p:spPr>
          <a:xfrm>
            <a:off x="719403" y="1916113"/>
            <a:ext cx="5689600" cy="1441450"/>
          </a:xfrm>
        </p:spPr>
        <p:txBody>
          <a:bodyPr anchor="b"/>
          <a:lstStyle>
            <a:lvl1pPr>
              <a:defRPr sz="3200"/>
            </a:lvl1pPr>
          </a:lstStyle>
          <a:p>
            <a:r>
              <a:rPr lang="en-US" dirty="0"/>
              <a:t>Click to edit Master title style</a:t>
            </a:r>
            <a:endParaRPr lang="en-GB" dirty="0"/>
          </a:p>
        </p:txBody>
      </p:sp>
      <p:sp>
        <p:nvSpPr>
          <p:cNvPr id="3075" name="Rectangle 3"/>
          <p:cNvSpPr>
            <a:spLocks noGrp="1" noChangeArrowheads="1"/>
          </p:cNvSpPr>
          <p:nvPr>
            <p:ph type="subTitle" idx="1"/>
          </p:nvPr>
        </p:nvSpPr>
        <p:spPr>
          <a:xfrm>
            <a:off x="723637" y="3382964"/>
            <a:ext cx="5448300" cy="503237"/>
          </a:xfrm>
        </p:spPr>
        <p:txBody>
          <a:bodyPr anchor="ctr"/>
          <a:lstStyle>
            <a:lvl1pPr marL="0" indent="0">
              <a:buFontTx/>
              <a:buNone/>
              <a:defRPr b="1">
                <a:solidFill>
                  <a:srgbClr val="0070C0"/>
                </a:solidFill>
              </a:defRPr>
            </a:lvl1pPr>
          </a:lstStyle>
          <a:p>
            <a:r>
              <a:rPr lang="en-US" dirty="0"/>
              <a:t>Click to edit Master subtitle style</a:t>
            </a:r>
            <a:endParaRPr lang="en-GB" dirty="0"/>
          </a:p>
        </p:txBody>
      </p:sp>
      <p:pic>
        <p:nvPicPr>
          <p:cNvPr id="8" name="Picture 2" descr="D:\Documents And Settings\CPK7900\Desktop\kijkuit 3.jpg"/>
          <p:cNvPicPr>
            <a:picLocks noChangeAspect="1" noChangeArrowheads="1"/>
          </p:cNvPicPr>
          <p:nvPr userDrawn="1"/>
        </p:nvPicPr>
        <p:blipFill>
          <a:blip r:embed="rId3" cstate="print"/>
          <a:srcRect/>
          <a:stretch>
            <a:fillRect/>
          </a:stretch>
        </p:blipFill>
        <p:spPr bwMode="auto">
          <a:xfrm>
            <a:off x="6192012" y="-217476"/>
            <a:ext cx="7104789" cy="7102860"/>
          </a:xfrm>
          <a:prstGeom prst="rect">
            <a:avLst/>
          </a:prstGeom>
          <a:noFill/>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ver slide 2">
    <p:spTree>
      <p:nvGrpSpPr>
        <p:cNvPr id="1" name=""/>
        <p:cNvGrpSpPr/>
        <p:nvPr/>
      </p:nvGrpSpPr>
      <p:grpSpPr>
        <a:xfrm>
          <a:off x="0" y="0"/>
          <a:ext cx="0" cy="0"/>
          <a:chOff x="0" y="0"/>
          <a:chExt cx="0" cy="0"/>
        </a:xfrm>
      </p:grpSpPr>
      <p:sp>
        <p:nvSpPr>
          <p:cNvPr id="11" name="Tijdelijke aanduiding voor tekst 32">
            <a:extLst>
              <a:ext uri="{FF2B5EF4-FFF2-40B4-BE49-F238E27FC236}">
                <a16:creationId xmlns:a16="http://schemas.microsoft.com/office/drawing/2014/main" id="{7024A828-DDA5-D64F-BDF2-3A4452BAEF43}"/>
              </a:ext>
            </a:extLst>
          </p:cNvPr>
          <p:cNvSpPr>
            <a:spLocks noGrp="1"/>
          </p:cNvSpPr>
          <p:nvPr>
            <p:ph type="body" sz="quarter" idx="14" hasCustomPrompt="1"/>
          </p:nvPr>
        </p:nvSpPr>
        <p:spPr>
          <a:xfrm>
            <a:off x="6411601" y="5936947"/>
            <a:ext cx="2522779" cy="354013"/>
          </a:xfrm>
          <a:prstGeom prst="rect">
            <a:avLst/>
          </a:prstGeom>
        </p:spPr>
        <p:txBody>
          <a:bodyPr>
            <a:noAutofit/>
          </a:bodyPr>
          <a:lstStyle>
            <a:lvl1pPr marL="0" indent="0">
              <a:buNone/>
              <a:defRPr sz="1350" b="0" i="0">
                <a:solidFill>
                  <a:schemeClr val="accent2"/>
                </a:solidFill>
                <a:latin typeface="Calibri" panose="020F0502020204030204" pitchFamily="34" charset="0"/>
                <a:cs typeface="Calibri" panose="020F0502020204030204" pitchFamily="34" charset="0"/>
              </a:defRPr>
            </a:lvl1pPr>
          </a:lstStyle>
          <a:p>
            <a:pPr lvl="0"/>
            <a:r>
              <a:rPr lang="nl-BE" dirty="0"/>
              <a:t>Date</a:t>
            </a:r>
          </a:p>
        </p:txBody>
      </p:sp>
      <p:pic>
        <p:nvPicPr>
          <p:cNvPr id="12" name="Afbeelding 11">
            <a:extLst>
              <a:ext uri="{FF2B5EF4-FFF2-40B4-BE49-F238E27FC236}">
                <a16:creationId xmlns:a16="http://schemas.microsoft.com/office/drawing/2014/main" id="{D0BB3378-C5FD-0E42-8B0F-1E66EE15FED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6094801" cy="6852214"/>
          </a:xfrm>
          <a:prstGeom prst="rect">
            <a:avLst/>
          </a:prstGeom>
        </p:spPr>
      </p:pic>
      <p:pic>
        <p:nvPicPr>
          <p:cNvPr id="13" name="Afbeelding 12">
            <a:extLst>
              <a:ext uri="{FF2B5EF4-FFF2-40B4-BE49-F238E27FC236}">
                <a16:creationId xmlns:a16="http://schemas.microsoft.com/office/drawing/2014/main" id="{F68E521F-019F-1C4A-8728-05640385332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885200" y="5551200"/>
            <a:ext cx="1306800" cy="1306800"/>
          </a:xfrm>
          <a:prstGeom prst="rect">
            <a:avLst/>
          </a:prstGeom>
        </p:spPr>
      </p:pic>
      <p:pic>
        <p:nvPicPr>
          <p:cNvPr id="18" name="Afbeelding 17">
            <a:extLst>
              <a:ext uri="{FF2B5EF4-FFF2-40B4-BE49-F238E27FC236}">
                <a16:creationId xmlns:a16="http://schemas.microsoft.com/office/drawing/2014/main" id="{56E3B219-2633-CA4F-8AF5-DBB60C08548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306800" cy="1306800"/>
          </a:xfrm>
          <a:prstGeom prst="rect">
            <a:avLst/>
          </a:prstGeom>
        </p:spPr>
      </p:pic>
      <p:sp>
        <p:nvSpPr>
          <p:cNvPr id="21" name="Titel 28">
            <a:extLst>
              <a:ext uri="{FF2B5EF4-FFF2-40B4-BE49-F238E27FC236}">
                <a16:creationId xmlns:a16="http://schemas.microsoft.com/office/drawing/2014/main" id="{C64D2338-5654-1F4A-9C62-121157932F82}"/>
              </a:ext>
            </a:extLst>
          </p:cNvPr>
          <p:cNvSpPr>
            <a:spLocks noGrp="1"/>
          </p:cNvSpPr>
          <p:nvPr>
            <p:ph type="title" hasCustomPrompt="1"/>
          </p:nvPr>
        </p:nvSpPr>
        <p:spPr>
          <a:xfrm>
            <a:off x="6411601" y="2052838"/>
            <a:ext cx="5268913" cy="2343711"/>
          </a:xfrm>
          <a:prstGeom prst="rect">
            <a:avLst/>
          </a:prstGeom>
        </p:spPr>
        <p:txBody>
          <a:bodyPr anchor="t">
            <a:normAutofit/>
          </a:bodyPr>
          <a:lstStyle>
            <a:lvl1pPr>
              <a:defRPr sz="4125" b="1" i="0">
                <a:solidFill>
                  <a:schemeClr val="accent2"/>
                </a:solidFill>
                <a:latin typeface="Calibri" panose="020F0502020204030204" pitchFamily="34" charset="0"/>
                <a:cs typeface="Calibri" panose="020F0502020204030204" pitchFamily="34" charset="0"/>
              </a:defRPr>
            </a:lvl1pPr>
          </a:lstStyle>
          <a:p>
            <a:r>
              <a:rPr lang="nl-BE" dirty="0"/>
              <a:t>New Infrabel </a:t>
            </a:r>
            <a:br>
              <a:rPr lang="nl-BE" dirty="0"/>
            </a:br>
            <a:r>
              <a:rPr lang="nl-BE" dirty="0"/>
              <a:t>PPT Template</a:t>
            </a:r>
          </a:p>
        </p:txBody>
      </p:sp>
      <p:sp>
        <p:nvSpPr>
          <p:cNvPr id="22" name="Tijdelijke aanduiding voor tekst 32">
            <a:extLst>
              <a:ext uri="{FF2B5EF4-FFF2-40B4-BE49-F238E27FC236}">
                <a16:creationId xmlns:a16="http://schemas.microsoft.com/office/drawing/2014/main" id="{7B97786C-8004-0943-991A-184A22C0CD53}"/>
              </a:ext>
            </a:extLst>
          </p:cNvPr>
          <p:cNvSpPr>
            <a:spLocks noGrp="1"/>
          </p:cNvSpPr>
          <p:nvPr>
            <p:ph type="body" sz="quarter" idx="12" hasCustomPrompt="1"/>
          </p:nvPr>
        </p:nvSpPr>
        <p:spPr>
          <a:xfrm>
            <a:off x="6411601" y="4594548"/>
            <a:ext cx="5268913" cy="354013"/>
          </a:xfrm>
          <a:prstGeom prst="rect">
            <a:avLst/>
          </a:prstGeom>
        </p:spPr>
        <p:txBody>
          <a:bodyPr>
            <a:noAutofit/>
          </a:bodyPr>
          <a:lstStyle>
            <a:lvl1pPr marL="0" indent="0">
              <a:buNone/>
              <a:defRPr sz="1875" b="1" i="0">
                <a:solidFill>
                  <a:schemeClr val="bg2"/>
                </a:solidFill>
                <a:latin typeface="Calibri" panose="020F0502020204030204" pitchFamily="34" charset="0"/>
                <a:cs typeface="Calibri" panose="020F0502020204030204" pitchFamily="34" charset="0"/>
              </a:defRPr>
            </a:lvl1pPr>
          </a:lstStyle>
          <a:p>
            <a:pPr lvl="0"/>
            <a:r>
              <a:rPr lang="nl-BE" dirty="0" err="1"/>
              <a:t>Subtitle</a:t>
            </a:r>
            <a:endParaRPr lang="nl-BE" dirty="0"/>
          </a:p>
        </p:txBody>
      </p:sp>
      <p:sp>
        <p:nvSpPr>
          <p:cNvPr id="26" name="Tijdelijke aanduiding voor tekst 32">
            <a:extLst>
              <a:ext uri="{FF2B5EF4-FFF2-40B4-BE49-F238E27FC236}">
                <a16:creationId xmlns:a16="http://schemas.microsoft.com/office/drawing/2014/main" id="{7024A828-DDA5-D64F-BDF2-3A4452BAEF43}"/>
              </a:ext>
            </a:extLst>
          </p:cNvPr>
          <p:cNvSpPr>
            <a:spLocks noGrp="1"/>
          </p:cNvSpPr>
          <p:nvPr>
            <p:ph type="body" sz="quarter" idx="13" hasCustomPrompt="1"/>
          </p:nvPr>
        </p:nvSpPr>
        <p:spPr>
          <a:xfrm>
            <a:off x="6411601" y="5551202"/>
            <a:ext cx="4406479" cy="354013"/>
          </a:xfrm>
          <a:prstGeom prst="rect">
            <a:avLst/>
          </a:prstGeom>
        </p:spPr>
        <p:txBody>
          <a:bodyPr>
            <a:noAutofit/>
          </a:bodyPr>
          <a:lstStyle>
            <a:lvl1pPr marL="0" indent="0">
              <a:buNone/>
              <a:defRPr sz="1350" b="0" i="0">
                <a:solidFill>
                  <a:schemeClr val="accent2"/>
                </a:solidFill>
                <a:latin typeface="Calibri" panose="020F0502020204030204" pitchFamily="34" charset="0"/>
                <a:cs typeface="Calibri" panose="020F0502020204030204" pitchFamily="34" charset="0"/>
              </a:defRPr>
            </a:lvl1pPr>
          </a:lstStyle>
          <a:p>
            <a:pPr lvl="0"/>
            <a:r>
              <a:rPr lang="nl-BE" dirty="0"/>
              <a:t>Speakers</a:t>
            </a:r>
          </a:p>
        </p:txBody>
      </p:sp>
      <p:pic>
        <p:nvPicPr>
          <p:cNvPr id="10" name="Afbeelding 26">
            <a:extLst>
              <a:ext uri="{FF2B5EF4-FFF2-40B4-BE49-F238E27FC236}">
                <a16:creationId xmlns:a16="http://schemas.microsoft.com/office/drawing/2014/main" id="{3F72C7A5-9320-A14F-BAE2-587C7594BD2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491288" y="689500"/>
            <a:ext cx="2024544" cy="330621"/>
          </a:xfrm>
          <a:prstGeom prst="rect">
            <a:avLst/>
          </a:prstGeom>
        </p:spPr>
      </p:pic>
      <p:pic>
        <p:nvPicPr>
          <p:cNvPr id="14" name="Image 13"/>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8844351" y="681743"/>
            <a:ext cx="743489" cy="338378"/>
          </a:xfrm>
          <a:prstGeom prst="rect">
            <a:avLst/>
          </a:prstGeom>
        </p:spPr>
      </p:pic>
    </p:spTree>
    <p:extLst>
      <p:ext uri="{BB962C8B-B14F-4D97-AF65-F5344CB8AC3E}">
        <p14:creationId xmlns:p14="http://schemas.microsoft.com/office/powerpoint/2010/main" val="3404745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ver slide 3">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6094801" cy="6858000"/>
          </a:xfrm>
          <a:prstGeom prst="rect">
            <a:avLst/>
          </a:prstGeom>
        </p:spPr>
      </p:pic>
      <p:pic>
        <p:nvPicPr>
          <p:cNvPr id="13" name="Afbeelding 12">
            <a:extLst>
              <a:ext uri="{FF2B5EF4-FFF2-40B4-BE49-F238E27FC236}">
                <a16:creationId xmlns:a16="http://schemas.microsoft.com/office/drawing/2014/main" id="{25F0BD56-BAEA-294C-A452-3A606BC1BB2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885200" y="5551200"/>
            <a:ext cx="1306800" cy="1306800"/>
          </a:xfrm>
          <a:prstGeom prst="rect">
            <a:avLst/>
          </a:prstGeom>
        </p:spPr>
      </p:pic>
      <p:pic>
        <p:nvPicPr>
          <p:cNvPr id="18" name="Afbeelding 17">
            <a:extLst>
              <a:ext uri="{FF2B5EF4-FFF2-40B4-BE49-F238E27FC236}">
                <a16:creationId xmlns:a16="http://schemas.microsoft.com/office/drawing/2014/main" id="{3699229F-CF47-3F4D-BC39-7FDF25373FD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306800" cy="1306800"/>
          </a:xfrm>
          <a:prstGeom prst="rect">
            <a:avLst/>
          </a:prstGeom>
        </p:spPr>
      </p:pic>
      <p:sp>
        <p:nvSpPr>
          <p:cNvPr id="21" name="Titel 28">
            <a:extLst>
              <a:ext uri="{FF2B5EF4-FFF2-40B4-BE49-F238E27FC236}">
                <a16:creationId xmlns:a16="http://schemas.microsoft.com/office/drawing/2014/main" id="{933B33C8-5E8A-AB48-80BF-55E43960DC1C}"/>
              </a:ext>
            </a:extLst>
          </p:cNvPr>
          <p:cNvSpPr>
            <a:spLocks noGrp="1"/>
          </p:cNvSpPr>
          <p:nvPr>
            <p:ph type="title" hasCustomPrompt="1"/>
          </p:nvPr>
        </p:nvSpPr>
        <p:spPr>
          <a:xfrm>
            <a:off x="6411601" y="2052838"/>
            <a:ext cx="5268913" cy="2343711"/>
          </a:xfrm>
          <a:prstGeom prst="rect">
            <a:avLst/>
          </a:prstGeom>
        </p:spPr>
        <p:txBody>
          <a:bodyPr anchor="t">
            <a:normAutofit/>
          </a:bodyPr>
          <a:lstStyle>
            <a:lvl1pPr>
              <a:defRPr sz="4125" b="1" i="0">
                <a:solidFill>
                  <a:schemeClr val="accent2"/>
                </a:solidFill>
                <a:latin typeface="Calibri" panose="020F0502020204030204" pitchFamily="34" charset="0"/>
                <a:cs typeface="Calibri" panose="020F0502020204030204" pitchFamily="34" charset="0"/>
              </a:defRPr>
            </a:lvl1pPr>
          </a:lstStyle>
          <a:p>
            <a:r>
              <a:rPr lang="nl-BE" dirty="0"/>
              <a:t>New Infrabel </a:t>
            </a:r>
            <a:br>
              <a:rPr lang="nl-BE" dirty="0"/>
            </a:br>
            <a:r>
              <a:rPr lang="nl-BE" dirty="0"/>
              <a:t>PPT Template</a:t>
            </a:r>
          </a:p>
        </p:txBody>
      </p:sp>
      <p:sp>
        <p:nvSpPr>
          <p:cNvPr id="22" name="Tijdelijke aanduiding voor tekst 32">
            <a:extLst>
              <a:ext uri="{FF2B5EF4-FFF2-40B4-BE49-F238E27FC236}">
                <a16:creationId xmlns:a16="http://schemas.microsoft.com/office/drawing/2014/main" id="{16040426-B7BF-2844-BAE3-149DEB867A2A}"/>
              </a:ext>
            </a:extLst>
          </p:cNvPr>
          <p:cNvSpPr>
            <a:spLocks noGrp="1"/>
          </p:cNvSpPr>
          <p:nvPr>
            <p:ph type="body" sz="quarter" idx="12" hasCustomPrompt="1"/>
          </p:nvPr>
        </p:nvSpPr>
        <p:spPr>
          <a:xfrm>
            <a:off x="6411601" y="4594548"/>
            <a:ext cx="5268913" cy="354013"/>
          </a:xfrm>
          <a:prstGeom prst="rect">
            <a:avLst/>
          </a:prstGeom>
        </p:spPr>
        <p:txBody>
          <a:bodyPr>
            <a:noAutofit/>
          </a:bodyPr>
          <a:lstStyle>
            <a:lvl1pPr marL="0" indent="0">
              <a:buNone/>
              <a:defRPr sz="1875" b="1" i="0">
                <a:solidFill>
                  <a:schemeClr val="bg2"/>
                </a:solidFill>
                <a:latin typeface="Calibri" panose="020F0502020204030204" pitchFamily="34" charset="0"/>
                <a:cs typeface="Calibri" panose="020F0502020204030204" pitchFamily="34" charset="0"/>
              </a:defRPr>
            </a:lvl1pPr>
          </a:lstStyle>
          <a:p>
            <a:pPr lvl="0"/>
            <a:r>
              <a:rPr lang="nl-BE" dirty="0" err="1"/>
              <a:t>Subtitle</a:t>
            </a:r>
            <a:endParaRPr lang="nl-BE" dirty="0"/>
          </a:p>
        </p:txBody>
      </p:sp>
      <p:sp>
        <p:nvSpPr>
          <p:cNvPr id="26" name="Tijdelijke aanduiding voor tekst 32">
            <a:extLst>
              <a:ext uri="{FF2B5EF4-FFF2-40B4-BE49-F238E27FC236}">
                <a16:creationId xmlns:a16="http://schemas.microsoft.com/office/drawing/2014/main" id="{B4D9616B-DA26-1A47-9747-A7181BAF80E2}"/>
              </a:ext>
            </a:extLst>
          </p:cNvPr>
          <p:cNvSpPr>
            <a:spLocks noGrp="1"/>
          </p:cNvSpPr>
          <p:nvPr>
            <p:ph type="body" sz="quarter" idx="13" hasCustomPrompt="1"/>
          </p:nvPr>
        </p:nvSpPr>
        <p:spPr>
          <a:xfrm>
            <a:off x="6411601" y="5551202"/>
            <a:ext cx="4406479" cy="354013"/>
          </a:xfrm>
          <a:prstGeom prst="rect">
            <a:avLst/>
          </a:prstGeom>
        </p:spPr>
        <p:txBody>
          <a:bodyPr>
            <a:noAutofit/>
          </a:bodyPr>
          <a:lstStyle>
            <a:lvl1pPr marL="0" indent="0">
              <a:buNone/>
              <a:defRPr sz="1350" b="0" i="0">
                <a:solidFill>
                  <a:schemeClr val="accent2"/>
                </a:solidFill>
                <a:latin typeface="Calibri" panose="020F0502020204030204" pitchFamily="34" charset="0"/>
                <a:cs typeface="Calibri" panose="020F0502020204030204" pitchFamily="34" charset="0"/>
              </a:defRPr>
            </a:lvl1pPr>
          </a:lstStyle>
          <a:p>
            <a:pPr lvl="0"/>
            <a:r>
              <a:rPr lang="nl-BE" dirty="0"/>
              <a:t>Speakers</a:t>
            </a:r>
          </a:p>
        </p:txBody>
      </p:sp>
      <p:pic>
        <p:nvPicPr>
          <p:cNvPr id="10" name="Afbeelding 26">
            <a:extLst>
              <a:ext uri="{FF2B5EF4-FFF2-40B4-BE49-F238E27FC236}">
                <a16:creationId xmlns:a16="http://schemas.microsoft.com/office/drawing/2014/main" id="{3F72C7A5-9320-A14F-BAE2-587C7594BD2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491288" y="689500"/>
            <a:ext cx="2024544" cy="330621"/>
          </a:xfrm>
          <a:prstGeom prst="rect">
            <a:avLst/>
          </a:prstGeom>
        </p:spPr>
      </p:pic>
      <p:sp>
        <p:nvSpPr>
          <p:cNvPr id="11" name="Tijdelijke aanduiding voor tekst 32">
            <a:extLst>
              <a:ext uri="{FF2B5EF4-FFF2-40B4-BE49-F238E27FC236}">
                <a16:creationId xmlns:a16="http://schemas.microsoft.com/office/drawing/2014/main" id="{7024A828-DDA5-D64F-BDF2-3A4452BAEF43}"/>
              </a:ext>
            </a:extLst>
          </p:cNvPr>
          <p:cNvSpPr>
            <a:spLocks noGrp="1"/>
          </p:cNvSpPr>
          <p:nvPr>
            <p:ph type="body" sz="quarter" idx="14" hasCustomPrompt="1"/>
          </p:nvPr>
        </p:nvSpPr>
        <p:spPr>
          <a:xfrm>
            <a:off x="6411601" y="5936947"/>
            <a:ext cx="2522779" cy="354013"/>
          </a:xfrm>
          <a:prstGeom prst="rect">
            <a:avLst/>
          </a:prstGeom>
        </p:spPr>
        <p:txBody>
          <a:bodyPr>
            <a:noAutofit/>
          </a:bodyPr>
          <a:lstStyle>
            <a:lvl1pPr marL="0" indent="0">
              <a:buNone/>
              <a:defRPr sz="1350" b="0" i="0">
                <a:solidFill>
                  <a:schemeClr val="accent2"/>
                </a:solidFill>
                <a:latin typeface="Calibri" panose="020F0502020204030204" pitchFamily="34" charset="0"/>
                <a:cs typeface="Calibri" panose="020F0502020204030204" pitchFamily="34" charset="0"/>
              </a:defRPr>
            </a:lvl1pPr>
          </a:lstStyle>
          <a:p>
            <a:pPr lvl="0"/>
            <a:r>
              <a:rPr lang="nl-BE" dirty="0"/>
              <a:t>Date</a:t>
            </a:r>
          </a:p>
        </p:txBody>
      </p:sp>
      <p:pic>
        <p:nvPicPr>
          <p:cNvPr id="12" name="Image 11"/>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8844351" y="681743"/>
            <a:ext cx="743489" cy="338378"/>
          </a:xfrm>
          <a:prstGeom prst="rect">
            <a:avLst/>
          </a:prstGeom>
        </p:spPr>
      </p:pic>
    </p:spTree>
    <p:extLst>
      <p:ext uri="{BB962C8B-B14F-4D97-AF65-F5344CB8AC3E}">
        <p14:creationId xmlns:p14="http://schemas.microsoft.com/office/powerpoint/2010/main" val="22997320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ver slide 4">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6094801" cy="6858000"/>
          </a:xfrm>
          <a:prstGeom prst="rect">
            <a:avLst/>
          </a:prstGeom>
        </p:spPr>
      </p:pic>
      <p:pic>
        <p:nvPicPr>
          <p:cNvPr id="13" name="Afbeelding 12">
            <a:extLst>
              <a:ext uri="{FF2B5EF4-FFF2-40B4-BE49-F238E27FC236}">
                <a16:creationId xmlns:a16="http://schemas.microsoft.com/office/drawing/2014/main" id="{25F0BD56-BAEA-294C-A452-3A606BC1BB2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885200" y="5551200"/>
            <a:ext cx="1306800" cy="1306800"/>
          </a:xfrm>
          <a:prstGeom prst="rect">
            <a:avLst/>
          </a:prstGeom>
        </p:spPr>
      </p:pic>
      <p:pic>
        <p:nvPicPr>
          <p:cNvPr id="18" name="Afbeelding 17">
            <a:extLst>
              <a:ext uri="{FF2B5EF4-FFF2-40B4-BE49-F238E27FC236}">
                <a16:creationId xmlns:a16="http://schemas.microsoft.com/office/drawing/2014/main" id="{3699229F-CF47-3F4D-BC39-7FDF25373FD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306800" cy="1306800"/>
          </a:xfrm>
          <a:prstGeom prst="rect">
            <a:avLst/>
          </a:prstGeom>
        </p:spPr>
      </p:pic>
      <p:sp>
        <p:nvSpPr>
          <p:cNvPr id="21" name="Titel 28">
            <a:extLst>
              <a:ext uri="{FF2B5EF4-FFF2-40B4-BE49-F238E27FC236}">
                <a16:creationId xmlns:a16="http://schemas.microsoft.com/office/drawing/2014/main" id="{933B33C8-5E8A-AB48-80BF-55E43960DC1C}"/>
              </a:ext>
            </a:extLst>
          </p:cNvPr>
          <p:cNvSpPr>
            <a:spLocks noGrp="1"/>
          </p:cNvSpPr>
          <p:nvPr>
            <p:ph type="title" hasCustomPrompt="1"/>
          </p:nvPr>
        </p:nvSpPr>
        <p:spPr>
          <a:xfrm>
            <a:off x="6411601" y="2052838"/>
            <a:ext cx="5268913" cy="2343711"/>
          </a:xfrm>
          <a:prstGeom prst="rect">
            <a:avLst/>
          </a:prstGeom>
        </p:spPr>
        <p:txBody>
          <a:bodyPr anchor="t">
            <a:normAutofit/>
          </a:bodyPr>
          <a:lstStyle>
            <a:lvl1pPr>
              <a:defRPr sz="4125" b="1" i="0">
                <a:solidFill>
                  <a:schemeClr val="accent2"/>
                </a:solidFill>
                <a:latin typeface="Calibri" panose="020F0502020204030204" pitchFamily="34" charset="0"/>
                <a:cs typeface="Calibri" panose="020F0502020204030204" pitchFamily="34" charset="0"/>
              </a:defRPr>
            </a:lvl1pPr>
          </a:lstStyle>
          <a:p>
            <a:r>
              <a:rPr lang="nl-BE" dirty="0"/>
              <a:t>New Infrabel </a:t>
            </a:r>
            <a:br>
              <a:rPr lang="nl-BE" dirty="0"/>
            </a:br>
            <a:r>
              <a:rPr lang="nl-BE" dirty="0"/>
              <a:t>PPT Template</a:t>
            </a:r>
          </a:p>
        </p:txBody>
      </p:sp>
      <p:sp>
        <p:nvSpPr>
          <p:cNvPr id="22" name="Tijdelijke aanduiding voor tekst 32">
            <a:extLst>
              <a:ext uri="{FF2B5EF4-FFF2-40B4-BE49-F238E27FC236}">
                <a16:creationId xmlns:a16="http://schemas.microsoft.com/office/drawing/2014/main" id="{16040426-B7BF-2844-BAE3-149DEB867A2A}"/>
              </a:ext>
            </a:extLst>
          </p:cNvPr>
          <p:cNvSpPr>
            <a:spLocks noGrp="1"/>
          </p:cNvSpPr>
          <p:nvPr>
            <p:ph type="body" sz="quarter" idx="12" hasCustomPrompt="1"/>
          </p:nvPr>
        </p:nvSpPr>
        <p:spPr>
          <a:xfrm>
            <a:off x="6411601" y="4594548"/>
            <a:ext cx="5268913" cy="354013"/>
          </a:xfrm>
          <a:prstGeom prst="rect">
            <a:avLst/>
          </a:prstGeom>
        </p:spPr>
        <p:txBody>
          <a:bodyPr>
            <a:noAutofit/>
          </a:bodyPr>
          <a:lstStyle>
            <a:lvl1pPr marL="0" indent="0">
              <a:buNone/>
              <a:defRPr sz="1875" b="1" i="0">
                <a:solidFill>
                  <a:schemeClr val="bg2"/>
                </a:solidFill>
                <a:latin typeface="Calibri" panose="020F0502020204030204" pitchFamily="34" charset="0"/>
                <a:cs typeface="Calibri" panose="020F0502020204030204" pitchFamily="34" charset="0"/>
              </a:defRPr>
            </a:lvl1pPr>
          </a:lstStyle>
          <a:p>
            <a:pPr lvl="0"/>
            <a:r>
              <a:rPr lang="nl-BE" dirty="0" err="1"/>
              <a:t>Subtitle</a:t>
            </a:r>
            <a:endParaRPr lang="nl-BE" dirty="0"/>
          </a:p>
        </p:txBody>
      </p:sp>
      <p:sp>
        <p:nvSpPr>
          <p:cNvPr id="26" name="Tijdelijke aanduiding voor tekst 32">
            <a:extLst>
              <a:ext uri="{FF2B5EF4-FFF2-40B4-BE49-F238E27FC236}">
                <a16:creationId xmlns:a16="http://schemas.microsoft.com/office/drawing/2014/main" id="{B4D9616B-DA26-1A47-9747-A7181BAF80E2}"/>
              </a:ext>
            </a:extLst>
          </p:cNvPr>
          <p:cNvSpPr>
            <a:spLocks noGrp="1"/>
          </p:cNvSpPr>
          <p:nvPr>
            <p:ph type="body" sz="quarter" idx="13" hasCustomPrompt="1"/>
          </p:nvPr>
        </p:nvSpPr>
        <p:spPr>
          <a:xfrm>
            <a:off x="6411601" y="5551202"/>
            <a:ext cx="4406479" cy="354013"/>
          </a:xfrm>
          <a:prstGeom prst="rect">
            <a:avLst/>
          </a:prstGeom>
        </p:spPr>
        <p:txBody>
          <a:bodyPr>
            <a:noAutofit/>
          </a:bodyPr>
          <a:lstStyle>
            <a:lvl1pPr marL="0" indent="0">
              <a:buNone/>
              <a:defRPr sz="1350" b="0" i="0">
                <a:solidFill>
                  <a:schemeClr val="accent2"/>
                </a:solidFill>
                <a:latin typeface="Calibri" panose="020F0502020204030204" pitchFamily="34" charset="0"/>
                <a:cs typeface="Calibri" panose="020F0502020204030204" pitchFamily="34" charset="0"/>
              </a:defRPr>
            </a:lvl1pPr>
          </a:lstStyle>
          <a:p>
            <a:pPr lvl="0"/>
            <a:r>
              <a:rPr lang="nl-BE" dirty="0"/>
              <a:t>Speakers</a:t>
            </a:r>
          </a:p>
        </p:txBody>
      </p:sp>
      <p:pic>
        <p:nvPicPr>
          <p:cNvPr id="10" name="Afbeelding 26">
            <a:extLst>
              <a:ext uri="{FF2B5EF4-FFF2-40B4-BE49-F238E27FC236}">
                <a16:creationId xmlns:a16="http://schemas.microsoft.com/office/drawing/2014/main" id="{3F72C7A5-9320-A14F-BAE2-587C7594BD2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491288" y="689500"/>
            <a:ext cx="2024544" cy="330621"/>
          </a:xfrm>
          <a:prstGeom prst="rect">
            <a:avLst/>
          </a:prstGeom>
        </p:spPr>
      </p:pic>
      <p:sp>
        <p:nvSpPr>
          <p:cNvPr id="11" name="Tijdelijke aanduiding voor tekst 32">
            <a:extLst>
              <a:ext uri="{FF2B5EF4-FFF2-40B4-BE49-F238E27FC236}">
                <a16:creationId xmlns:a16="http://schemas.microsoft.com/office/drawing/2014/main" id="{7024A828-DDA5-D64F-BDF2-3A4452BAEF43}"/>
              </a:ext>
            </a:extLst>
          </p:cNvPr>
          <p:cNvSpPr>
            <a:spLocks noGrp="1"/>
          </p:cNvSpPr>
          <p:nvPr>
            <p:ph type="body" sz="quarter" idx="14" hasCustomPrompt="1"/>
          </p:nvPr>
        </p:nvSpPr>
        <p:spPr>
          <a:xfrm>
            <a:off x="6411601" y="5936947"/>
            <a:ext cx="2522779" cy="354013"/>
          </a:xfrm>
          <a:prstGeom prst="rect">
            <a:avLst/>
          </a:prstGeom>
        </p:spPr>
        <p:txBody>
          <a:bodyPr>
            <a:noAutofit/>
          </a:bodyPr>
          <a:lstStyle>
            <a:lvl1pPr marL="0" indent="0">
              <a:buNone/>
              <a:defRPr sz="1350" b="0" i="0">
                <a:solidFill>
                  <a:schemeClr val="accent2"/>
                </a:solidFill>
                <a:latin typeface="Calibri" panose="020F0502020204030204" pitchFamily="34" charset="0"/>
                <a:cs typeface="Calibri" panose="020F0502020204030204" pitchFamily="34" charset="0"/>
              </a:defRPr>
            </a:lvl1pPr>
          </a:lstStyle>
          <a:p>
            <a:pPr lvl="0"/>
            <a:r>
              <a:rPr lang="nl-BE" dirty="0"/>
              <a:t>Date</a:t>
            </a:r>
          </a:p>
        </p:txBody>
      </p:sp>
      <p:pic>
        <p:nvPicPr>
          <p:cNvPr id="12" name="Image 11"/>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8844351" y="681743"/>
            <a:ext cx="743489" cy="338378"/>
          </a:xfrm>
          <a:prstGeom prst="rect">
            <a:avLst/>
          </a:prstGeom>
        </p:spPr>
      </p:pic>
    </p:spTree>
    <p:extLst>
      <p:ext uri="{BB962C8B-B14F-4D97-AF65-F5344CB8AC3E}">
        <p14:creationId xmlns:p14="http://schemas.microsoft.com/office/powerpoint/2010/main" val="6011566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ver slide 5">
    <p:spTree>
      <p:nvGrpSpPr>
        <p:cNvPr id="1" name=""/>
        <p:cNvGrpSpPr/>
        <p:nvPr/>
      </p:nvGrpSpPr>
      <p:grpSpPr>
        <a:xfrm>
          <a:off x="0" y="0"/>
          <a:ext cx="0" cy="0"/>
          <a:chOff x="0" y="0"/>
          <a:chExt cx="0" cy="0"/>
        </a:xfrm>
      </p:grpSpPr>
      <p:pic>
        <p:nvPicPr>
          <p:cNvPr id="2" name="Image 1"/>
          <p:cNvPicPr>
            <a:picLocks noChangeAspect="1"/>
          </p:cNvPicPr>
          <p:nvPr userDrawn="1"/>
        </p:nvPicPr>
        <p:blipFill rotWithShape="1">
          <a:blip r:embed="rId2">
            <a:extLst>
              <a:ext uri="{28A0092B-C50C-407E-A947-70E740481C1C}">
                <a14:useLocalDpi xmlns:a14="http://schemas.microsoft.com/office/drawing/2010/main" val="0"/>
              </a:ext>
            </a:extLst>
          </a:blip>
          <a:srcRect l="24068" t="148" r="8817" b="1178"/>
          <a:stretch/>
        </p:blipFill>
        <p:spPr>
          <a:xfrm>
            <a:off x="-778120" y="-4564"/>
            <a:ext cx="7001265" cy="6862564"/>
          </a:xfrm>
          <a:prstGeom prst="rect">
            <a:avLst/>
          </a:prstGeom>
        </p:spPr>
      </p:pic>
      <p:pic>
        <p:nvPicPr>
          <p:cNvPr id="13" name="Afbeelding 12">
            <a:extLst>
              <a:ext uri="{FF2B5EF4-FFF2-40B4-BE49-F238E27FC236}">
                <a16:creationId xmlns:a16="http://schemas.microsoft.com/office/drawing/2014/main" id="{25F0BD56-BAEA-294C-A452-3A606BC1BB2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885200" y="5551200"/>
            <a:ext cx="1306800" cy="1306800"/>
          </a:xfrm>
          <a:prstGeom prst="rect">
            <a:avLst/>
          </a:prstGeom>
        </p:spPr>
      </p:pic>
      <p:pic>
        <p:nvPicPr>
          <p:cNvPr id="18" name="Afbeelding 17">
            <a:extLst>
              <a:ext uri="{FF2B5EF4-FFF2-40B4-BE49-F238E27FC236}">
                <a16:creationId xmlns:a16="http://schemas.microsoft.com/office/drawing/2014/main" id="{3699229F-CF47-3F4D-BC39-7FDF25373FD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306800" cy="1306800"/>
          </a:xfrm>
          <a:prstGeom prst="rect">
            <a:avLst/>
          </a:prstGeom>
        </p:spPr>
      </p:pic>
      <p:sp>
        <p:nvSpPr>
          <p:cNvPr id="21" name="Titel 28">
            <a:extLst>
              <a:ext uri="{FF2B5EF4-FFF2-40B4-BE49-F238E27FC236}">
                <a16:creationId xmlns:a16="http://schemas.microsoft.com/office/drawing/2014/main" id="{933B33C8-5E8A-AB48-80BF-55E43960DC1C}"/>
              </a:ext>
            </a:extLst>
          </p:cNvPr>
          <p:cNvSpPr>
            <a:spLocks noGrp="1"/>
          </p:cNvSpPr>
          <p:nvPr>
            <p:ph type="title" hasCustomPrompt="1"/>
          </p:nvPr>
        </p:nvSpPr>
        <p:spPr>
          <a:xfrm>
            <a:off x="6411601" y="2052838"/>
            <a:ext cx="5268913" cy="2343711"/>
          </a:xfrm>
          <a:prstGeom prst="rect">
            <a:avLst/>
          </a:prstGeom>
        </p:spPr>
        <p:txBody>
          <a:bodyPr anchor="t">
            <a:normAutofit/>
          </a:bodyPr>
          <a:lstStyle>
            <a:lvl1pPr>
              <a:defRPr sz="4125" b="1" i="0">
                <a:solidFill>
                  <a:schemeClr val="accent2"/>
                </a:solidFill>
                <a:latin typeface="Calibri" panose="020F0502020204030204" pitchFamily="34" charset="0"/>
                <a:cs typeface="Calibri" panose="020F0502020204030204" pitchFamily="34" charset="0"/>
              </a:defRPr>
            </a:lvl1pPr>
          </a:lstStyle>
          <a:p>
            <a:r>
              <a:rPr lang="nl-BE" dirty="0"/>
              <a:t>New Infrabel </a:t>
            </a:r>
            <a:br>
              <a:rPr lang="nl-BE" dirty="0"/>
            </a:br>
            <a:r>
              <a:rPr lang="nl-BE" dirty="0"/>
              <a:t>PPT Template</a:t>
            </a:r>
          </a:p>
        </p:txBody>
      </p:sp>
      <p:sp>
        <p:nvSpPr>
          <p:cNvPr id="22" name="Tijdelijke aanduiding voor tekst 32">
            <a:extLst>
              <a:ext uri="{FF2B5EF4-FFF2-40B4-BE49-F238E27FC236}">
                <a16:creationId xmlns:a16="http://schemas.microsoft.com/office/drawing/2014/main" id="{16040426-B7BF-2844-BAE3-149DEB867A2A}"/>
              </a:ext>
            </a:extLst>
          </p:cNvPr>
          <p:cNvSpPr>
            <a:spLocks noGrp="1"/>
          </p:cNvSpPr>
          <p:nvPr>
            <p:ph type="body" sz="quarter" idx="12" hasCustomPrompt="1"/>
          </p:nvPr>
        </p:nvSpPr>
        <p:spPr>
          <a:xfrm>
            <a:off x="6411601" y="4594548"/>
            <a:ext cx="5268913" cy="354013"/>
          </a:xfrm>
          <a:prstGeom prst="rect">
            <a:avLst/>
          </a:prstGeom>
        </p:spPr>
        <p:txBody>
          <a:bodyPr>
            <a:noAutofit/>
          </a:bodyPr>
          <a:lstStyle>
            <a:lvl1pPr marL="0" indent="0">
              <a:buNone/>
              <a:defRPr sz="1875" b="1" i="0">
                <a:solidFill>
                  <a:schemeClr val="bg2"/>
                </a:solidFill>
                <a:latin typeface="Calibri" panose="020F0502020204030204" pitchFamily="34" charset="0"/>
                <a:cs typeface="Calibri" panose="020F0502020204030204" pitchFamily="34" charset="0"/>
              </a:defRPr>
            </a:lvl1pPr>
          </a:lstStyle>
          <a:p>
            <a:pPr lvl="0"/>
            <a:r>
              <a:rPr lang="nl-BE" dirty="0" err="1"/>
              <a:t>Subtitle</a:t>
            </a:r>
            <a:endParaRPr lang="nl-BE" dirty="0"/>
          </a:p>
        </p:txBody>
      </p:sp>
      <p:sp>
        <p:nvSpPr>
          <p:cNvPr id="26" name="Tijdelijke aanduiding voor tekst 32">
            <a:extLst>
              <a:ext uri="{FF2B5EF4-FFF2-40B4-BE49-F238E27FC236}">
                <a16:creationId xmlns:a16="http://schemas.microsoft.com/office/drawing/2014/main" id="{B4D9616B-DA26-1A47-9747-A7181BAF80E2}"/>
              </a:ext>
            </a:extLst>
          </p:cNvPr>
          <p:cNvSpPr>
            <a:spLocks noGrp="1"/>
          </p:cNvSpPr>
          <p:nvPr>
            <p:ph type="body" sz="quarter" idx="13" hasCustomPrompt="1"/>
          </p:nvPr>
        </p:nvSpPr>
        <p:spPr>
          <a:xfrm>
            <a:off x="6411601" y="5551202"/>
            <a:ext cx="4406479" cy="354013"/>
          </a:xfrm>
          <a:prstGeom prst="rect">
            <a:avLst/>
          </a:prstGeom>
        </p:spPr>
        <p:txBody>
          <a:bodyPr>
            <a:noAutofit/>
          </a:bodyPr>
          <a:lstStyle>
            <a:lvl1pPr marL="0" indent="0">
              <a:buNone/>
              <a:defRPr sz="1350" b="0" i="0">
                <a:solidFill>
                  <a:schemeClr val="accent2"/>
                </a:solidFill>
                <a:latin typeface="Calibri" panose="020F0502020204030204" pitchFamily="34" charset="0"/>
                <a:cs typeface="Calibri" panose="020F0502020204030204" pitchFamily="34" charset="0"/>
              </a:defRPr>
            </a:lvl1pPr>
          </a:lstStyle>
          <a:p>
            <a:pPr lvl="0"/>
            <a:r>
              <a:rPr lang="nl-BE" dirty="0"/>
              <a:t>Speakers</a:t>
            </a:r>
          </a:p>
        </p:txBody>
      </p:sp>
      <p:pic>
        <p:nvPicPr>
          <p:cNvPr id="10" name="Afbeelding 26">
            <a:extLst>
              <a:ext uri="{FF2B5EF4-FFF2-40B4-BE49-F238E27FC236}">
                <a16:creationId xmlns:a16="http://schemas.microsoft.com/office/drawing/2014/main" id="{3F72C7A5-9320-A14F-BAE2-587C7594BD2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491288" y="689500"/>
            <a:ext cx="2024544" cy="330621"/>
          </a:xfrm>
          <a:prstGeom prst="rect">
            <a:avLst/>
          </a:prstGeom>
        </p:spPr>
      </p:pic>
      <p:sp>
        <p:nvSpPr>
          <p:cNvPr id="11" name="Tijdelijke aanduiding voor tekst 32">
            <a:extLst>
              <a:ext uri="{FF2B5EF4-FFF2-40B4-BE49-F238E27FC236}">
                <a16:creationId xmlns:a16="http://schemas.microsoft.com/office/drawing/2014/main" id="{7024A828-DDA5-D64F-BDF2-3A4452BAEF43}"/>
              </a:ext>
            </a:extLst>
          </p:cNvPr>
          <p:cNvSpPr>
            <a:spLocks noGrp="1"/>
          </p:cNvSpPr>
          <p:nvPr>
            <p:ph type="body" sz="quarter" idx="14" hasCustomPrompt="1"/>
          </p:nvPr>
        </p:nvSpPr>
        <p:spPr>
          <a:xfrm>
            <a:off x="6411601" y="5936947"/>
            <a:ext cx="2522779" cy="354013"/>
          </a:xfrm>
          <a:prstGeom prst="rect">
            <a:avLst/>
          </a:prstGeom>
        </p:spPr>
        <p:txBody>
          <a:bodyPr>
            <a:noAutofit/>
          </a:bodyPr>
          <a:lstStyle>
            <a:lvl1pPr marL="0" indent="0">
              <a:buNone/>
              <a:defRPr sz="1350" b="0" i="0">
                <a:solidFill>
                  <a:schemeClr val="accent2"/>
                </a:solidFill>
                <a:latin typeface="Calibri" panose="020F0502020204030204" pitchFamily="34" charset="0"/>
                <a:cs typeface="Calibri" panose="020F0502020204030204" pitchFamily="34" charset="0"/>
              </a:defRPr>
            </a:lvl1pPr>
          </a:lstStyle>
          <a:p>
            <a:pPr lvl="0"/>
            <a:r>
              <a:rPr lang="nl-BE" dirty="0"/>
              <a:t>Date</a:t>
            </a:r>
          </a:p>
        </p:txBody>
      </p:sp>
      <p:pic>
        <p:nvPicPr>
          <p:cNvPr id="12" name="Image 11"/>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8844351" y="681743"/>
            <a:ext cx="743489" cy="338378"/>
          </a:xfrm>
          <a:prstGeom prst="rect">
            <a:avLst/>
          </a:prstGeom>
        </p:spPr>
      </p:pic>
    </p:spTree>
    <p:extLst>
      <p:ext uri="{BB962C8B-B14F-4D97-AF65-F5344CB8AC3E}">
        <p14:creationId xmlns:p14="http://schemas.microsoft.com/office/powerpoint/2010/main" val="5506011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ver slide 6">
    <p:spTree>
      <p:nvGrpSpPr>
        <p:cNvPr id="1" name=""/>
        <p:cNvGrpSpPr/>
        <p:nvPr/>
      </p:nvGrpSpPr>
      <p:grpSpPr>
        <a:xfrm>
          <a:off x="0" y="0"/>
          <a:ext cx="0" cy="0"/>
          <a:chOff x="0" y="0"/>
          <a:chExt cx="0" cy="0"/>
        </a:xfrm>
      </p:grpSpPr>
      <p:pic>
        <p:nvPicPr>
          <p:cNvPr id="14" name="Afbeelding 13">
            <a:extLst>
              <a:ext uri="{FF2B5EF4-FFF2-40B4-BE49-F238E27FC236}">
                <a16:creationId xmlns:a16="http://schemas.microsoft.com/office/drawing/2014/main" id="{D4219415-A53B-2B41-90B9-5BABB65294D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85200" y="5551200"/>
            <a:ext cx="1306800" cy="1306800"/>
          </a:xfrm>
          <a:prstGeom prst="rect">
            <a:avLst/>
          </a:prstGeom>
        </p:spPr>
      </p:pic>
      <p:pic>
        <p:nvPicPr>
          <p:cNvPr id="15" name="Afbeelding 14">
            <a:extLst>
              <a:ext uri="{FF2B5EF4-FFF2-40B4-BE49-F238E27FC236}">
                <a16:creationId xmlns:a16="http://schemas.microsoft.com/office/drawing/2014/main" id="{3AE94913-E972-EE41-AB37-F6C7F66F312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306800" cy="1306800"/>
          </a:xfrm>
          <a:prstGeom prst="rect">
            <a:avLst/>
          </a:prstGeom>
        </p:spPr>
      </p:pic>
      <p:pic>
        <p:nvPicPr>
          <p:cNvPr id="16" name="Afbeelding 15">
            <a:extLst>
              <a:ext uri="{FF2B5EF4-FFF2-40B4-BE49-F238E27FC236}">
                <a16:creationId xmlns:a16="http://schemas.microsoft.com/office/drawing/2014/main" id="{C78BD40C-9F65-7846-9B08-0C3F7E8879B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53400" y="5877000"/>
            <a:ext cx="2006045" cy="327600"/>
          </a:xfrm>
          <a:prstGeom prst="rect">
            <a:avLst/>
          </a:prstGeom>
        </p:spPr>
      </p:pic>
      <p:sp>
        <p:nvSpPr>
          <p:cNvPr id="19" name="Titel 28">
            <a:extLst>
              <a:ext uri="{FF2B5EF4-FFF2-40B4-BE49-F238E27FC236}">
                <a16:creationId xmlns:a16="http://schemas.microsoft.com/office/drawing/2014/main" id="{42A5EE27-DBC1-6A40-8B8E-82EA9D3E7631}"/>
              </a:ext>
            </a:extLst>
          </p:cNvPr>
          <p:cNvSpPr>
            <a:spLocks noGrp="1"/>
          </p:cNvSpPr>
          <p:nvPr>
            <p:ph type="title" hasCustomPrompt="1"/>
          </p:nvPr>
        </p:nvSpPr>
        <p:spPr>
          <a:xfrm>
            <a:off x="2195606" y="1797224"/>
            <a:ext cx="7800789" cy="2343711"/>
          </a:xfrm>
          <a:prstGeom prst="rect">
            <a:avLst/>
          </a:prstGeom>
        </p:spPr>
        <p:txBody>
          <a:bodyPr anchor="ctr">
            <a:normAutofit/>
          </a:bodyPr>
          <a:lstStyle>
            <a:lvl1pPr algn="ctr">
              <a:defRPr sz="4125" b="1" i="0">
                <a:solidFill>
                  <a:schemeClr val="accent2"/>
                </a:solidFill>
                <a:latin typeface="Calibri" panose="020F0502020204030204" pitchFamily="34" charset="0"/>
                <a:cs typeface="Calibri" panose="020F0502020204030204" pitchFamily="34" charset="0"/>
              </a:defRPr>
            </a:lvl1pPr>
          </a:lstStyle>
          <a:p>
            <a:r>
              <a:rPr lang="nl-BE" dirty="0"/>
              <a:t>New Infrabel </a:t>
            </a:r>
            <a:br>
              <a:rPr lang="nl-BE" dirty="0"/>
            </a:br>
            <a:r>
              <a:rPr lang="nl-BE" dirty="0"/>
              <a:t>PPT Template</a:t>
            </a:r>
          </a:p>
        </p:txBody>
      </p:sp>
      <p:sp>
        <p:nvSpPr>
          <p:cNvPr id="20" name="Tijdelijke aanduiding voor tekst 32">
            <a:extLst>
              <a:ext uri="{FF2B5EF4-FFF2-40B4-BE49-F238E27FC236}">
                <a16:creationId xmlns:a16="http://schemas.microsoft.com/office/drawing/2014/main" id="{6DACC24D-78C0-C14E-B9A6-23AFD9BFC3B6}"/>
              </a:ext>
            </a:extLst>
          </p:cNvPr>
          <p:cNvSpPr>
            <a:spLocks noGrp="1"/>
          </p:cNvSpPr>
          <p:nvPr>
            <p:ph type="body" sz="quarter" idx="12" hasCustomPrompt="1"/>
          </p:nvPr>
        </p:nvSpPr>
        <p:spPr>
          <a:xfrm>
            <a:off x="2195607" y="4180124"/>
            <a:ext cx="7800788" cy="354013"/>
          </a:xfrm>
          <a:prstGeom prst="rect">
            <a:avLst/>
          </a:prstGeom>
        </p:spPr>
        <p:txBody>
          <a:bodyPr>
            <a:noAutofit/>
          </a:bodyPr>
          <a:lstStyle>
            <a:lvl1pPr marL="0" indent="0" algn="ctr">
              <a:buNone/>
              <a:defRPr sz="1875" b="1" i="0">
                <a:solidFill>
                  <a:schemeClr val="bg2"/>
                </a:solidFill>
                <a:latin typeface="Calibri" panose="020F0502020204030204" pitchFamily="34" charset="0"/>
                <a:cs typeface="Calibri" panose="020F0502020204030204" pitchFamily="34" charset="0"/>
              </a:defRPr>
            </a:lvl1pPr>
          </a:lstStyle>
          <a:p>
            <a:pPr lvl="0"/>
            <a:r>
              <a:rPr lang="nl-BE" dirty="0" err="1"/>
              <a:t>Subtitle</a:t>
            </a:r>
            <a:endParaRPr lang="nl-BE" dirty="0"/>
          </a:p>
        </p:txBody>
      </p:sp>
      <p:sp>
        <p:nvSpPr>
          <p:cNvPr id="25" name="Tijdelijke aanduiding voor tekst 32">
            <a:extLst>
              <a:ext uri="{FF2B5EF4-FFF2-40B4-BE49-F238E27FC236}">
                <a16:creationId xmlns:a16="http://schemas.microsoft.com/office/drawing/2014/main" id="{CB788083-CA0D-D24B-8B18-9F58675CCEE8}"/>
              </a:ext>
            </a:extLst>
          </p:cNvPr>
          <p:cNvSpPr>
            <a:spLocks noGrp="1"/>
          </p:cNvSpPr>
          <p:nvPr>
            <p:ph type="body" sz="quarter" idx="13" hasCustomPrompt="1"/>
          </p:nvPr>
        </p:nvSpPr>
        <p:spPr>
          <a:xfrm>
            <a:off x="3892760" y="5871600"/>
            <a:ext cx="4406400" cy="352800"/>
          </a:xfrm>
          <a:prstGeom prst="rect">
            <a:avLst/>
          </a:prstGeom>
        </p:spPr>
        <p:txBody>
          <a:bodyPr anchor="ctr">
            <a:noAutofit/>
          </a:bodyPr>
          <a:lstStyle>
            <a:lvl1pPr marL="0" indent="0" algn="ctr">
              <a:buNone/>
              <a:defRPr sz="1350" b="0" i="0">
                <a:solidFill>
                  <a:schemeClr val="accent2"/>
                </a:solidFill>
                <a:latin typeface="Calibri" panose="020F0502020204030204" pitchFamily="34" charset="0"/>
                <a:cs typeface="Calibri" panose="020F0502020204030204" pitchFamily="34" charset="0"/>
              </a:defRPr>
            </a:lvl1pPr>
          </a:lstStyle>
          <a:p>
            <a:pPr lvl="0"/>
            <a:r>
              <a:rPr lang="nl-BE" dirty="0"/>
              <a:t>Speakers</a:t>
            </a:r>
          </a:p>
        </p:txBody>
      </p:sp>
      <p:sp>
        <p:nvSpPr>
          <p:cNvPr id="9" name="Tijdelijke aanduiding voor tekst 32">
            <a:extLst>
              <a:ext uri="{FF2B5EF4-FFF2-40B4-BE49-F238E27FC236}">
                <a16:creationId xmlns:a16="http://schemas.microsoft.com/office/drawing/2014/main" id="{7024A828-DDA5-D64F-BDF2-3A4452BAEF43}"/>
              </a:ext>
            </a:extLst>
          </p:cNvPr>
          <p:cNvSpPr>
            <a:spLocks noGrp="1"/>
          </p:cNvSpPr>
          <p:nvPr>
            <p:ph type="body" sz="quarter" idx="14" hasCustomPrompt="1"/>
          </p:nvPr>
        </p:nvSpPr>
        <p:spPr>
          <a:xfrm>
            <a:off x="8368938" y="5871600"/>
            <a:ext cx="1627457" cy="352800"/>
          </a:xfrm>
          <a:prstGeom prst="rect">
            <a:avLst/>
          </a:prstGeom>
        </p:spPr>
        <p:txBody>
          <a:bodyPr>
            <a:noAutofit/>
          </a:bodyPr>
          <a:lstStyle>
            <a:lvl1pPr marL="0" indent="0" algn="r">
              <a:buNone/>
              <a:defRPr sz="1350" b="0" i="0">
                <a:solidFill>
                  <a:schemeClr val="accent2"/>
                </a:solidFill>
                <a:latin typeface="Calibri" panose="020F0502020204030204" pitchFamily="34" charset="0"/>
                <a:cs typeface="Calibri" panose="020F0502020204030204" pitchFamily="34" charset="0"/>
              </a:defRPr>
            </a:lvl1pPr>
          </a:lstStyle>
          <a:p>
            <a:pPr lvl="0"/>
            <a:r>
              <a:rPr lang="nl-BE" dirty="0"/>
              <a:t>Date</a:t>
            </a:r>
          </a:p>
        </p:txBody>
      </p:sp>
    </p:spTree>
    <p:extLst>
      <p:ext uri="{BB962C8B-B14F-4D97-AF65-F5344CB8AC3E}">
        <p14:creationId xmlns:p14="http://schemas.microsoft.com/office/powerpoint/2010/main" val="31571109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Slide">
    <p:bg>
      <p:bgPr>
        <a:solidFill>
          <a:schemeClr val="tx2"/>
        </a:solidFill>
        <a:effectLst/>
      </p:bgPr>
    </p:bg>
    <p:spTree>
      <p:nvGrpSpPr>
        <p:cNvPr id="1" name=""/>
        <p:cNvGrpSpPr/>
        <p:nvPr/>
      </p:nvGrpSpPr>
      <p:grpSpPr>
        <a:xfrm>
          <a:off x="0" y="0"/>
          <a:ext cx="0" cy="0"/>
          <a:chOff x="0" y="0"/>
          <a:chExt cx="0" cy="0"/>
        </a:xfrm>
      </p:grpSpPr>
      <p:sp>
        <p:nvSpPr>
          <p:cNvPr id="12" name="Tijdelijke aanduiding voor dianummer 5">
            <a:extLst>
              <a:ext uri="{FF2B5EF4-FFF2-40B4-BE49-F238E27FC236}">
                <a16:creationId xmlns:a16="http://schemas.microsoft.com/office/drawing/2014/main" id="{C8024A50-C834-4B4C-8F86-86D51C05A44D}"/>
              </a:ext>
            </a:extLst>
          </p:cNvPr>
          <p:cNvSpPr>
            <a:spLocks noGrp="1"/>
          </p:cNvSpPr>
          <p:nvPr>
            <p:ph type="sldNum" sz="quarter" idx="4"/>
          </p:nvPr>
        </p:nvSpPr>
        <p:spPr>
          <a:xfrm>
            <a:off x="11464965" y="6492879"/>
            <a:ext cx="565240" cy="365125"/>
          </a:xfrm>
          <a:prstGeom prst="rect">
            <a:avLst/>
          </a:prstGeom>
        </p:spPr>
        <p:txBody>
          <a:bodyPr vert="horz" lIns="91440" tIns="45720" rIns="91440" bIns="45720" rtlCol="0" anchor="ctr"/>
          <a:lstStyle>
            <a:lvl1pPr algn="l">
              <a:defRPr sz="731" b="0" i="0">
                <a:solidFill>
                  <a:schemeClr val="accent2"/>
                </a:solidFill>
                <a:latin typeface="Calibri Light" panose="020F0302020204030204" pitchFamily="34" charset="0"/>
                <a:cs typeface="Calibri Light" panose="020F0302020204030204" pitchFamily="34" charset="0"/>
              </a:defRPr>
            </a:lvl1pPr>
          </a:lstStyle>
          <a:p>
            <a:fld id="{070B80B4-B953-6547-A044-6E303DFD4AF3}" type="slidenum">
              <a:rPr lang="nl-BE" smtClean="0"/>
              <a:pPr/>
              <a:t>‹#›</a:t>
            </a:fld>
            <a:endParaRPr lang="nl-BE" dirty="0"/>
          </a:p>
        </p:txBody>
      </p:sp>
      <p:sp>
        <p:nvSpPr>
          <p:cNvPr id="6" name="Text Placeholder 2"/>
          <p:cNvSpPr>
            <a:spLocks noGrp="1"/>
          </p:cNvSpPr>
          <p:nvPr>
            <p:ph type="body" sz="quarter" idx="18" hasCustomPrompt="1"/>
          </p:nvPr>
        </p:nvSpPr>
        <p:spPr>
          <a:xfrm>
            <a:off x="9673619" y="154526"/>
            <a:ext cx="2237175" cy="360363"/>
          </a:xfrm>
          <a:prstGeom prst="rect">
            <a:avLst/>
          </a:prstGeom>
        </p:spPr>
        <p:txBody>
          <a:bodyPr/>
          <a:lstStyle>
            <a:lvl1pPr marL="0" indent="0" algn="r">
              <a:buNone/>
              <a:defRPr sz="900" baseline="0">
                <a:solidFill>
                  <a:schemeClr val="accent2"/>
                </a:solidFill>
                <a:latin typeface="Calibri" panose="020F0502020204030204" pitchFamily="34" charset="0"/>
                <a:cs typeface="Calibri" panose="020F0502020204030204" pitchFamily="34" charset="0"/>
              </a:defRPr>
            </a:lvl1pPr>
          </a:lstStyle>
          <a:p>
            <a:pPr lvl="0"/>
            <a:r>
              <a:rPr lang="en-US" dirty="0"/>
              <a:t>1. Chapter title</a:t>
            </a:r>
            <a:endParaRPr lang="en-GB" dirty="0"/>
          </a:p>
        </p:txBody>
      </p:sp>
    </p:spTree>
    <p:extLst>
      <p:ext uri="{BB962C8B-B14F-4D97-AF65-F5344CB8AC3E}">
        <p14:creationId xmlns:p14="http://schemas.microsoft.com/office/powerpoint/2010/main" val="3788544336"/>
      </p:ext>
    </p:extLst>
  </p:cSld>
  <p:clrMapOvr>
    <a:masterClrMapping/>
  </p:clrMapOvr>
  <p:extLst>
    <p:ext uri="{DCECCB84-F9BA-43D5-87BE-67443E8EF086}">
      <p15:sldGuideLst xmlns:p15="http://schemas.microsoft.com/office/powerpoint/2012/main">
        <p15:guide id="1" orient="horz" pos="223" userDrawn="1">
          <p15:clr>
            <a:srgbClr val="FBAE40"/>
          </p15:clr>
        </p15:guide>
        <p15:guide id="2" pos="13237" userDrawn="1">
          <p15:clr>
            <a:srgbClr val="FBAE40"/>
          </p15:clr>
        </p15:guide>
        <p15:guide id="3" orient="horz" pos="368"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8" hasCustomPrompt="1"/>
          </p:nvPr>
        </p:nvSpPr>
        <p:spPr>
          <a:xfrm>
            <a:off x="9673619" y="154526"/>
            <a:ext cx="2237175" cy="360363"/>
          </a:xfrm>
          <a:prstGeom prst="rect">
            <a:avLst/>
          </a:prstGeom>
        </p:spPr>
        <p:txBody>
          <a:bodyPr/>
          <a:lstStyle>
            <a:lvl1pPr marL="0" indent="0" algn="r">
              <a:buNone/>
              <a:defRPr sz="900" baseline="0">
                <a:solidFill>
                  <a:schemeClr val="accent2"/>
                </a:solidFill>
                <a:latin typeface="Calibri" panose="020F0502020204030204" pitchFamily="34" charset="0"/>
                <a:cs typeface="Calibri" panose="020F0502020204030204" pitchFamily="34" charset="0"/>
              </a:defRPr>
            </a:lvl1pPr>
          </a:lstStyle>
          <a:p>
            <a:pPr lvl="0"/>
            <a:r>
              <a:rPr lang="en-US" dirty="0"/>
              <a:t>1. Chapter title</a:t>
            </a:r>
            <a:endParaRPr lang="en-GB" dirty="0"/>
          </a:p>
        </p:txBody>
      </p:sp>
      <p:sp>
        <p:nvSpPr>
          <p:cNvPr id="6" name="Tijdelijke aanduiding voor dianummer 5">
            <a:extLst>
              <a:ext uri="{FF2B5EF4-FFF2-40B4-BE49-F238E27FC236}">
                <a16:creationId xmlns:a16="http://schemas.microsoft.com/office/drawing/2014/main" id="{9BD70334-D006-854B-BA49-9D20F1B8A016}"/>
              </a:ext>
            </a:extLst>
          </p:cNvPr>
          <p:cNvSpPr>
            <a:spLocks noGrp="1"/>
          </p:cNvSpPr>
          <p:nvPr>
            <p:ph type="sldNum" sz="quarter" idx="4"/>
          </p:nvPr>
        </p:nvSpPr>
        <p:spPr>
          <a:xfrm>
            <a:off x="11464965" y="6492879"/>
            <a:ext cx="565240" cy="365125"/>
          </a:xfrm>
          <a:prstGeom prst="rect">
            <a:avLst/>
          </a:prstGeom>
        </p:spPr>
        <p:txBody>
          <a:bodyPr vert="horz" lIns="91440" tIns="45720" rIns="91440" bIns="45720" rtlCol="0" anchor="ctr"/>
          <a:lstStyle>
            <a:lvl1pPr algn="l">
              <a:defRPr sz="731" b="0" i="0">
                <a:solidFill>
                  <a:schemeClr val="accent2"/>
                </a:solidFill>
                <a:latin typeface="Calibri Light" panose="020F0302020204030204" pitchFamily="34" charset="0"/>
                <a:cs typeface="Calibri Light" panose="020F0302020204030204" pitchFamily="34" charset="0"/>
              </a:defRPr>
            </a:lvl1pPr>
          </a:lstStyle>
          <a:p>
            <a:fld id="{070B80B4-B953-6547-A044-6E303DFD4AF3}" type="slidenum">
              <a:rPr lang="nl-BE" smtClean="0"/>
              <a:pPr/>
              <a:t>‹#›</a:t>
            </a:fld>
            <a:endParaRPr lang="nl-BE" dirty="0"/>
          </a:p>
        </p:txBody>
      </p:sp>
      <p:sp>
        <p:nvSpPr>
          <p:cNvPr id="8" name="Text Placeholder 13">
            <a:extLst>
              <a:ext uri="{FF2B5EF4-FFF2-40B4-BE49-F238E27FC236}">
                <a16:creationId xmlns:a16="http://schemas.microsoft.com/office/drawing/2014/main" id="{BFBC100F-BA8E-FA44-81D9-DCCFC96E831D}"/>
              </a:ext>
            </a:extLst>
          </p:cNvPr>
          <p:cNvSpPr>
            <a:spLocks noGrp="1"/>
          </p:cNvSpPr>
          <p:nvPr>
            <p:ph type="body" sz="quarter" idx="17" hasCustomPrompt="1"/>
          </p:nvPr>
        </p:nvSpPr>
        <p:spPr>
          <a:xfrm>
            <a:off x="666573" y="845232"/>
            <a:ext cx="10858859" cy="478554"/>
          </a:xfrm>
          <a:prstGeom prst="rect">
            <a:avLst/>
          </a:prstGeom>
        </p:spPr>
        <p:txBody>
          <a:bodyPr anchor="t" anchorCtr="0"/>
          <a:lstStyle>
            <a:lvl1pPr marL="0" indent="0" algn="l">
              <a:buNone/>
              <a:defRPr sz="2025" b="1" i="0">
                <a:solidFill>
                  <a:schemeClr val="accent2"/>
                </a:solidFill>
                <a:latin typeface="Calibri" panose="020F0502020204030204" pitchFamily="34" charset="0"/>
                <a:cs typeface="Calibri" panose="020F0502020204030204" pitchFamily="34" charset="0"/>
              </a:defRPr>
            </a:lvl1pPr>
            <a:lvl2pPr marL="257175" indent="0">
              <a:buNone/>
              <a:defRPr/>
            </a:lvl2pPr>
          </a:lstStyle>
          <a:p>
            <a:pPr lvl="0"/>
            <a:r>
              <a:rPr lang="en-US" dirty="0"/>
              <a:t>Title Slide Left Align</a:t>
            </a:r>
          </a:p>
        </p:txBody>
      </p:sp>
    </p:spTree>
    <p:extLst>
      <p:ext uri="{BB962C8B-B14F-4D97-AF65-F5344CB8AC3E}">
        <p14:creationId xmlns:p14="http://schemas.microsoft.com/office/powerpoint/2010/main" val="40893878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 Text">
    <p:bg>
      <p:bgPr>
        <a:solidFill>
          <a:schemeClr val="tx2"/>
        </a:solidFill>
        <a:effectLst/>
      </p:bgPr>
    </p:bg>
    <p:spTree>
      <p:nvGrpSpPr>
        <p:cNvPr id="1" name=""/>
        <p:cNvGrpSpPr/>
        <p:nvPr/>
      </p:nvGrpSpPr>
      <p:grpSpPr>
        <a:xfrm>
          <a:off x="0" y="0"/>
          <a:ext cx="0" cy="0"/>
          <a:chOff x="0" y="0"/>
          <a:chExt cx="0" cy="0"/>
        </a:xfrm>
      </p:grpSpPr>
      <p:sp>
        <p:nvSpPr>
          <p:cNvPr id="9" name="Tijdelijke aanduiding voor dianummer 5">
            <a:extLst>
              <a:ext uri="{FF2B5EF4-FFF2-40B4-BE49-F238E27FC236}">
                <a16:creationId xmlns:a16="http://schemas.microsoft.com/office/drawing/2014/main" id="{71FAD9FF-DCB0-7A4C-BC0D-214903CE75F2}"/>
              </a:ext>
            </a:extLst>
          </p:cNvPr>
          <p:cNvSpPr>
            <a:spLocks noGrp="1"/>
          </p:cNvSpPr>
          <p:nvPr>
            <p:ph type="sldNum" sz="quarter" idx="4"/>
          </p:nvPr>
        </p:nvSpPr>
        <p:spPr>
          <a:xfrm>
            <a:off x="11464965" y="6492879"/>
            <a:ext cx="565240" cy="365125"/>
          </a:xfrm>
          <a:prstGeom prst="rect">
            <a:avLst/>
          </a:prstGeom>
        </p:spPr>
        <p:txBody>
          <a:bodyPr vert="horz" lIns="91440" tIns="45720" rIns="91440" bIns="45720" rtlCol="0" anchor="ctr"/>
          <a:lstStyle>
            <a:lvl1pPr algn="l">
              <a:defRPr sz="731" b="0" i="0">
                <a:solidFill>
                  <a:schemeClr val="accent2"/>
                </a:solidFill>
                <a:latin typeface="Calibri Light" panose="020F0302020204030204" pitchFamily="34" charset="0"/>
                <a:cs typeface="Calibri Light" panose="020F0302020204030204" pitchFamily="34" charset="0"/>
              </a:defRPr>
            </a:lvl1pPr>
          </a:lstStyle>
          <a:p>
            <a:fld id="{070B80B4-B953-6547-A044-6E303DFD4AF3}" type="slidenum">
              <a:rPr lang="nl-BE" smtClean="0"/>
              <a:pPr/>
              <a:t>‹#›</a:t>
            </a:fld>
            <a:endParaRPr lang="nl-BE" dirty="0"/>
          </a:p>
        </p:txBody>
      </p:sp>
      <p:sp>
        <p:nvSpPr>
          <p:cNvPr id="13" name="Text Placeholder 2"/>
          <p:cNvSpPr>
            <a:spLocks noGrp="1"/>
          </p:cNvSpPr>
          <p:nvPr>
            <p:ph type="body" sz="quarter" idx="18" hasCustomPrompt="1"/>
          </p:nvPr>
        </p:nvSpPr>
        <p:spPr>
          <a:xfrm>
            <a:off x="9673619" y="154526"/>
            <a:ext cx="2237175" cy="360363"/>
          </a:xfrm>
          <a:prstGeom prst="rect">
            <a:avLst/>
          </a:prstGeom>
        </p:spPr>
        <p:txBody>
          <a:bodyPr/>
          <a:lstStyle>
            <a:lvl1pPr marL="0" indent="0" algn="r">
              <a:buNone/>
              <a:defRPr sz="900" baseline="0">
                <a:solidFill>
                  <a:schemeClr val="accent2"/>
                </a:solidFill>
                <a:latin typeface="Calibri" panose="020F0502020204030204" pitchFamily="34" charset="0"/>
                <a:cs typeface="Calibri" panose="020F0502020204030204" pitchFamily="34" charset="0"/>
              </a:defRPr>
            </a:lvl1pPr>
          </a:lstStyle>
          <a:p>
            <a:pPr lvl="0"/>
            <a:r>
              <a:rPr lang="en-US" dirty="0"/>
              <a:t>1. Chapter title</a:t>
            </a:r>
            <a:endParaRPr lang="en-GB" dirty="0"/>
          </a:p>
        </p:txBody>
      </p:sp>
      <p:sp>
        <p:nvSpPr>
          <p:cNvPr id="7" name="Text Placeholder 2"/>
          <p:cNvSpPr>
            <a:spLocks noGrp="1"/>
          </p:cNvSpPr>
          <p:nvPr>
            <p:ph type="body" sz="quarter" idx="20"/>
          </p:nvPr>
        </p:nvSpPr>
        <p:spPr>
          <a:xfrm>
            <a:off x="666573" y="1779344"/>
            <a:ext cx="10858859" cy="4518909"/>
          </a:xfrm>
          <a:prstGeom prst="rect">
            <a:avLst/>
          </a:prstGeom>
        </p:spPr>
        <p:txBody>
          <a:bodyPr/>
          <a:lstStyle>
            <a:lvl1pPr marL="0" indent="0" algn="l">
              <a:lnSpc>
                <a:spcPct val="100000"/>
              </a:lnSpc>
              <a:buNone/>
              <a:defRPr sz="1350">
                <a:latin typeface="Calibri" panose="020F0502020204030204" pitchFamily="34" charset="0"/>
                <a:cs typeface="Calibri" panose="020F0502020204030204" pitchFamily="34" charset="0"/>
              </a:defRPr>
            </a:lvl1pPr>
            <a:lvl2pPr marL="149126" indent="-128588">
              <a:lnSpc>
                <a:spcPct val="100000"/>
              </a:lnSpc>
              <a:buClr>
                <a:srgbClr val="00B0F0"/>
              </a:buClr>
              <a:defRPr sz="1350">
                <a:latin typeface="Calibri" panose="020F0502020204030204" pitchFamily="34" charset="0"/>
                <a:cs typeface="Calibri" panose="020F0502020204030204" pitchFamily="34" charset="0"/>
              </a:defRPr>
            </a:lvl2pPr>
            <a:lvl3pPr marL="350937" indent="-128588">
              <a:lnSpc>
                <a:spcPct val="100000"/>
              </a:lnSpc>
              <a:buClr>
                <a:srgbClr val="00B0F0"/>
              </a:buClr>
              <a:buFont typeface="Calibri Light" panose="020F0302020204030204" pitchFamily="34" charset="0"/>
              <a:buChar char="̶"/>
              <a:defRPr sz="1350">
                <a:latin typeface="Calibri" panose="020F0502020204030204" pitchFamily="34" charset="0"/>
                <a:cs typeface="Calibri" panose="020F0502020204030204" pitchFamily="34" charset="0"/>
              </a:defRPr>
            </a:lvl3pPr>
            <a:lvl4pPr marL="504528" indent="-128588">
              <a:lnSpc>
                <a:spcPct val="100000"/>
              </a:lnSpc>
              <a:buClr>
                <a:srgbClr val="00B0F0"/>
              </a:buClr>
              <a:buFont typeface="Courier New" panose="02070309020205020404" pitchFamily="49" charset="0"/>
              <a:buChar char="o"/>
              <a:defRPr sz="1350">
                <a:latin typeface="Calibri" panose="020F0502020204030204" pitchFamily="34" charset="0"/>
                <a:cs typeface="Calibri" panose="020F0502020204030204" pitchFamily="34" charset="0"/>
              </a:defRPr>
            </a:lvl4pPr>
            <a:lvl5pPr>
              <a:defRPr sz="1350">
                <a:latin typeface="Calibri Light" panose="020F0302020204030204" pitchFamily="34" charset="0"/>
                <a:cs typeface="Calibri Light" panose="020F03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0" name="Text Placeholder 13">
            <a:extLst>
              <a:ext uri="{FF2B5EF4-FFF2-40B4-BE49-F238E27FC236}">
                <a16:creationId xmlns:a16="http://schemas.microsoft.com/office/drawing/2014/main" id="{BFBC100F-BA8E-FA44-81D9-DCCFC96E831D}"/>
              </a:ext>
            </a:extLst>
          </p:cNvPr>
          <p:cNvSpPr>
            <a:spLocks noGrp="1"/>
          </p:cNvSpPr>
          <p:nvPr>
            <p:ph type="body" sz="quarter" idx="17" hasCustomPrompt="1"/>
          </p:nvPr>
        </p:nvSpPr>
        <p:spPr>
          <a:xfrm>
            <a:off x="666573" y="845232"/>
            <a:ext cx="10858859" cy="478554"/>
          </a:xfrm>
          <a:prstGeom prst="rect">
            <a:avLst/>
          </a:prstGeom>
        </p:spPr>
        <p:txBody>
          <a:bodyPr anchor="t" anchorCtr="0"/>
          <a:lstStyle>
            <a:lvl1pPr marL="0" indent="0" algn="l">
              <a:buNone/>
              <a:defRPr sz="2025" b="1" i="0">
                <a:solidFill>
                  <a:schemeClr val="accent2"/>
                </a:solidFill>
                <a:latin typeface="Calibri" panose="020F0502020204030204" pitchFamily="34" charset="0"/>
                <a:cs typeface="Calibri" panose="020F0502020204030204" pitchFamily="34" charset="0"/>
              </a:defRPr>
            </a:lvl1pPr>
            <a:lvl2pPr marL="257175" indent="0">
              <a:buNone/>
              <a:defRPr/>
            </a:lvl2pPr>
          </a:lstStyle>
          <a:p>
            <a:pPr lvl="0"/>
            <a:r>
              <a:rPr lang="en-US" dirty="0"/>
              <a:t>Title Slide Left Align</a:t>
            </a:r>
          </a:p>
        </p:txBody>
      </p:sp>
    </p:spTree>
    <p:extLst>
      <p:ext uri="{BB962C8B-B14F-4D97-AF65-F5344CB8AC3E}">
        <p14:creationId xmlns:p14="http://schemas.microsoft.com/office/powerpoint/2010/main" val="35345975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 2 List">
    <p:bg>
      <p:bgPr>
        <a:solidFill>
          <a:schemeClr val="tx2"/>
        </a:solidFill>
        <a:effectLst/>
      </p:bgPr>
    </p:bg>
    <p:spTree>
      <p:nvGrpSpPr>
        <p:cNvPr id="1" name=""/>
        <p:cNvGrpSpPr/>
        <p:nvPr/>
      </p:nvGrpSpPr>
      <p:grpSpPr>
        <a:xfrm>
          <a:off x="0" y="0"/>
          <a:ext cx="0" cy="0"/>
          <a:chOff x="0" y="0"/>
          <a:chExt cx="0" cy="0"/>
        </a:xfrm>
      </p:grpSpPr>
      <p:sp>
        <p:nvSpPr>
          <p:cNvPr id="10" name="Tijdelijke aanduiding voor dianummer 5">
            <a:extLst>
              <a:ext uri="{FF2B5EF4-FFF2-40B4-BE49-F238E27FC236}">
                <a16:creationId xmlns:a16="http://schemas.microsoft.com/office/drawing/2014/main" id="{08F3A2BC-D0BC-C747-AA3B-0FF2A563BD5A}"/>
              </a:ext>
            </a:extLst>
          </p:cNvPr>
          <p:cNvSpPr>
            <a:spLocks noGrp="1"/>
          </p:cNvSpPr>
          <p:nvPr>
            <p:ph type="sldNum" sz="quarter" idx="4"/>
          </p:nvPr>
        </p:nvSpPr>
        <p:spPr>
          <a:xfrm>
            <a:off x="11464965" y="6492879"/>
            <a:ext cx="565240" cy="365125"/>
          </a:xfrm>
          <a:prstGeom prst="rect">
            <a:avLst/>
          </a:prstGeom>
        </p:spPr>
        <p:txBody>
          <a:bodyPr vert="horz" lIns="91440" tIns="45720" rIns="91440" bIns="45720" rtlCol="0" anchor="ctr"/>
          <a:lstStyle>
            <a:lvl1pPr algn="l">
              <a:defRPr sz="731" b="0" i="0">
                <a:solidFill>
                  <a:schemeClr val="accent2"/>
                </a:solidFill>
                <a:latin typeface="Calibri Light" panose="020F0302020204030204" pitchFamily="34" charset="0"/>
                <a:cs typeface="Calibri Light" panose="020F0302020204030204" pitchFamily="34" charset="0"/>
              </a:defRPr>
            </a:lvl1pPr>
          </a:lstStyle>
          <a:p>
            <a:fld id="{070B80B4-B953-6547-A044-6E303DFD4AF3}" type="slidenum">
              <a:rPr lang="nl-BE" smtClean="0"/>
              <a:pPr/>
              <a:t>‹#›</a:t>
            </a:fld>
            <a:endParaRPr lang="nl-BE" dirty="0"/>
          </a:p>
        </p:txBody>
      </p:sp>
      <p:sp>
        <p:nvSpPr>
          <p:cNvPr id="8" name="Text Placeholder 2"/>
          <p:cNvSpPr>
            <a:spLocks noGrp="1"/>
          </p:cNvSpPr>
          <p:nvPr>
            <p:ph type="body" sz="quarter" idx="22"/>
          </p:nvPr>
        </p:nvSpPr>
        <p:spPr>
          <a:xfrm>
            <a:off x="666572" y="1779342"/>
            <a:ext cx="5137821" cy="4535999"/>
          </a:xfrm>
          <a:prstGeom prst="rect">
            <a:avLst/>
          </a:prstGeom>
        </p:spPr>
        <p:txBody>
          <a:bodyPr/>
          <a:lstStyle>
            <a:lvl1pPr marL="0" indent="0">
              <a:lnSpc>
                <a:spcPct val="100000"/>
              </a:lnSpc>
              <a:buNone/>
              <a:defRPr sz="1350">
                <a:latin typeface="Calibri" panose="020F0502020204030204" pitchFamily="34" charset="0"/>
                <a:cs typeface="Calibri" panose="020F0502020204030204" pitchFamily="34" charset="0"/>
              </a:defRPr>
            </a:lvl1pPr>
            <a:lvl2pPr marL="149126" indent="-128588">
              <a:lnSpc>
                <a:spcPct val="100000"/>
              </a:lnSpc>
              <a:buClr>
                <a:srgbClr val="00B0F0"/>
              </a:buClr>
              <a:defRPr sz="1350">
                <a:latin typeface="Calibri" panose="020F0502020204030204" pitchFamily="34" charset="0"/>
                <a:cs typeface="Calibri" panose="020F0502020204030204" pitchFamily="34" charset="0"/>
              </a:defRPr>
            </a:lvl2pPr>
            <a:lvl3pPr marL="350937" indent="-128588">
              <a:lnSpc>
                <a:spcPct val="100000"/>
              </a:lnSpc>
              <a:buClr>
                <a:srgbClr val="00B0F0"/>
              </a:buClr>
              <a:buFont typeface="Calibri Light" panose="020F0302020204030204" pitchFamily="34" charset="0"/>
              <a:buChar char="̶"/>
              <a:defRPr sz="1350">
                <a:latin typeface="Calibri" panose="020F0502020204030204" pitchFamily="34" charset="0"/>
                <a:cs typeface="Calibri" panose="020F0502020204030204" pitchFamily="34" charset="0"/>
              </a:defRPr>
            </a:lvl3pPr>
            <a:lvl4pPr marL="504528" indent="-128588">
              <a:lnSpc>
                <a:spcPct val="100000"/>
              </a:lnSpc>
              <a:buClr>
                <a:srgbClr val="00B0F0"/>
              </a:buClr>
              <a:buFont typeface="Courier New" panose="02070309020205020404" pitchFamily="49" charset="0"/>
              <a:buChar char="o"/>
              <a:defRPr sz="1350">
                <a:latin typeface="Calibri" panose="020F0502020204030204" pitchFamily="34" charset="0"/>
                <a:cs typeface="Calibri" panose="020F0502020204030204" pitchFamily="34" charset="0"/>
              </a:defRPr>
            </a:lvl4pPr>
            <a:lvl5pPr>
              <a:defRPr sz="1350">
                <a:latin typeface="Calibri Light" panose="020F0302020204030204" pitchFamily="34" charset="0"/>
                <a:cs typeface="Calibri Light" panose="020F03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4" name="Text Placeholder 2"/>
          <p:cNvSpPr>
            <a:spLocks noGrp="1"/>
          </p:cNvSpPr>
          <p:nvPr>
            <p:ph type="body" sz="quarter" idx="24"/>
          </p:nvPr>
        </p:nvSpPr>
        <p:spPr>
          <a:xfrm>
            <a:off x="6378845" y="1779342"/>
            <a:ext cx="5146587" cy="4535999"/>
          </a:xfrm>
          <a:prstGeom prst="rect">
            <a:avLst/>
          </a:prstGeom>
        </p:spPr>
        <p:txBody>
          <a:bodyPr/>
          <a:lstStyle>
            <a:lvl1pPr marL="0" indent="0">
              <a:lnSpc>
                <a:spcPct val="100000"/>
              </a:lnSpc>
              <a:buNone/>
              <a:defRPr sz="1350">
                <a:latin typeface="Calibri" panose="020F0502020204030204" pitchFamily="34" charset="0"/>
                <a:cs typeface="Calibri" panose="020F0502020204030204" pitchFamily="34" charset="0"/>
              </a:defRPr>
            </a:lvl1pPr>
            <a:lvl2pPr marL="149126" indent="-128588">
              <a:lnSpc>
                <a:spcPct val="100000"/>
              </a:lnSpc>
              <a:buClr>
                <a:srgbClr val="00B0F0"/>
              </a:buClr>
              <a:defRPr sz="1350">
                <a:latin typeface="Calibri" panose="020F0502020204030204" pitchFamily="34" charset="0"/>
                <a:cs typeface="Calibri" panose="020F0502020204030204" pitchFamily="34" charset="0"/>
              </a:defRPr>
            </a:lvl2pPr>
            <a:lvl3pPr marL="350937" indent="-128588">
              <a:lnSpc>
                <a:spcPct val="100000"/>
              </a:lnSpc>
              <a:buClr>
                <a:srgbClr val="00B0F0"/>
              </a:buClr>
              <a:buFont typeface="Calibri Light" panose="020F0302020204030204" pitchFamily="34" charset="0"/>
              <a:buChar char="̶"/>
              <a:defRPr sz="1350">
                <a:latin typeface="Calibri" panose="020F0502020204030204" pitchFamily="34" charset="0"/>
                <a:cs typeface="Calibri" panose="020F0502020204030204" pitchFamily="34" charset="0"/>
              </a:defRPr>
            </a:lvl3pPr>
            <a:lvl4pPr marL="504528" indent="-128588">
              <a:lnSpc>
                <a:spcPct val="100000"/>
              </a:lnSpc>
              <a:buClr>
                <a:srgbClr val="00B0F0"/>
              </a:buClr>
              <a:buFont typeface="Courier New" panose="02070309020205020404" pitchFamily="49" charset="0"/>
              <a:buChar char="o"/>
              <a:defRPr sz="1350">
                <a:latin typeface="Calibri" panose="020F0502020204030204" pitchFamily="34" charset="0"/>
                <a:cs typeface="Calibri" panose="020F0502020204030204" pitchFamily="34" charset="0"/>
              </a:defRPr>
            </a:lvl4pPr>
            <a:lvl5pPr>
              <a:defRPr sz="1350">
                <a:latin typeface="Calibri Light" panose="020F0302020204030204" pitchFamily="34" charset="0"/>
                <a:cs typeface="Calibri Light" panose="020F03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7" name="Text Placeholder 2"/>
          <p:cNvSpPr>
            <a:spLocks noGrp="1"/>
          </p:cNvSpPr>
          <p:nvPr>
            <p:ph type="body" sz="quarter" idx="18" hasCustomPrompt="1"/>
          </p:nvPr>
        </p:nvSpPr>
        <p:spPr>
          <a:xfrm>
            <a:off x="9673619" y="154526"/>
            <a:ext cx="2237175" cy="360363"/>
          </a:xfrm>
          <a:prstGeom prst="rect">
            <a:avLst/>
          </a:prstGeom>
        </p:spPr>
        <p:txBody>
          <a:bodyPr/>
          <a:lstStyle>
            <a:lvl1pPr marL="0" indent="0" algn="r">
              <a:buNone/>
              <a:defRPr sz="900" baseline="0">
                <a:solidFill>
                  <a:schemeClr val="accent2"/>
                </a:solidFill>
                <a:latin typeface="Calibri" panose="020F0502020204030204" pitchFamily="34" charset="0"/>
                <a:cs typeface="Calibri" panose="020F0502020204030204" pitchFamily="34" charset="0"/>
              </a:defRPr>
            </a:lvl1pPr>
          </a:lstStyle>
          <a:p>
            <a:pPr lvl="0"/>
            <a:r>
              <a:rPr lang="en-US" dirty="0"/>
              <a:t>1. Chapter title</a:t>
            </a:r>
            <a:endParaRPr lang="en-GB" dirty="0"/>
          </a:p>
        </p:txBody>
      </p:sp>
      <p:sp>
        <p:nvSpPr>
          <p:cNvPr id="9" name="Text Placeholder 13">
            <a:extLst>
              <a:ext uri="{FF2B5EF4-FFF2-40B4-BE49-F238E27FC236}">
                <a16:creationId xmlns:a16="http://schemas.microsoft.com/office/drawing/2014/main" id="{BFBC100F-BA8E-FA44-81D9-DCCFC96E831D}"/>
              </a:ext>
            </a:extLst>
          </p:cNvPr>
          <p:cNvSpPr>
            <a:spLocks noGrp="1"/>
          </p:cNvSpPr>
          <p:nvPr>
            <p:ph type="body" sz="quarter" idx="17" hasCustomPrompt="1"/>
          </p:nvPr>
        </p:nvSpPr>
        <p:spPr>
          <a:xfrm>
            <a:off x="666573" y="845232"/>
            <a:ext cx="10858859" cy="478554"/>
          </a:xfrm>
          <a:prstGeom prst="rect">
            <a:avLst/>
          </a:prstGeom>
        </p:spPr>
        <p:txBody>
          <a:bodyPr anchor="t" anchorCtr="0"/>
          <a:lstStyle>
            <a:lvl1pPr marL="0" indent="0" algn="l">
              <a:buNone/>
              <a:defRPr sz="2025" b="1" i="0">
                <a:solidFill>
                  <a:schemeClr val="accent2"/>
                </a:solidFill>
                <a:latin typeface="Calibri" panose="020F0502020204030204" pitchFamily="34" charset="0"/>
                <a:cs typeface="Calibri" panose="020F0502020204030204" pitchFamily="34" charset="0"/>
              </a:defRPr>
            </a:lvl1pPr>
            <a:lvl2pPr marL="257175" indent="0">
              <a:buNone/>
              <a:defRPr/>
            </a:lvl2pPr>
          </a:lstStyle>
          <a:p>
            <a:pPr lvl="0"/>
            <a:r>
              <a:rPr lang="en-US" dirty="0"/>
              <a:t>Title Slide Left Align</a:t>
            </a:r>
          </a:p>
        </p:txBody>
      </p:sp>
    </p:spTree>
    <p:extLst>
      <p:ext uri="{BB962C8B-B14F-4D97-AF65-F5344CB8AC3E}">
        <p14:creationId xmlns:p14="http://schemas.microsoft.com/office/powerpoint/2010/main" val="21735833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Object + Title + Text">
    <p:bg>
      <p:bgPr>
        <a:solidFill>
          <a:schemeClr val="tx2"/>
        </a:solidFill>
        <a:effectLst/>
      </p:bgPr>
    </p:bg>
    <p:spTree>
      <p:nvGrpSpPr>
        <p:cNvPr id="1" name=""/>
        <p:cNvGrpSpPr/>
        <p:nvPr/>
      </p:nvGrpSpPr>
      <p:grpSpPr>
        <a:xfrm>
          <a:off x="0" y="0"/>
          <a:ext cx="0" cy="0"/>
          <a:chOff x="0" y="0"/>
          <a:chExt cx="0" cy="0"/>
        </a:xfrm>
      </p:grpSpPr>
      <p:sp>
        <p:nvSpPr>
          <p:cNvPr id="8" name="Text Placeholder 2"/>
          <p:cNvSpPr>
            <a:spLocks noGrp="1"/>
          </p:cNvSpPr>
          <p:nvPr>
            <p:ph type="body" sz="quarter" idx="20"/>
          </p:nvPr>
        </p:nvSpPr>
        <p:spPr>
          <a:xfrm>
            <a:off x="6378846" y="1786074"/>
            <a:ext cx="5146585" cy="4512179"/>
          </a:xfrm>
          <a:prstGeom prst="rect">
            <a:avLst/>
          </a:prstGeom>
        </p:spPr>
        <p:txBody>
          <a:bodyPr/>
          <a:lstStyle>
            <a:lvl1pPr marL="0" indent="0">
              <a:lnSpc>
                <a:spcPct val="100000"/>
              </a:lnSpc>
              <a:buNone/>
              <a:defRPr sz="1350">
                <a:latin typeface="Calibri" panose="020F0502020204030204" pitchFamily="34" charset="0"/>
                <a:cs typeface="Calibri" panose="020F0502020204030204" pitchFamily="34" charset="0"/>
              </a:defRPr>
            </a:lvl1pPr>
            <a:lvl2pPr marL="149126" indent="-128588">
              <a:lnSpc>
                <a:spcPct val="100000"/>
              </a:lnSpc>
              <a:buClr>
                <a:srgbClr val="00B0F0"/>
              </a:buClr>
              <a:defRPr sz="1350">
                <a:latin typeface="Calibri" panose="020F0502020204030204" pitchFamily="34" charset="0"/>
                <a:cs typeface="Calibri" panose="020F0502020204030204" pitchFamily="34" charset="0"/>
              </a:defRPr>
            </a:lvl2pPr>
            <a:lvl3pPr marL="350937" indent="-128588">
              <a:lnSpc>
                <a:spcPct val="100000"/>
              </a:lnSpc>
              <a:buClr>
                <a:srgbClr val="00B0F0"/>
              </a:buClr>
              <a:buFont typeface="Calibri Light" panose="020F0302020204030204" pitchFamily="34" charset="0"/>
              <a:buChar char="̶"/>
              <a:defRPr sz="1350">
                <a:latin typeface="Calibri" panose="020F0502020204030204" pitchFamily="34" charset="0"/>
                <a:cs typeface="Calibri" panose="020F0502020204030204" pitchFamily="34" charset="0"/>
              </a:defRPr>
            </a:lvl3pPr>
            <a:lvl4pPr marL="504528" indent="-128588">
              <a:lnSpc>
                <a:spcPct val="100000"/>
              </a:lnSpc>
              <a:buClr>
                <a:srgbClr val="00B0F0"/>
              </a:buClr>
              <a:buFont typeface="Courier New" panose="02070309020205020404" pitchFamily="49" charset="0"/>
              <a:buChar char="o"/>
              <a:defRPr sz="1350">
                <a:latin typeface="Calibri" panose="020F0502020204030204" pitchFamily="34" charset="0"/>
                <a:cs typeface="Calibri" panose="020F0502020204030204" pitchFamily="34" charset="0"/>
              </a:defRPr>
            </a:lvl4pPr>
            <a:lvl5pPr>
              <a:defRPr sz="1350">
                <a:latin typeface="Calibri Light" panose="020F0302020204030204" pitchFamily="34" charset="0"/>
                <a:cs typeface="Calibri Light" panose="020F03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1" name="Content Placeholder 17">
            <a:extLst>
              <a:ext uri="{FF2B5EF4-FFF2-40B4-BE49-F238E27FC236}">
                <a16:creationId xmlns:a16="http://schemas.microsoft.com/office/drawing/2014/main" id="{A4850083-8533-5542-929E-63A9BABBC85D}"/>
              </a:ext>
            </a:extLst>
          </p:cNvPr>
          <p:cNvSpPr>
            <a:spLocks noGrp="1"/>
          </p:cNvSpPr>
          <p:nvPr>
            <p:ph sz="quarter" idx="13"/>
          </p:nvPr>
        </p:nvSpPr>
        <p:spPr>
          <a:xfrm>
            <a:off x="766766" y="845232"/>
            <a:ext cx="4726425" cy="5576836"/>
          </a:xfrm>
          <a:prstGeom prst="rect">
            <a:avLst/>
          </a:prstGeom>
          <a:solidFill>
            <a:schemeClr val="bg1">
              <a:lumMod val="95000"/>
            </a:schemeClr>
          </a:solidFill>
        </p:spPr>
        <p:txBody>
          <a:bodyPr/>
          <a:lstStyle>
            <a:lvl1pPr marL="0" indent="0">
              <a:buNone/>
              <a:defRPr/>
            </a:lvl1pPr>
          </a:lstStyle>
          <a:p>
            <a:pPr lvl="0"/>
            <a:endParaRPr lang="en-US" dirty="0"/>
          </a:p>
        </p:txBody>
      </p:sp>
      <p:sp>
        <p:nvSpPr>
          <p:cNvPr id="10" name="Tijdelijke aanduiding voor dianummer 5">
            <a:extLst>
              <a:ext uri="{FF2B5EF4-FFF2-40B4-BE49-F238E27FC236}">
                <a16:creationId xmlns:a16="http://schemas.microsoft.com/office/drawing/2014/main" id="{A07981A4-B8D1-144A-91E1-9E6707E1888A}"/>
              </a:ext>
            </a:extLst>
          </p:cNvPr>
          <p:cNvSpPr>
            <a:spLocks noGrp="1"/>
          </p:cNvSpPr>
          <p:nvPr>
            <p:ph type="sldNum" sz="quarter" idx="4"/>
          </p:nvPr>
        </p:nvSpPr>
        <p:spPr>
          <a:xfrm>
            <a:off x="11464965" y="6492879"/>
            <a:ext cx="565240" cy="365125"/>
          </a:xfrm>
          <a:prstGeom prst="rect">
            <a:avLst/>
          </a:prstGeom>
        </p:spPr>
        <p:txBody>
          <a:bodyPr vert="horz" lIns="91440" tIns="45720" rIns="91440" bIns="45720" rtlCol="0" anchor="ctr"/>
          <a:lstStyle>
            <a:lvl1pPr algn="l">
              <a:defRPr sz="731" b="0" i="0">
                <a:solidFill>
                  <a:schemeClr val="accent2"/>
                </a:solidFill>
                <a:latin typeface="Calibri Light" panose="020F0302020204030204" pitchFamily="34" charset="0"/>
                <a:cs typeface="Calibri Light" panose="020F0302020204030204" pitchFamily="34" charset="0"/>
              </a:defRPr>
            </a:lvl1pPr>
          </a:lstStyle>
          <a:p>
            <a:fld id="{070B80B4-B953-6547-A044-6E303DFD4AF3}" type="slidenum">
              <a:rPr lang="nl-BE" smtClean="0"/>
              <a:pPr/>
              <a:t>‹#›</a:t>
            </a:fld>
            <a:endParaRPr lang="nl-BE" dirty="0"/>
          </a:p>
        </p:txBody>
      </p:sp>
      <p:sp>
        <p:nvSpPr>
          <p:cNvPr id="14" name="Text Placeholder 2"/>
          <p:cNvSpPr>
            <a:spLocks noGrp="1"/>
          </p:cNvSpPr>
          <p:nvPr>
            <p:ph type="body" sz="quarter" idx="18" hasCustomPrompt="1"/>
          </p:nvPr>
        </p:nvSpPr>
        <p:spPr>
          <a:xfrm>
            <a:off x="9673619" y="154526"/>
            <a:ext cx="2237175" cy="360363"/>
          </a:xfrm>
          <a:prstGeom prst="rect">
            <a:avLst/>
          </a:prstGeom>
        </p:spPr>
        <p:txBody>
          <a:bodyPr/>
          <a:lstStyle>
            <a:lvl1pPr marL="0" indent="0" algn="r">
              <a:buNone/>
              <a:defRPr sz="900" baseline="0">
                <a:solidFill>
                  <a:schemeClr val="accent2"/>
                </a:solidFill>
                <a:latin typeface="Calibri" panose="020F0502020204030204" pitchFamily="34" charset="0"/>
                <a:cs typeface="Calibri" panose="020F0502020204030204" pitchFamily="34" charset="0"/>
              </a:defRPr>
            </a:lvl1pPr>
          </a:lstStyle>
          <a:p>
            <a:pPr lvl="0"/>
            <a:r>
              <a:rPr lang="en-US" dirty="0"/>
              <a:t>1. Chapter title</a:t>
            </a:r>
            <a:endParaRPr lang="en-GB" dirty="0"/>
          </a:p>
        </p:txBody>
      </p:sp>
      <p:sp>
        <p:nvSpPr>
          <p:cNvPr id="9" name="Text Placeholder 13">
            <a:extLst>
              <a:ext uri="{FF2B5EF4-FFF2-40B4-BE49-F238E27FC236}">
                <a16:creationId xmlns:a16="http://schemas.microsoft.com/office/drawing/2014/main" id="{BFBC100F-BA8E-FA44-81D9-DCCFC96E831D}"/>
              </a:ext>
            </a:extLst>
          </p:cNvPr>
          <p:cNvSpPr>
            <a:spLocks noGrp="1"/>
          </p:cNvSpPr>
          <p:nvPr>
            <p:ph type="body" sz="quarter" idx="21" hasCustomPrompt="1"/>
          </p:nvPr>
        </p:nvSpPr>
        <p:spPr>
          <a:xfrm>
            <a:off x="6378846" y="845232"/>
            <a:ext cx="5146585" cy="478554"/>
          </a:xfrm>
          <a:prstGeom prst="rect">
            <a:avLst/>
          </a:prstGeom>
        </p:spPr>
        <p:txBody>
          <a:bodyPr anchor="t" anchorCtr="0"/>
          <a:lstStyle>
            <a:lvl1pPr marL="0" indent="0" algn="l">
              <a:buNone/>
              <a:defRPr sz="2025" b="1" i="0">
                <a:solidFill>
                  <a:schemeClr val="accent2"/>
                </a:solidFill>
                <a:latin typeface="Calibri" panose="020F0502020204030204" pitchFamily="34" charset="0"/>
                <a:cs typeface="Calibri" panose="020F0502020204030204" pitchFamily="34" charset="0"/>
              </a:defRPr>
            </a:lvl1pPr>
            <a:lvl2pPr marL="257175" indent="0">
              <a:buNone/>
              <a:defRPr/>
            </a:lvl2pPr>
          </a:lstStyle>
          <a:p>
            <a:pPr lvl="0"/>
            <a:r>
              <a:rPr lang="en-US" dirty="0"/>
              <a:t>Title Slide Left Align</a:t>
            </a:r>
          </a:p>
        </p:txBody>
      </p:sp>
    </p:spTree>
    <p:extLst>
      <p:ext uri="{BB962C8B-B14F-4D97-AF65-F5344CB8AC3E}">
        <p14:creationId xmlns:p14="http://schemas.microsoft.com/office/powerpoint/2010/main" val="211092665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859" userDrawn="1">
          <p15:clr>
            <a:srgbClr val="FBAE40"/>
          </p15:clr>
        </p15:guide>
        <p15:guide id="3" pos="12916"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719667" y="1916113"/>
            <a:ext cx="10752667" cy="4176712"/>
          </a:xfrm>
        </p:spPr>
        <p:txBody>
          <a:bodyPr/>
          <a:lstStyle>
            <a:lvl1pPr>
              <a:buFontTx/>
              <a:buNone/>
              <a:defRPr sz="2000"/>
            </a:lvl1pPr>
            <a:lvl2pPr>
              <a:defRPr sz="2000"/>
            </a:lvl2pPr>
            <a:lvl4pPr>
              <a:defRPr sz="2000" i="0"/>
            </a:lvl4pPr>
            <a:lvl5pPr>
              <a:defRPr sz="2000"/>
            </a:lvl5pPr>
            <a:lvl6pPr>
              <a:defRPr/>
            </a:lvl6pPr>
            <a:lvl7pPr>
              <a:buFont typeface="Arial" pitchFamily="34" charset="0"/>
              <a:buChar char="•"/>
              <a:defRPr/>
            </a:lvl7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el 10"/>
          <p:cNvSpPr>
            <a:spLocks noGrp="1"/>
          </p:cNvSpPr>
          <p:nvPr>
            <p:ph type="title"/>
          </p:nvPr>
        </p:nvSpPr>
        <p:spPr/>
        <p:txBody>
          <a:bodyPr/>
          <a:lstStyle/>
          <a:p>
            <a:r>
              <a:rPr lang="nl-NL"/>
              <a:t>Klik om de stijl te bewerken</a:t>
            </a:r>
            <a:endParaRPr lang="nl-BE"/>
          </a:p>
        </p:txBody>
      </p:sp>
      <p:sp>
        <p:nvSpPr>
          <p:cNvPr id="5" name="Rectangle 5"/>
          <p:cNvSpPr>
            <a:spLocks noGrp="1" noChangeArrowheads="1"/>
          </p:cNvSpPr>
          <p:nvPr>
            <p:ph type="ftr" sz="quarter" idx="11"/>
          </p:nvPr>
        </p:nvSpPr>
        <p:spPr>
          <a:ln/>
        </p:spPr>
        <p:txBody>
          <a:bodyPr/>
          <a:lstStyle>
            <a:lvl1pPr>
              <a:defRPr/>
            </a:lvl1pPr>
          </a:lstStyle>
          <a:p>
            <a:pPr>
              <a:defRPr/>
            </a:pPr>
            <a:r>
              <a:rPr lang="nl-NL" dirty="0"/>
              <a:t>VA_Leider van het werk VV_Indringing Type I</a:t>
            </a: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4CB3F286-761E-42D2-9394-CC16C0F1ABCC}" type="slidenum">
              <a:rPr lang="en-GB" smtClean="0"/>
              <a:pPr>
                <a:defRPr/>
              </a:pPr>
              <a:t>‹#›</a:t>
            </a:fld>
            <a:r>
              <a:rPr lang="en-GB" dirty="0"/>
              <a:t>/78</a:t>
            </a:r>
          </a:p>
        </p:txBody>
      </p:sp>
      <p:sp>
        <p:nvSpPr>
          <p:cNvPr id="7" name="Rectangle 4"/>
          <p:cNvSpPr>
            <a:spLocks noGrp="1" noChangeArrowheads="1"/>
          </p:cNvSpPr>
          <p:nvPr>
            <p:ph type="dt" sz="half" idx="2"/>
          </p:nvPr>
        </p:nvSpPr>
        <p:spPr bwMode="auto">
          <a:xfrm>
            <a:off x="863600" y="6321426"/>
            <a:ext cx="3041651" cy="252413"/>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fontAlgn="auto">
              <a:spcBef>
                <a:spcPts val="0"/>
              </a:spcBef>
              <a:spcAft>
                <a:spcPts val="0"/>
              </a:spcAft>
              <a:defRPr sz="1000" b="1">
                <a:latin typeface="+mn-lt"/>
                <a:cs typeface="+mn-cs"/>
              </a:defRPr>
            </a:lvl1pPr>
          </a:lstStyle>
          <a:p>
            <a:pPr>
              <a:defRPr/>
            </a:pPr>
            <a:r>
              <a:rPr lang="fr-FR" dirty="0"/>
              <a:t>I-AM.53 / E 19 – VA – v1.00 </a:t>
            </a:r>
            <a:endParaRPr lang="en-GB"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Object + Title + Text 2">
    <p:bg>
      <p:bgPr>
        <a:solidFill>
          <a:schemeClr val="tx2"/>
        </a:solidFill>
        <a:effectLst/>
      </p:bgPr>
    </p:bg>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841D8F43-F467-6241-A72E-B8BAA3607734}"/>
              </a:ext>
            </a:extLst>
          </p:cNvPr>
          <p:cNvSpPr>
            <a:spLocks noGrp="1"/>
          </p:cNvSpPr>
          <p:nvPr>
            <p:ph sz="quarter" idx="16"/>
          </p:nvPr>
        </p:nvSpPr>
        <p:spPr>
          <a:xfrm>
            <a:off x="0" y="448921"/>
            <a:ext cx="5653088" cy="6409079"/>
          </a:xfrm>
          <a:prstGeom prst="rect">
            <a:avLst/>
          </a:prstGeom>
          <a:solidFill>
            <a:schemeClr val="bg1">
              <a:lumMod val="95000"/>
            </a:schemeClr>
          </a:solidFill>
        </p:spPr>
        <p:txBody>
          <a:bodyPr/>
          <a:lstStyle>
            <a:lvl1pPr marL="0" indent="0">
              <a:buNone/>
              <a:defRPr/>
            </a:lvl1pPr>
          </a:lstStyle>
          <a:p>
            <a:pPr lvl="0"/>
            <a:endParaRPr lang="en-US" dirty="0"/>
          </a:p>
        </p:txBody>
      </p:sp>
      <p:sp>
        <p:nvSpPr>
          <p:cNvPr id="12" name="Tijdelijke aanduiding voor dianummer 5">
            <a:extLst>
              <a:ext uri="{FF2B5EF4-FFF2-40B4-BE49-F238E27FC236}">
                <a16:creationId xmlns:a16="http://schemas.microsoft.com/office/drawing/2014/main" id="{F0E76C92-10B1-5746-8A5B-50335A73238C}"/>
              </a:ext>
            </a:extLst>
          </p:cNvPr>
          <p:cNvSpPr>
            <a:spLocks noGrp="1"/>
          </p:cNvSpPr>
          <p:nvPr>
            <p:ph type="sldNum" sz="quarter" idx="4"/>
          </p:nvPr>
        </p:nvSpPr>
        <p:spPr>
          <a:xfrm>
            <a:off x="11464965" y="6492879"/>
            <a:ext cx="565240" cy="365125"/>
          </a:xfrm>
          <a:prstGeom prst="rect">
            <a:avLst/>
          </a:prstGeom>
        </p:spPr>
        <p:txBody>
          <a:bodyPr vert="horz" lIns="91440" tIns="45720" rIns="91440" bIns="45720" rtlCol="0" anchor="ctr"/>
          <a:lstStyle>
            <a:lvl1pPr algn="l">
              <a:defRPr sz="731" b="0" i="0">
                <a:solidFill>
                  <a:schemeClr val="accent2"/>
                </a:solidFill>
                <a:latin typeface="Calibri Light" panose="020F0302020204030204" pitchFamily="34" charset="0"/>
                <a:cs typeface="Calibri Light" panose="020F0302020204030204" pitchFamily="34" charset="0"/>
              </a:defRPr>
            </a:lvl1pPr>
          </a:lstStyle>
          <a:p>
            <a:fld id="{070B80B4-B953-6547-A044-6E303DFD4AF3}" type="slidenum">
              <a:rPr lang="nl-BE" smtClean="0"/>
              <a:pPr/>
              <a:t>‹#›</a:t>
            </a:fld>
            <a:endParaRPr lang="nl-BE" dirty="0"/>
          </a:p>
        </p:txBody>
      </p:sp>
      <p:pic>
        <p:nvPicPr>
          <p:cNvPr id="8" name="Afbeelding 1">
            <a:extLst>
              <a:ext uri="{FF2B5EF4-FFF2-40B4-BE49-F238E27FC236}">
                <a16:creationId xmlns:a16="http://schemas.microsoft.com/office/drawing/2014/main" id="{9FE3A4A6-650B-AF4D-A7C7-2D539184454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360000" cy="360000"/>
          </a:xfrm>
          <a:prstGeom prst="rect">
            <a:avLst/>
          </a:prstGeom>
        </p:spPr>
      </p:pic>
      <p:sp>
        <p:nvSpPr>
          <p:cNvPr id="15" name="Text Placeholder 2"/>
          <p:cNvSpPr>
            <a:spLocks noGrp="1"/>
          </p:cNvSpPr>
          <p:nvPr>
            <p:ph type="body" sz="quarter" idx="18" hasCustomPrompt="1"/>
          </p:nvPr>
        </p:nvSpPr>
        <p:spPr>
          <a:xfrm>
            <a:off x="9673619" y="154526"/>
            <a:ext cx="2237175" cy="360363"/>
          </a:xfrm>
          <a:prstGeom prst="rect">
            <a:avLst/>
          </a:prstGeom>
        </p:spPr>
        <p:txBody>
          <a:bodyPr/>
          <a:lstStyle>
            <a:lvl1pPr marL="0" indent="0" algn="r">
              <a:buNone/>
              <a:defRPr sz="900" baseline="0">
                <a:solidFill>
                  <a:schemeClr val="accent2"/>
                </a:solidFill>
                <a:latin typeface="Calibri" panose="020F0502020204030204" pitchFamily="34" charset="0"/>
                <a:cs typeface="Calibri" panose="020F0502020204030204" pitchFamily="34" charset="0"/>
              </a:defRPr>
            </a:lvl1pPr>
          </a:lstStyle>
          <a:p>
            <a:pPr lvl="0"/>
            <a:r>
              <a:rPr lang="en-US" dirty="0"/>
              <a:t>1. Chapter title</a:t>
            </a:r>
            <a:endParaRPr lang="en-GB" dirty="0"/>
          </a:p>
        </p:txBody>
      </p:sp>
      <p:sp>
        <p:nvSpPr>
          <p:cNvPr id="10" name="Text Placeholder 2"/>
          <p:cNvSpPr>
            <a:spLocks noGrp="1"/>
          </p:cNvSpPr>
          <p:nvPr>
            <p:ph type="body" sz="quarter" idx="20"/>
          </p:nvPr>
        </p:nvSpPr>
        <p:spPr>
          <a:xfrm>
            <a:off x="6378846" y="1786071"/>
            <a:ext cx="5146585" cy="3987420"/>
          </a:xfrm>
          <a:prstGeom prst="rect">
            <a:avLst/>
          </a:prstGeom>
        </p:spPr>
        <p:txBody>
          <a:bodyPr/>
          <a:lstStyle>
            <a:lvl1pPr marL="0" indent="0">
              <a:lnSpc>
                <a:spcPct val="100000"/>
              </a:lnSpc>
              <a:buNone/>
              <a:defRPr sz="1350">
                <a:latin typeface="Calibri" panose="020F0502020204030204" pitchFamily="34" charset="0"/>
                <a:cs typeface="Calibri" panose="020F0502020204030204" pitchFamily="34" charset="0"/>
              </a:defRPr>
            </a:lvl1pPr>
            <a:lvl2pPr marL="149126" indent="-128588">
              <a:lnSpc>
                <a:spcPct val="100000"/>
              </a:lnSpc>
              <a:buClr>
                <a:srgbClr val="00B0F0"/>
              </a:buClr>
              <a:defRPr sz="1350">
                <a:latin typeface="Calibri" panose="020F0502020204030204" pitchFamily="34" charset="0"/>
                <a:cs typeface="Calibri" panose="020F0502020204030204" pitchFamily="34" charset="0"/>
              </a:defRPr>
            </a:lvl2pPr>
            <a:lvl3pPr marL="350937" indent="-128588">
              <a:lnSpc>
                <a:spcPct val="100000"/>
              </a:lnSpc>
              <a:buClr>
                <a:srgbClr val="00B0F0"/>
              </a:buClr>
              <a:buFont typeface="Calibri Light" panose="020F0302020204030204" pitchFamily="34" charset="0"/>
              <a:buChar char="̶"/>
              <a:defRPr sz="1350">
                <a:latin typeface="Calibri" panose="020F0502020204030204" pitchFamily="34" charset="0"/>
                <a:cs typeface="Calibri" panose="020F0502020204030204" pitchFamily="34" charset="0"/>
              </a:defRPr>
            </a:lvl3pPr>
            <a:lvl4pPr marL="504528" indent="-128588">
              <a:lnSpc>
                <a:spcPct val="100000"/>
              </a:lnSpc>
              <a:buClr>
                <a:srgbClr val="00B0F0"/>
              </a:buClr>
              <a:buFont typeface="Courier New" panose="02070309020205020404" pitchFamily="49" charset="0"/>
              <a:buChar char="o"/>
              <a:defRPr sz="1350">
                <a:latin typeface="Calibri" panose="020F0502020204030204" pitchFamily="34" charset="0"/>
                <a:cs typeface="Calibri" panose="020F0502020204030204" pitchFamily="34" charset="0"/>
              </a:defRPr>
            </a:lvl4pPr>
            <a:lvl5pPr>
              <a:defRPr sz="1350">
                <a:latin typeface="Calibri Light" panose="020F0302020204030204" pitchFamily="34" charset="0"/>
                <a:cs typeface="Calibri Light" panose="020F03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3" name="Text Placeholder 13">
            <a:extLst>
              <a:ext uri="{FF2B5EF4-FFF2-40B4-BE49-F238E27FC236}">
                <a16:creationId xmlns:a16="http://schemas.microsoft.com/office/drawing/2014/main" id="{BFBC100F-BA8E-FA44-81D9-DCCFC96E831D}"/>
              </a:ext>
            </a:extLst>
          </p:cNvPr>
          <p:cNvSpPr>
            <a:spLocks noGrp="1"/>
          </p:cNvSpPr>
          <p:nvPr>
            <p:ph type="body" sz="quarter" idx="21" hasCustomPrompt="1"/>
          </p:nvPr>
        </p:nvSpPr>
        <p:spPr>
          <a:xfrm>
            <a:off x="6378846" y="845232"/>
            <a:ext cx="5146585" cy="478554"/>
          </a:xfrm>
          <a:prstGeom prst="rect">
            <a:avLst/>
          </a:prstGeom>
        </p:spPr>
        <p:txBody>
          <a:bodyPr anchor="t" anchorCtr="0"/>
          <a:lstStyle>
            <a:lvl1pPr marL="0" indent="0" algn="l">
              <a:buNone/>
              <a:defRPr sz="2025" b="1" i="0">
                <a:solidFill>
                  <a:schemeClr val="accent2"/>
                </a:solidFill>
                <a:latin typeface="Calibri" panose="020F0502020204030204" pitchFamily="34" charset="0"/>
                <a:cs typeface="Calibri" panose="020F0502020204030204" pitchFamily="34" charset="0"/>
              </a:defRPr>
            </a:lvl1pPr>
            <a:lvl2pPr marL="257175" indent="0">
              <a:buNone/>
              <a:defRPr/>
            </a:lvl2pPr>
          </a:lstStyle>
          <a:p>
            <a:pPr lvl="0"/>
            <a:r>
              <a:rPr lang="en-US" dirty="0"/>
              <a:t>Title Slide Left Align</a:t>
            </a:r>
          </a:p>
        </p:txBody>
      </p:sp>
    </p:spTree>
    <p:extLst>
      <p:ext uri="{BB962C8B-B14F-4D97-AF65-F5344CB8AC3E}">
        <p14:creationId xmlns:p14="http://schemas.microsoft.com/office/powerpoint/2010/main" val="39121442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 Text + Object">
    <p:bg>
      <p:bgPr>
        <a:solidFill>
          <a:schemeClr val="tx2"/>
        </a:solidFill>
        <a:effectLst/>
      </p:bgPr>
    </p:bg>
    <p:spTree>
      <p:nvGrpSpPr>
        <p:cNvPr id="1" name=""/>
        <p:cNvGrpSpPr/>
        <p:nvPr/>
      </p:nvGrpSpPr>
      <p:grpSpPr>
        <a:xfrm>
          <a:off x="0" y="0"/>
          <a:ext cx="0" cy="0"/>
          <a:chOff x="0" y="0"/>
          <a:chExt cx="0" cy="0"/>
        </a:xfrm>
      </p:grpSpPr>
      <p:sp>
        <p:nvSpPr>
          <p:cNvPr id="8" name="Text Placeholder 2"/>
          <p:cNvSpPr>
            <a:spLocks noGrp="1"/>
          </p:cNvSpPr>
          <p:nvPr>
            <p:ph type="body" sz="quarter" idx="20"/>
          </p:nvPr>
        </p:nvSpPr>
        <p:spPr>
          <a:xfrm>
            <a:off x="766766" y="1786074"/>
            <a:ext cx="5146585" cy="4520725"/>
          </a:xfrm>
          <a:prstGeom prst="rect">
            <a:avLst/>
          </a:prstGeom>
        </p:spPr>
        <p:txBody>
          <a:bodyPr/>
          <a:lstStyle>
            <a:lvl1pPr marL="0" indent="0">
              <a:lnSpc>
                <a:spcPct val="100000"/>
              </a:lnSpc>
              <a:buNone/>
              <a:defRPr sz="1350">
                <a:latin typeface="Calibri" panose="020F0502020204030204" pitchFamily="34" charset="0"/>
                <a:cs typeface="Calibri" panose="020F0502020204030204" pitchFamily="34" charset="0"/>
              </a:defRPr>
            </a:lvl1pPr>
            <a:lvl2pPr marL="149126" indent="-128588">
              <a:lnSpc>
                <a:spcPct val="100000"/>
              </a:lnSpc>
              <a:buClr>
                <a:srgbClr val="00B0F0"/>
              </a:buClr>
              <a:defRPr sz="1350">
                <a:latin typeface="Calibri" panose="020F0502020204030204" pitchFamily="34" charset="0"/>
                <a:cs typeface="Calibri" panose="020F0502020204030204" pitchFamily="34" charset="0"/>
              </a:defRPr>
            </a:lvl2pPr>
            <a:lvl3pPr marL="350937" indent="-128588">
              <a:lnSpc>
                <a:spcPct val="100000"/>
              </a:lnSpc>
              <a:buClr>
                <a:srgbClr val="00B0F0"/>
              </a:buClr>
              <a:buFont typeface="Calibri Light" panose="020F0302020204030204" pitchFamily="34" charset="0"/>
              <a:buChar char="̶"/>
              <a:defRPr sz="1350">
                <a:latin typeface="Calibri" panose="020F0502020204030204" pitchFamily="34" charset="0"/>
                <a:cs typeface="Calibri" panose="020F0502020204030204" pitchFamily="34" charset="0"/>
              </a:defRPr>
            </a:lvl3pPr>
            <a:lvl4pPr marL="504528" indent="-128588">
              <a:lnSpc>
                <a:spcPct val="100000"/>
              </a:lnSpc>
              <a:buClr>
                <a:srgbClr val="00B0F0"/>
              </a:buClr>
              <a:buFont typeface="Courier New" panose="02070309020205020404" pitchFamily="49" charset="0"/>
              <a:buChar char="o"/>
              <a:defRPr sz="1350">
                <a:latin typeface="Calibri" panose="020F0502020204030204" pitchFamily="34" charset="0"/>
                <a:cs typeface="Calibri" panose="020F0502020204030204" pitchFamily="34" charset="0"/>
              </a:defRPr>
            </a:lvl4pPr>
            <a:lvl5pPr>
              <a:defRPr sz="1350">
                <a:latin typeface="Calibri Light" panose="020F0302020204030204" pitchFamily="34" charset="0"/>
                <a:cs typeface="Calibri Light" panose="020F03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1" name="Content Placeholder 17">
            <a:extLst>
              <a:ext uri="{FF2B5EF4-FFF2-40B4-BE49-F238E27FC236}">
                <a16:creationId xmlns:a16="http://schemas.microsoft.com/office/drawing/2014/main" id="{A4850083-8533-5542-929E-63A9BABBC85D}"/>
              </a:ext>
            </a:extLst>
          </p:cNvPr>
          <p:cNvSpPr>
            <a:spLocks noGrp="1"/>
          </p:cNvSpPr>
          <p:nvPr>
            <p:ph sz="quarter" idx="13"/>
          </p:nvPr>
        </p:nvSpPr>
        <p:spPr>
          <a:xfrm>
            <a:off x="6806766" y="845232"/>
            <a:ext cx="4726425" cy="5587398"/>
          </a:xfrm>
          <a:prstGeom prst="rect">
            <a:avLst/>
          </a:prstGeom>
          <a:solidFill>
            <a:schemeClr val="bg1">
              <a:lumMod val="95000"/>
            </a:schemeClr>
          </a:solidFill>
        </p:spPr>
        <p:txBody>
          <a:bodyPr/>
          <a:lstStyle>
            <a:lvl1pPr marL="0" indent="0">
              <a:buNone/>
              <a:defRPr/>
            </a:lvl1pPr>
          </a:lstStyle>
          <a:p>
            <a:pPr lvl="0"/>
            <a:endParaRPr lang="en-US" dirty="0"/>
          </a:p>
        </p:txBody>
      </p:sp>
      <p:sp>
        <p:nvSpPr>
          <p:cNvPr id="10" name="Tijdelijke aanduiding voor dianummer 5">
            <a:extLst>
              <a:ext uri="{FF2B5EF4-FFF2-40B4-BE49-F238E27FC236}">
                <a16:creationId xmlns:a16="http://schemas.microsoft.com/office/drawing/2014/main" id="{A07981A4-B8D1-144A-91E1-9E6707E1888A}"/>
              </a:ext>
            </a:extLst>
          </p:cNvPr>
          <p:cNvSpPr>
            <a:spLocks noGrp="1"/>
          </p:cNvSpPr>
          <p:nvPr>
            <p:ph type="sldNum" sz="quarter" idx="4"/>
          </p:nvPr>
        </p:nvSpPr>
        <p:spPr>
          <a:xfrm>
            <a:off x="11464965" y="6492879"/>
            <a:ext cx="565240" cy="365125"/>
          </a:xfrm>
          <a:prstGeom prst="rect">
            <a:avLst/>
          </a:prstGeom>
        </p:spPr>
        <p:txBody>
          <a:bodyPr vert="horz" lIns="91440" tIns="45720" rIns="91440" bIns="45720" rtlCol="0" anchor="ctr"/>
          <a:lstStyle>
            <a:lvl1pPr algn="l">
              <a:defRPr sz="731" b="0" i="0">
                <a:solidFill>
                  <a:schemeClr val="accent2"/>
                </a:solidFill>
                <a:latin typeface="Calibri Light" panose="020F0302020204030204" pitchFamily="34" charset="0"/>
                <a:cs typeface="Calibri Light" panose="020F0302020204030204" pitchFamily="34" charset="0"/>
              </a:defRPr>
            </a:lvl1pPr>
          </a:lstStyle>
          <a:p>
            <a:fld id="{070B80B4-B953-6547-A044-6E303DFD4AF3}" type="slidenum">
              <a:rPr lang="nl-BE" smtClean="0"/>
              <a:pPr/>
              <a:t>‹#›</a:t>
            </a:fld>
            <a:endParaRPr lang="nl-BE" dirty="0"/>
          </a:p>
        </p:txBody>
      </p:sp>
      <p:sp>
        <p:nvSpPr>
          <p:cNvPr id="14" name="Text Placeholder 2"/>
          <p:cNvSpPr>
            <a:spLocks noGrp="1"/>
          </p:cNvSpPr>
          <p:nvPr>
            <p:ph type="body" sz="quarter" idx="18" hasCustomPrompt="1"/>
          </p:nvPr>
        </p:nvSpPr>
        <p:spPr>
          <a:xfrm>
            <a:off x="9673619" y="154526"/>
            <a:ext cx="2237175" cy="360363"/>
          </a:xfrm>
          <a:prstGeom prst="rect">
            <a:avLst/>
          </a:prstGeom>
        </p:spPr>
        <p:txBody>
          <a:bodyPr/>
          <a:lstStyle>
            <a:lvl1pPr marL="0" indent="0" algn="r">
              <a:buNone/>
              <a:defRPr sz="900" baseline="0">
                <a:solidFill>
                  <a:schemeClr val="accent2"/>
                </a:solidFill>
                <a:latin typeface="Calibri" panose="020F0502020204030204" pitchFamily="34" charset="0"/>
                <a:cs typeface="Calibri" panose="020F0502020204030204" pitchFamily="34" charset="0"/>
              </a:defRPr>
            </a:lvl1pPr>
          </a:lstStyle>
          <a:p>
            <a:pPr lvl="0"/>
            <a:r>
              <a:rPr lang="en-US" dirty="0"/>
              <a:t>1. Chapter title</a:t>
            </a:r>
            <a:endParaRPr lang="en-GB" dirty="0"/>
          </a:p>
        </p:txBody>
      </p:sp>
      <p:sp>
        <p:nvSpPr>
          <p:cNvPr id="9" name="Text Placeholder 13">
            <a:extLst>
              <a:ext uri="{FF2B5EF4-FFF2-40B4-BE49-F238E27FC236}">
                <a16:creationId xmlns:a16="http://schemas.microsoft.com/office/drawing/2014/main" id="{BFBC100F-BA8E-FA44-81D9-DCCFC96E831D}"/>
              </a:ext>
            </a:extLst>
          </p:cNvPr>
          <p:cNvSpPr>
            <a:spLocks noGrp="1"/>
          </p:cNvSpPr>
          <p:nvPr>
            <p:ph type="body" sz="quarter" idx="21" hasCustomPrompt="1"/>
          </p:nvPr>
        </p:nvSpPr>
        <p:spPr>
          <a:xfrm>
            <a:off x="766766" y="845232"/>
            <a:ext cx="5146585" cy="478554"/>
          </a:xfrm>
          <a:prstGeom prst="rect">
            <a:avLst/>
          </a:prstGeom>
        </p:spPr>
        <p:txBody>
          <a:bodyPr anchor="t" anchorCtr="0"/>
          <a:lstStyle>
            <a:lvl1pPr marL="0" indent="0" algn="l">
              <a:buNone/>
              <a:defRPr sz="2025" b="1" i="0">
                <a:solidFill>
                  <a:schemeClr val="accent2"/>
                </a:solidFill>
                <a:latin typeface="Calibri" panose="020F0502020204030204" pitchFamily="34" charset="0"/>
                <a:cs typeface="Calibri" panose="020F0502020204030204" pitchFamily="34" charset="0"/>
              </a:defRPr>
            </a:lvl1pPr>
            <a:lvl2pPr marL="257175" indent="0">
              <a:buNone/>
              <a:defRPr/>
            </a:lvl2pPr>
          </a:lstStyle>
          <a:p>
            <a:pPr lvl="0"/>
            <a:r>
              <a:rPr lang="en-US" dirty="0"/>
              <a:t>Title Slide Left Align</a:t>
            </a:r>
          </a:p>
        </p:txBody>
      </p:sp>
    </p:spTree>
    <p:extLst>
      <p:ext uri="{BB962C8B-B14F-4D97-AF65-F5344CB8AC3E}">
        <p14:creationId xmlns:p14="http://schemas.microsoft.com/office/powerpoint/2010/main" val="27529317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859" userDrawn="1">
          <p15:clr>
            <a:srgbClr val="FBAE40"/>
          </p15:clr>
        </p15:guide>
        <p15:guide id="3" pos="12916"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 Text + Object 2">
    <p:bg>
      <p:bgPr>
        <a:solidFill>
          <a:schemeClr val="tx2"/>
        </a:solidFill>
        <a:effectLst/>
      </p:bgPr>
    </p:bg>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FCB18433-8BE9-BB40-A990-BEE1341FD4D5}"/>
              </a:ext>
            </a:extLst>
          </p:cNvPr>
          <p:cNvSpPr>
            <a:spLocks noGrp="1"/>
          </p:cNvSpPr>
          <p:nvPr>
            <p:ph sz="quarter" idx="16"/>
          </p:nvPr>
        </p:nvSpPr>
        <p:spPr>
          <a:xfrm>
            <a:off x="6538912" y="-1"/>
            <a:ext cx="5653088" cy="6409079"/>
          </a:xfrm>
          <a:prstGeom prst="rect">
            <a:avLst/>
          </a:prstGeom>
          <a:solidFill>
            <a:schemeClr val="bg1">
              <a:lumMod val="95000"/>
            </a:schemeClr>
          </a:solidFill>
        </p:spPr>
        <p:txBody>
          <a:bodyPr/>
          <a:lstStyle>
            <a:lvl1pPr marL="0" indent="0">
              <a:buNone/>
              <a:defRPr/>
            </a:lvl1pPr>
          </a:lstStyle>
          <a:p>
            <a:pPr lvl="0"/>
            <a:endParaRPr lang="en-US" dirty="0"/>
          </a:p>
        </p:txBody>
      </p:sp>
      <p:sp>
        <p:nvSpPr>
          <p:cNvPr id="10" name="Tijdelijke aanduiding voor dianummer 5">
            <a:extLst>
              <a:ext uri="{FF2B5EF4-FFF2-40B4-BE49-F238E27FC236}">
                <a16:creationId xmlns:a16="http://schemas.microsoft.com/office/drawing/2014/main" id="{3DC0EF3F-9C1C-A547-8D7D-17031E94253D}"/>
              </a:ext>
            </a:extLst>
          </p:cNvPr>
          <p:cNvSpPr>
            <a:spLocks noGrp="1"/>
          </p:cNvSpPr>
          <p:nvPr>
            <p:ph type="sldNum" sz="quarter" idx="4"/>
          </p:nvPr>
        </p:nvSpPr>
        <p:spPr>
          <a:xfrm>
            <a:off x="11464965" y="6492879"/>
            <a:ext cx="565240" cy="365125"/>
          </a:xfrm>
          <a:prstGeom prst="rect">
            <a:avLst/>
          </a:prstGeom>
        </p:spPr>
        <p:txBody>
          <a:bodyPr vert="horz" lIns="91440" tIns="45720" rIns="91440" bIns="45720" rtlCol="0" anchor="ctr"/>
          <a:lstStyle>
            <a:lvl1pPr algn="l">
              <a:defRPr sz="731" b="0" i="0">
                <a:solidFill>
                  <a:schemeClr val="accent2"/>
                </a:solidFill>
                <a:latin typeface="Calibri Light" panose="020F0302020204030204" pitchFamily="34" charset="0"/>
                <a:cs typeface="Calibri Light" panose="020F0302020204030204" pitchFamily="34" charset="0"/>
              </a:defRPr>
            </a:lvl1pPr>
          </a:lstStyle>
          <a:p>
            <a:fld id="{070B80B4-B953-6547-A044-6E303DFD4AF3}" type="slidenum">
              <a:rPr lang="nl-BE" smtClean="0"/>
              <a:pPr/>
              <a:t>‹#›</a:t>
            </a:fld>
            <a:endParaRPr lang="nl-BE" dirty="0"/>
          </a:p>
        </p:txBody>
      </p:sp>
      <p:sp>
        <p:nvSpPr>
          <p:cNvPr id="13" name="Text Placeholder 2"/>
          <p:cNvSpPr>
            <a:spLocks noGrp="1"/>
          </p:cNvSpPr>
          <p:nvPr>
            <p:ph type="body" sz="quarter" idx="18" hasCustomPrompt="1"/>
          </p:nvPr>
        </p:nvSpPr>
        <p:spPr>
          <a:xfrm>
            <a:off x="9673619" y="154526"/>
            <a:ext cx="2237175" cy="360363"/>
          </a:xfrm>
          <a:prstGeom prst="rect">
            <a:avLst/>
          </a:prstGeom>
        </p:spPr>
        <p:txBody>
          <a:bodyPr/>
          <a:lstStyle>
            <a:lvl1pPr marL="0" indent="0" algn="r">
              <a:buNone/>
              <a:defRPr sz="900" baseline="0">
                <a:solidFill>
                  <a:schemeClr val="accent2"/>
                </a:solidFill>
                <a:latin typeface="Calibri" panose="020F0502020204030204" pitchFamily="34" charset="0"/>
                <a:cs typeface="Calibri" panose="020F0502020204030204" pitchFamily="34" charset="0"/>
              </a:defRPr>
            </a:lvl1pPr>
          </a:lstStyle>
          <a:p>
            <a:pPr lvl="0"/>
            <a:r>
              <a:rPr lang="en-US" dirty="0"/>
              <a:t>1. Chapter title</a:t>
            </a:r>
            <a:endParaRPr lang="en-GB" dirty="0"/>
          </a:p>
        </p:txBody>
      </p:sp>
      <p:sp>
        <p:nvSpPr>
          <p:cNvPr id="7" name="Text Placeholder 2"/>
          <p:cNvSpPr>
            <a:spLocks noGrp="1"/>
          </p:cNvSpPr>
          <p:nvPr>
            <p:ph type="body" sz="quarter" idx="20"/>
          </p:nvPr>
        </p:nvSpPr>
        <p:spPr>
          <a:xfrm>
            <a:off x="766766" y="1786071"/>
            <a:ext cx="5146585" cy="3987420"/>
          </a:xfrm>
          <a:prstGeom prst="rect">
            <a:avLst/>
          </a:prstGeom>
        </p:spPr>
        <p:txBody>
          <a:bodyPr/>
          <a:lstStyle>
            <a:lvl1pPr marL="0" indent="0">
              <a:lnSpc>
                <a:spcPct val="100000"/>
              </a:lnSpc>
              <a:buNone/>
              <a:defRPr sz="1350">
                <a:latin typeface="Calibri" panose="020F0502020204030204" pitchFamily="34" charset="0"/>
                <a:cs typeface="Calibri" panose="020F0502020204030204" pitchFamily="34" charset="0"/>
              </a:defRPr>
            </a:lvl1pPr>
            <a:lvl2pPr marL="149126" indent="-128588">
              <a:lnSpc>
                <a:spcPct val="100000"/>
              </a:lnSpc>
              <a:buClr>
                <a:srgbClr val="00B0F0"/>
              </a:buClr>
              <a:defRPr sz="1350">
                <a:latin typeface="Calibri" panose="020F0502020204030204" pitchFamily="34" charset="0"/>
                <a:cs typeface="Calibri" panose="020F0502020204030204" pitchFamily="34" charset="0"/>
              </a:defRPr>
            </a:lvl2pPr>
            <a:lvl3pPr marL="350937" indent="-128588">
              <a:lnSpc>
                <a:spcPct val="100000"/>
              </a:lnSpc>
              <a:buClr>
                <a:srgbClr val="00B0F0"/>
              </a:buClr>
              <a:buFont typeface="Calibri Light" panose="020F0302020204030204" pitchFamily="34" charset="0"/>
              <a:buChar char="̶"/>
              <a:defRPr sz="1350">
                <a:latin typeface="Calibri" panose="020F0502020204030204" pitchFamily="34" charset="0"/>
                <a:cs typeface="Calibri" panose="020F0502020204030204" pitchFamily="34" charset="0"/>
              </a:defRPr>
            </a:lvl3pPr>
            <a:lvl4pPr marL="504528" indent="-128588">
              <a:lnSpc>
                <a:spcPct val="100000"/>
              </a:lnSpc>
              <a:buClr>
                <a:srgbClr val="00B0F0"/>
              </a:buClr>
              <a:buFont typeface="Courier New" panose="02070309020205020404" pitchFamily="49" charset="0"/>
              <a:buChar char="o"/>
              <a:defRPr sz="1350">
                <a:latin typeface="Calibri" panose="020F0502020204030204" pitchFamily="34" charset="0"/>
                <a:cs typeface="Calibri" panose="020F0502020204030204" pitchFamily="34" charset="0"/>
              </a:defRPr>
            </a:lvl4pPr>
            <a:lvl5pPr>
              <a:defRPr sz="1350">
                <a:latin typeface="Calibri Light" panose="020F0302020204030204" pitchFamily="34" charset="0"/>
                <a:cs typeface="Calibri Light" panose="020F03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9" name="Text Placeholder 13">
            <a:extLst>
              <a:ext uri="{FF2B5EF4-FFF2-40B4-BE49-F238E27FC236}">
                <a16:creationId xmlns:a16="http://schemas.microsoft.com/office/drawing/2014/main" id="{BFBC100F-BA8E-FA44-81D9-DCCFC96E831D}"/>
              </a:ext>
            </a:extLst>
          </p:cNvPr>
          <p:cNvSpPr>
            <a:spLocks noGrp="1"/>
          </p:cNvSpPr>
          <p:nvPr>
            <p:ph type="body" sz="quarter" idx="21" hasCustomPrompt="1"/>
          </p:nvPr>
        </p:nvSpPr>
        <p:spPr>
          <a:xfrm>
            <a:off x="766766" y="845232"/>
            <a:ext cx="5146585" cy="478554"/>
          </a:xfrm>
          <a:prstGeom prst="rect">
            <a:avLst/>
          </a:prstGeom>
        </p:spPr>
        <p:txBody>
          <a:bodyPr anchor="t" anchorCtr="0"/>
          <a:lstStyle>
            <a:lvl1pPr marL="0" indent="0" algn="l">
              <a:buNone/>
              <a:defRPr sz="2025" b="1" i="0">
                <a:solidFill>
                  <a:schemeClr val="accent2"/>
                </a:solidFill>
                <a:latin typeface="Calibri" panose="020F0502020204030204" pitchFamily="34" charset="0"/>
                <a:cs typeface="Calibri" panose="020F0502020204030204" pitchFamily="34" charset="0"/>
              </a:defRPr>
            </a:lvl1pPr>
            <a:lvl2pPr marL="257175" indent="0">
              <a:buNone/>
              <a:defRPr/>
            </a:lvl2pPr>
          </a:lstStyle>
          <a:p>
            <a:pPr lvl="0"/>
            <a:r>
              <a:rPr lang="en-US" dirty="0"/>
              <a:t>Title Slide Left Align</a:t>
            </a:r>
          </a:p>
        </p:txBody>
      </p:sp>
    </p:spTree>
    <p:extLst>
      <p:ext uri="{BB962C8B-B14F-4D97-AF65-F5344CB8AC3E}">
        <p14:creationId xmlns:p14="http://schemas.microsoft.com/office/powerpoint/2010/main" val="38156526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hapter slide">
    <p:spTree>
      <p:nvGrpSpPr>
        <p:cNvPr id="1" name=""/>
        <p:cNvGrpSpPr/>
        <p:nvPr/>
      </p:nvGrpSpPr>
      <p:grpSpPr>
        <a:xfrm>
          <a:off x="0" y="0"/>
          <a:ext cx="0" cy="0"/>
          <a:chOff x="0" y="0"/>
          <a:chExt cx="0" cy="0"/>
        </a:xfrm>
      </p:grpSpPr>
      <p:sp>
        <p:nvSpPr>
          <p:cNvPr id="6" name="Tijdelijke aanduiding voor tekst 5">
            <a:extLst>
              <a:ext uri="{FF2B5EF4-FFF2-40B4-BE49-F238E27FC236}">
                <a16:creationId xmlns:a16="http://schemas.microsoft.com/office/drawing/2014/main" id="{F36FC954-2F44-964F-86CF-E29D3A207F4F}"/>
              </a:ext>
            </a:extLst>
          </p:cNvPr>
          <p:cNvSpPr>
            <a:spLocks noGrp="1"/>
          </p:cNvSpPr>
          <p:nvPr>
            <p:ph type="body" sz="quarter" idx="12" hasCustomPrompt="1"/>
          </p:nvPr>
        </p:nvSpPr>
        <p:spPr>
          <a:xfrm>
            <a:off x="1724026" y="1568450"/>
            <a:ext cx="9180409" cy="3721100"/>
          </a:xfrm>
          <a:prstGeom prst="rect">
            <a:avLst/>
          </a:prstGeom>
        </p:spPr>
        <p:txBody>
          <a:bodyPr anchor="ctr"/>
          <a:lstStyle>
            <a:lvl1pPr marL="385763" indent="-385763">
              <a:buClr>
                <a:schemeClr val="accent2"/>
              </a:buClr>
              <a:buSzPct val="50000"/>
              <a:buFont typeface="+mj-lt"/>
              <a:buAutoNum type="arabicPeriod"/>
              <a:defRPr sz="4125" b="1" i="0">
                <a:solidFill>
                  <a:schemeClr val="accent2"/>
                </a:solidFill>
                <a:latin typeface="Calibri" panose="020F0502020204030204" pitchFamily="34" charset="0"/>
                <a:cs typeface="Calibri" panose="020F0502020204030204" pitchFamily="34" charset="0"/>
              </a:defRPr>
            </a:lvl1pPr>
          </a:lstStyle>
          <a:p>
            <a:pPr lvl="0"/>
            <a:r>
              <a:rPr lang="nl-NL" dirty="0" err="1"/>
              <a:t>Chapter</a:t>
            </a:r>
            <a:r>
              <a:rPr lang="nl-NL" dirty="0"/>
              <a:t> </a:t>
            </a:r>
            <a:r>
              <a:rPr lang="nl-NL" dirty="0" err="1"/>
              <a:t>title</a:t>
            </a:r>
            <a:endParaRPr lang="nl-NL" dirty="0"/>
          </a:p>
          <a:p>
            <a:pPr lvl="0"/>
            <a:r>
              <a:rPr lang="nl-NL" dirty="0" err="1"/>
              <a:t>Chapter</a:t>
            </a:r>
            <a:r>
              <a:rPr lang="nl-NL" dirty="0"/>
              <a:t> </a:t>
            </a:r>
            <a:r>
              <a:rPr lang="nl-BE" dirty="0" err="1"/>
              <a:t>title</a:t>
            </a:r>
            <a:endParaRPr lang="nl-BE" dirty="0"/>
          </a:p>
          <a:p>
            <a:pPr lvl="0"/>
            <a:r>
              <a:rPr lang="nl-NL" dirty="0" err="1"/>
              <a:t>Chapter</a:t>
            </a:r>
            <a:r>
              <a:rPr lang="nl-NL" dirty="0"/>
              <a:t> </a:t>
            </a:r>
            <a:r>
              <a:rPr lang="nl-BE" dirty="0" err="1"/>
              <a:t>title</a:t>
            </a:r>
            <a:endParaRPr lang="nl-BE" dirty="0"/>
          </a:p>
        </p:txBody>
      </p:sp>
      <p:pic>
        <p:nvPicPr>
          <p:cNvPr id="12" name="Afbeelding 11">
            <a:extLst>
              <a:ext uri="{FF2B5EF4-FFF2-40B4-BE49-F238E27FC236}">
                <a16:creationId xmlns:a16="http://schemas.microsoft.com/office/drawing/2014/main" id="{34A00E1B-6954-564A-AF5B-F8E0E075402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85200" y="5551200"/>
            <a:ext cx="1306800" cy="1306800"/>
          </a:xfrm>
          <a:prstGeom prst="rect">
            <a:avLst/>
          </a:prstGeom>
        </p:spPr>
      </p:pic>
      <p:pic>
        <p:nvPicPr>
          <p:cNvPr id="13" name="Afbeelding 12">
            <a:extLst>
              <a:ext uri="{FF2B5EF4-FFF2-40B4-BE49-F238E27FC236}">
                <a16:creationId xmlns:a16="http://schemas.microsoft.com/office/drawing/2014/main" id="{38DA4520-533D-FC46-B423-04FB72E2414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306800" cy="1306800"/>
          </a:xfrm>
          <a:prstGeom prst="rect">
            <a:avLst/>
          </a:prstGeom>
        </p:spPr>
      </p:pic>
    </p:spTree>
    <p:extLst>
      <p:ext uri="{BB962C8B-B14F-4D97-AF65-F5344CB8AC3E}">
        <p14:creationId xmlns:p14="http://schemas.microsoft.com/office/powerpoint/2010/main" val="4848772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hapter title">
    <p:bg>
      <p:bgPr>
        <a:solidFill>
          <a:schemeClr val="bg2"/>
        </a:solidFill>
        <a:effectLst/>
      </p:bgPr>
    </p:bg>
    <p:spTree>
      <p:nvGrpSpPr>
        <p:cNvPr id="1" name=""/>
        <p:cNvGrpSpPr/>
        <p:nvPr/>
      </p:nvGrpSpPr>
      <p:grpSpPr>
        <a:xfrm>
          <a:off x="0" y="0"/>
          <a:ext cx="0" cy="0"/>
          <a:chOff x="0" y="0"/>
          <a:chExt cx="0" cy="0"/>
        </a:xfrm>
      </p:grpSpPr>
      <p:sp>
        <p:nvSpPr>
          <p:cNvPr id="11" name="Titel 28">
            <a:extLst>
              <a:ext uri="{FF2B5EF4-FFF2-40B4-BE49-F238E27FC236}">
                <a16:creationId xmlns:a16="http://schemas.microsoft.com/office/drawing/2014/main" id="{60C35238-2B0F-7647-BA98-57300A635E7E}"/>
              </a:ext>
            </a:extLst>
          </p:cNvPr>
          <p:cNvSpPr>
            <a:spLocks noGrp="1"/>
          </p:cNvSpPr>
          <p:nvPr>
            <p:ph type="title" hasCustomPrompt="1"/>
          </p:nvPr>
        </p:nvSpPr>
        <p:spPr>
          <a:xfrm>
            <a:off x="1731079" y="2505045"/>
            <a:ext cx="9180612" cy="1847917"/>
          </a:xfrm>
          <a:prstGeom prst="rect">
            <a:avLst/>
          </a:prstGeom>
        </p:spPr>
        <p:txBody>
          <a:bodyPr anchor="ctr">
            <a:noAutofit/>
          </a:bodyPr>
          <a:lstStyle>
            <a:lvl1pPr>
              <a:defRPr sz="4219" b="1" i="0">
                <a:solidFill>
                  <a:schemeClr val="accent2"/>
                </a:solidFill>
                <a:latin typeface="Calibri" panose="020F0502020204030204" pitchFamily="34" charset="0"/>
                <a:cs typeface="Calibri" panose="020F0502020204030204" pitchFamily="34" charset="0"/>
              </a:defRPr>
            </a:lvl1pPr>
          </a:lstStyle>
          <a:p>
            <a:r>
              <a:rPr lang="nl-NL" dirty="0" err="1"/>
              <a:t>Chapter</a:t>
            </a:r>
            <a:br>
              <a:rPr lang="nl-NL" dirty="0"/>
            </a:br>
            <a:r>
              <a:rPr lang="nl-NL" dirty="0" err="1"/>
              <a:t>title</a:t>
            </a:r>
            <a:endParaRPr lang="nl-BE" dirty="0"/>
          </a:p>
        </p:txBody>
      </p:sp>
      <p:pic>
        <p:nvPicPr>
          <p:cNvPr id="8" name="Afbeelding 7">
            <a:extLst>
              <a:ext uri="{FF2B5EF4-FFF2-40B4-BE49-F238E27FC236}">
                <a16:creationId xmlns:a16="http://schemas.microsoft.com/office/drawing/2014/main" id="{C43E66E9-C5E4-1A45-8CF8-36B426F1397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 y="0"/>
            <a:ext cx="1306800" cy="1306800"/>
          </a:xfrm>
          <a:prstGeom prst="rect">
            <a:avLst/>
          </a:prstGeom>
        </p:spPr>
      </p:pic>
      <p:pic>
        <p:nvPicPr>
          <p:cNvPr id="9" name="Afbeelding 8">
            <a:extLst>
              <a:ext uri="{FF2B5EF4-FFF2-40B4-BE49-F238E27FC236}">
                <a16:creationId xmlns:a16="http://schemas.microsoft.com/office/drawing/2014/main" id="{A3ADF651-E558-EB41-9E20-DB7BFFC6627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85200" y="5551200"/>
            <a:ext cx="1306800" cy="1306800"/>
          </a:xfrm>
          <a:prstGeom prst="rect">
            <a:avLst/>
          </a:prstGeom>
        </p:spPr>
      </p:pic>
    </p:spTree>
    <p:extLst>
      <p:ext uri="{BB962C8B-B14F-4D97-AF65-F5344CB8AC3E}">
        <p14:creationId xmlns:p14="http://schemas.microsoft.com/office/powerpoint/2010/main" val="28901290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b="1" dirty="0"/>
            </a:lvl1pPr>
          </a:lstStyle>
          <a:p>
            <a:pPr>
              <a:defRPr/>
            </a:pPr>
            <a:r>
              <a:rPr lang="nl-BE" dirty="0"/>
              <a:t>I-AM.11 / EV E04 / V1.02</a:t>
            </a:r>
            <a:endParaRPr lang="en-GB" dirty="0"/>
          </a:p>
        </p:txBody>
      </p:sp>
      <p:sp>
        <p:nvSpPr>
          <p:cNvPr id="3" name="Footer Placeholder 2"/>
          <p:cNvSpPr>
            <a:spLocks noGrp="1"/>
          </p:cNvSpPr>
          <p:nvPr>
            <p:ph type="ftr" sz="quarter" idx="11"/>
          </p:nvPr>
        </p:nvSpPr>
        <p:spPr>
          <a:xfrm>
            <a:off x="3791744" y="6308726"/>
            <a:ext cx="5856651" cy="288925"/>
          </a:xfrm>
        </p:spPr>
        <p:txBody>
          <a:bodyPr/>
          <a:lstStyle>
            <a:lvl1pPr>
              <a:defRPr b="1"/>
            </a:lvl1pPr>
          </a:lstStyle>
          <a:p>
            <a:pPr>
              <a:defRPr/>
            </a:pPr>
            <a:r>
              <a:rPr lang="nl-NL" dirty="0"/>
              <a:t>Gebruik van ZKL-staaf ter ondersteuning van de procedure S 460</a:t>
            </a:r>
            <a:endParaRPr lang="en-GB" dirty="0"/>
          </a:p>
        </p:txBody>
      </p:sp>
      <p:sp>
        <p:nvSpPr>
          <p:cNvPr id="4" name="Slide Number Placeholder 3"/>
          <p:cNvSpPr>
            <a:spLocks noGrp="1"/>
          </p:cNvSpPr>
          <p:nvPr>
            <p:ph type="sldNum" sz="quarter" idx="12"/>
          </p:nvPr>
        </p:nvSpPr>
        <p:spPr/>
        <p:txBody>
          <a:bodyPr/>
          <a:lstStyle>
            <a:lvl1pPr>
              <a:defRPr b="1"/>
            </a:lvl1pPr>
          </a:lstStyle>
          <a:p>
            <a:pPr>
              <a:defRPr/>
            </a:pPr>
            <a:fld id="{F589B018-ED39-4873-ADDC-36FB9B32DE69}" type="slidenum">
              <a:rPr lang="en-GB" smtClean="0"/>
              <a:pPr>
                <a:defRPr/>
              </a:pPr>
              <a:t>‹#›</a:t>
            </a:fld>
            <a:r>
              <a:rPr lang="en-GB" dirty="0"/>
              <a:t>/62</a:t>
            </a:r>
          </a:p>
        </p:txBody>
      </p:sp>
    </p:spTree>
    <p:extLst>
      <p:ext uri="{BB962C8B-B14F-4D97-AF65-F5344CB8AC3E}">
        <p14:creationId xmlns:p14="http://schemas.microsoft.com/office/powerpoint/2010/main" val="37807941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losing Light">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64E9ECBF-23C1-1644-8886-964FA886698D}"/>
              </a:ext>
            </a:extLst>
          </p:cNvPr>
          <p:cNvSpPr txBox="1">
            <a:spLocks/>
          </p:cNvSpPr>
          <p:nvPr userDrawn="1"/>
        </p:nvSpPr>
        <p:spPr>
          <a:xfrm>
            <a:off x="1306797" y="1306800"/>
            <a:ext cx="10885203" cy="4244400"/>
          </a:xfrm>
          <a:prstGeom prst="rect">
            <a:avLst/>
          </a:prstGeom>
        </p:spPr>
        <p:txBody>
          <a:bodyPr anchor="ctr" anchorCtr="0"/>
          <a:lstStyle>
            <a:lvl1pPr marL="0" indent="0" algn="l" defTabSz="914400" rtl="0" eaLnBrk="1" latinLnBrk="0" hangingPunct="1">
              <a:lnSpc>
                <a:spcPct val="90000"/>
              </a:lnSpc>
              <a:spcBef>
                <a:spcPts val="1000"/>
              </a:spcBef>
              <a:buSzPct val="50000"/>
              <a:buFont typeface="+mj-lt"/>
              <a:buNone/>
              <a:defRPr sz="4800" b="0" i="0" kern="1200">
                <a:solidFill>
                  <a:schemeClr val="tx2"/>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BE" sz="2700" b="1" i="0" dirty="0">
              <a:latin typeface="Calibri" panose="020F0502020204030204" pitchFamily="34" charset="0"/>
              <a:cs typeface="Calibri" panose="020F0502020204030204" pitchFamily="34" charset="0"/>
            </a:endParaRPr>
          </a:p>
        </p:txBody>
      </p:sp>
      <p:sp>
        <p:nvSpPr>
          <p:cNvPr id="4" name="Text Placeholder 2"/>
          <p:cNvSpPr>
            <a:spLocks noGrp="1"/>
          </p:cNvSpPr>
          <p:nvPr>
            <p:ph type="body" sz="quarter" idx="10" hasCustomPrompt="1"/>
          </p:nvPr>
        </p:nvSpPr>
        <p:spPr>
          <a:xfrm>
            <a:off x="1306799" y="1306800"/>
            <a:ext cx="9300879" cy="4244400"/>
          </a:xfrm>
          <a:prstGeom prst="rect">
            <a:avLst/>
          </a:prstGeom>
        </p:spPr>
        <p:txBody>
          <a:bodyPr anchor="ctr"/>
          <a:lstStyle>
            <a:lvl1pPr marL="0" indent="0">
              <a:buNone/>
              <a:defRPr sz="2700">
                <a:solidFill>
                  <a:schemeClr val="bg1"/>
                </a:solidFill>
              </a:defRPr>
            </a:lvl1pPr>
          </a:lstStyle>
          <a:p>
            <a:r>
              <a:rPr lang="nl-BE" b="1" i="0" dirty="0" err="1">
                <a:latin typeface="Calibri" panose="020F0502020204030204" pitchFamily="34" charset="0"/>
                <a:cs typeface="Calibri" panose="020F0502020204030204" pitchFamily="34" charset="0"/>
              </a:rPr>
              <a:t>Your</a:t>
            </a:r>
            <a:r>
              <a:rPr lang="nl-BE" b="1" i="0" dirty="0">
                <a:latin typeface="Calibri" panose="020F0502020204030204" pitchFamily="34" charset="0"/>
                <a:cs typeface="Calibri" panose="020F0502020204030204" pitchFamily="34" charset="0"/>
              </a:rPr>
              <a:t> </a:t>
            </a:r>
            <a:r>
              <a:rPr lang="nl-BE" b="1" i="0" dirty="0" err="1">
                <a:latin typeface="Calibri" panose="020F0502020204030204" pitchFamily="34" charset="0"/>
                <a:cs typeface="Calibri" panose="020F0502020204030204" pitchFamily="34" charset="0"/>
              </a:rPr>
              <a:t>closing</a:t>
            </a:r>
            <a:r>
              <a:rPr lang="nl-BE" b="1" i="0" dirty="0">
                <a:latin typeface="Calibri" panose="020F0502020204030204" pitchFamily="34" charset="0"/>
                <a:cs typeface="Calibri" panose="020F0502020204030204" pitchFamily="34" charset="0"/>
              </a:rPr>
              <a:t> </a:t>
            </a:r>
            <a:r>
              <a:rPr lang="nl-BE" b="1" i="0" dirty="0" err="1">
                <a:latin typeface="Calibri" panose="020F0502020204030204" pitchFamily="34" charset="0"/>
                <a:cs typeface="Calibri" panose="020F0502020204030204" pitchFamily="34" charset="0"/>
              </a:rPr>
              <a:t>phrase</a:t>
            </a:r>
            <a:endParaRPr lang="nl-BE" b="1" i="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05057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ransition">
    <p:spTree>
      <p:nvGrpSpPr>
        <p:cNvPr id="1" name=""/>
        <p:cNvGrpSpPr/>
        <p:nvPr/>
      </p:nvGrpSpPr>
      <p:grpSpPr>
        <a:xfrm>
          <a:off x="0" y="0"/>
          <a:ext cx="0" cy="0"/>
          <a:chOff x="0" y="0"/>
          <a:chExt cx="0" cy="0"/>
        </a:xfrm>
      </p:grpSpPr>
      <p:pic>
        <p:nvPicPr>
          <p:cNvPr id="4" name="Picture 20" descr="foto-ppt-title-master"/>
          <p:cNvPicPr>
            <a:picLocks noChangeAspect="1" noChangeArrowheads="1"/>
          </p:cNvPicPr>
          <p:nvPr userDrawn="1"/>
        </p:nvPicPr>
        <p:blipFill>
          <a:blip r:embed="rId2" cstate="print"/>
          <a:srcRect/>
          <a:stretch>
            <a:fillRect/>
          </a:stretch>
        </p:blipFill>
        <p:spPr bwMode="auto">
          <a:xfrm>
            <a:off x="4942418" y="0"/>
            <a:ext cx="7249583" cy="6872288"/>
          </a:xfrm>
          <a:prstGeom prst="rect">
            <a:avLst/>
          </a:prstGeom>
          <a:noFill/>
          <a:ln w="9525">
            <a:noFill/>
            <a:miter lim="800000"/>
            <a:headEnd/>
            <a:tailEnd/>
          </a:ln>
        </p:spPr>
      </p:pic>
      <p:sp>
        <p:nvSpPr>
          <p:cNvPr id="5" name="Freeform 24"/>
          <p:cNvSpPr>
            <a:spLocks/>
          </p:cNvSpPr>
          <p:nvPr userDrawn="1"/>
        </p:nvSpPr>
        <p:spPr bwMode="auto">
          <a:xfrm>
            <a:off x="1" y="-1588"/>
            <a:ext cx="7719484" cy="6859588"/>
          </a:xfrm>
          <a:custGeom>
            <a:avLst/>
            <a:gdLst/>
            <a:ahLst/>
            <a:cxnLst>
              <a:cxn ang="0">
                <a:pos x="0" y="0"/>
              </a:cxn>
              <a:cxn ang="0">
                <a:pos x="0" y="4354"/>
              </a:cxn>
              <a:cxn ang="0">
                <a:pos x="2359" y="4354"/>
              </a:cxn>
              <a:cxn ang="0">
                <a:pos x="3674" y="0"/>
              </a:cxn>
              <a:cxn ang="0">
                <a:pos x="0" y="0"/>
              </a:cxn>
            </a:cxnLst>
            <a:rect l="0" t="0" r="r" b="b"/>
            <a:pathLst>
              <a:path w="3674" h="4354">
                <a:moveTo>
                  <a:pt x="0" y="0"/>
                </a:moveTo>
                <a:lnTo>
                  <a:pt x="0" y="4354"/>
                </a:lnTo>
                <a:lnTo>
                  <a:pt x="2359" y="4354"/>
                </a:lnTo>
                <a:lnTo>
                  <a:pt x="3674" y="0"/>
                </a:lnTo>
                <a:lnTo>
                  <a:pt x="0" y="0"/>
                </a:lnTo>
                <a:close/>
              </a:path>
            </a:pathLst>
          </a:custGeom>
          <a:solidFill>
            <a:schemeClr val="bg1"/>
          </a:solidFill>
          <a:ln w="9525">
            <a:noFill/>
            <a:round/>
            <a:headEnd/>
            <a:tailEnd/>
          </a:ln>
          <a:effectLst/>
        </p:spPr>
        <p:txBody>
          <a:bodyPr/>
          <a:lstStyle/>
          <a:p>
            <a:pPr algn="ctr">
              <a:defRPr/>
            </a:pPr>
            <a:endParaRPr lang="nl-BE" dirty="0"/>
          </a:p>
        </p:txBody>
      </p:sp>
      <p:sp>
        <p:nvSpPr>
          <p:cNvPr id="6" name="AutoShape 8"/>
          <p:cNvSpPr>
            <a:spLocks noChangeArrowheads="1"/>
          </p:cNvSpPr>
          <p:nvPr userDrawn="1"/>
        </p:nvSpPr>
        <p:spPr bwMode="auto">
          <a:xfrm>
            <a:off x="702733" y="6310314"/>
            <a:ext cx="10769600" cy="287337"/>
          </a:xfrm>
          <a:prstGeom prst="roundRect">
            <a:avLst>
              <a:gd name="adj" fmla="val 16667"/>
            </a:avLst>
          </a:prstGeom>
          <a:solidFill>
            <a:srgbClr val="BDE2F6"/>
          </a:solidFill>
          <a:ln w="9525">
            <a:noFill/>
            <a:round/>
            <a:headEnd/>
            <a:tailEnd/>
          </a:ln>
          <a:effectLst/>
        </p:spPr>
        <p:txBody>
          <a:bodyPr wrap="none" anchor="ctr"/>
          <a:lstStyle/>
          <a:p>
            <a:pPr algn="ctr">
              <a:defRPr/>
            </a:pPr>
            <a:endParaRPr lang="nl-BE" dirty="0"/>
          </a:p>
        </p:txBody>
      </p:sp>
      <p:pic>
        <p:nvPicPr>
          <p:cNvPr id="7" name="Picture 17" descr="infrabel_logo_color_POS_RGB_90"/>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683684" y="303213"/>
            <a:ext cx="2159000" cy="431800"/>
          </a:xfrm>
          <a:prstGeom prst="rect">
            <a:avLst/>
          </a:prstGeom>
          <a:noFill/>
          <a:ln w="9525">
            <a:noFill/>
            <a:miter lim="800000"/>
            <a:headEnd/>
            <a:tailEnd/>
          </a:ln>
        </p:spPr>
      </p:pic>
      <p:sp>
        <p:nvSpPr>
          <p:cNvPr id="9" name="Title 1"/>
          <p:cNvSpPr>
            <a:spLocks noGrp="1"/>
          </p:cNvSpPr>
          <p:nvPr>
            <p:ph type="title"/>
          </p:nvPr>
        </p:nvSpPr>
        <p:spPr>
          <a:xfrm>
            <a:off x="719667" y="981075"/>
            <a:ext cx="6233589" cy="865188"/>
          </a:xfrm>
        </p:spPr>
        <p:txBody>
          <a:bodyPr/>
          <a:lstStyle/>
          <a:p>
            <a:r>
              <a:rPr lang="en-US" dirty="0"/>
              <a:t>Click to edit Master title style</a:t>
            </a:r>
          </a:p>
        </p:txBody>
      </p:sp>
      <p:sp>
        <p:nvSpPr>
          <p:cNvPr id="10" name="Content Placeholder 2"/>
          <p:cNvSpPr>
            <a:spLocks noGrp="1"/>
          </p:cNvSpPr>
          <p:nvPr>
            <p:ph idx="1"/>
          </p:nvPr>
        </p:nvSpPr>
        <p:spPr>
          <a:xfrm>
            <a:off x="719667" y="1916113"/>
            <a:ext cx="4614328" cy="4151312"/>
          </a:xfrm>
        </p:spPr>
        <p:txBody>
          <a:bodyPr/>
          <a:lstStyle/>
          <a:p>
            <a:pPr lvl="0"/>
            <a:r>
              <a:rPr lang="en-US"/>
              <a:t>Click to edit Master text styles</a:t>
            </a:r>
          </a:p>
        </p:txBody>
      </p:sp>
      <p:sp>
        <p:nvSpPr>
          <p:cNvPr id="11" name="Rectangle 5"/>
          <p:cNvSpPr>
            <a:spLocks noGrp="1" noChangeArrowheads="1"/>
          </p:cNvSpPr>
          <p:nvPr>
            <p:ph type="ftr" sz="quarter" idx="11"/>
          </p:nvPr>
        </p:nvSpPr>
        <p:spPr/>
        <p:txBody>
          <a:bodyPr/>
          <a:lstStyle>
            <a:lvl1pPr>
              <a:defRPr sz="1000" b="1"/>
            </a:lvl1pPr>
          </a:lstStyle>
          <a:p>
            <a:pPr>
              <a:defRPr/>
            </a:pPr>
            <a:r>
              <a:rPr lang="nl-NL" dirty="0"/>
              <a:t>VA_Leider van het werk VV_Indringing Type I</a:t>
            </a:r>
            <a:endParaRPr lang="en-GB" dirty="0"/>
          </a:p>
        </p:txBody>
      </p:sp>
      <p:sp>
        <p:nvSpPr>
          <p:cNvPr id="12" name="Rectangle 6"/>
          <p:cNvSpPr>
            <a:spLocks noGrp="1" noChangeArrowheads="1"/>
          </p:cNvSpPr>
          <p:nvPr>
            <p:ph type="sldNum" sz="quarter" idx="12"/>
          </p:nvPr>
        </p:nvSpPr>
        <p:spPr/>
        <p:txBody>
          <a:bodyPr/>
          <a:lstStyle>
            <a:lvl1pPr algn="r">
              <a:defRPr sz="1000" b="1"/>
            </a:lvl1pPr>
          </a:lstStyle>
          <a:p>
            <a:pPr>
              <a:defRPr/>
            </a:pPr>
            <a:fld id="{D7588929-A269-4E2D-9DF9-A2CF51C84516}" type="slidenum">
              <a:rPr lang="en-GB" smtClean="0"/>
              <a:pPr>
                <a:defRPr/>
              </a:pPr>
              <a:t>‹#›</a:t>
            </a:fld>
            <a:r>
              <a:rPr lang="en-GB" dirty="0"/>
              <a:t>/78</a:t>
            </a:r>
          </a:p>
        </p:txBody>
      </p:sp>
      <p:sp>
        <p:nvSpPr>
          <p:cNvPr id="13" name="Rectangle 4"/>
          <p:cNvSpPr>
            <a:spLocks noGrp="1" noChangeArrowheads="1"/>
          </p:cNvSpPr>
          <p:nvPr>
            <p:ph type="dt" sz="half" idx="2"/>
          </p:nvPr>
        </p:nvSpPr>
        <p:spPr bwMode="auto">
          <a:xfrm>
            <a:off x="863600" y="6321426"/>
            <a:ext cx="3041651" cy="252413"/>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fontAlgn="auto">
              <a:spcBef>
                <a:spcPts val="0"/>
              </a:spcBef>
              <a:spcAft>
                <a:spcPts val="0"/>
              </a:spcAft>
              <a:defRPr sz="1000" b="1">
                <a:latin typeface="+mn-lt"/>
                <a:cs typeface="+mn-cs"/>
              </a:defRPr>
            </a:lvl1pPr>
          </a:lstStyle>
          <a:p>
            <a:pPr>
              <a:defRPr/>
            </a:pPr>
            <a:r>
              <a:rPr lang="fr-FR" dirty="0"/>
              <a:t>I-AM.53 / E 19 – VA – v1.00 </a:t>
            </a:r>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nl-BE" dirty="0"/>
          </a:p>
        </p:txBody>
      </p:sp>
      <p:sp>
        <p:nvSpPr>
          <p:cNvPr id="3" name="Content Placeholder 2"/>
          <p:cNvSpPr>
            <a:spLocks noGrp="1"/>
          </p:cNvSpPr>
          <p:nvPr>
            <p:ph sz="half" idx="1"/>
          </p:nvPr>
        </p:nvSpPr>
        <p:spPr>
          <a:xfrm>
            <a:off x="719667" y="1900239"/>
            <a:ext cx="5291667" cy="4167187"/>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dirty="0"/>
          </a:p>
        </p:txBody>
      </p:sp>
      <p:sp>
        <p:nvSpPr>
          <p:cNvPr id="4" name="Content Placeholder 3"/>
          <p:cNvSpPr>
            <a:spLocks noGrp="1"/>
          </p:cNvSpPr>
          <p:nvPr>
            <p:ph sz="half" idx="2"/>
          </p:nvPr>
        </p:nvSpPr>
        <p:spPr>
          <a:xfrm>
            <a:off x="6214533" y="1900239"/>
            <a:ext cx="5257800" cy="4167187"/>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6" name="Rectangle 5"/>
          <p:cNvSpPr>
            <a:spLocks noGrp="1" noChangeArrowheads="1"/>
          </p:cNvSpPr>
          <p:nvPr>
            <p:ph type="ftr" sz="quarter" idx="11"/>
          </p:nvPr>
        </p:nvSpPr>
        <p:spPr>
          <a:ln/>
        </p:spPr>
        <p:txBody>
          <a:bodyPr/>
          <a:lstStyle>
            <a:lvl1pPr>
              <a:defRPr/>
            </a:lvl1pPr>
          </a:lstStyle>
          <a:p>
            <a:pPr>
              <a:defRPr/>
            </a:pPr>
            <a:r>
              <a:rPr lang="nl-NL" dirty="0"/>
              <a:t>VA_Leider van het werk VV_Indringing Type I</a:t>
            </a:r>
            <a:endParaRPr lang="en-GB" dirty="0"/>
          </a:p>
        </p:txBody>
      </p:sp>
      <p:sp>
        <p:nvSpPr>
          <p:cNvPr id="7" name="Rectangle 6"/>
          <p:cNvSpPr>
            <a:spLocks noGrp="1" noChangeArrowheads="1"/>
          </p:cNvSpPr>
          <p:nvPr>
            <p:ph type="sldNum" sz="quarter" idx="12"/>
          </p:nvPr>
        </p:nvSpPr>
        <p:spPr>
          <a:ln/>
        </p:spPr>
        <p:txBody>
          <a:bodyPr/>
          <a:lstStyle>
            <a:lvl1pPr>
              <a:defRPr/>
            </a:lvl1pPr>
          </a:lstStyle>
          <a:p>
            <a:pPr>
              <a:defRPr/>
            </a:pPr>
            <a:fld id="{4EDB05F8-DDF3-401A-B51F-2D60D43E759A}" type="slidenum">
              <a:rPr lang="en-GB" smtClean="0"/>
              <a:pPr>
                <a:defRPr/>
              </a:pPr>
              <a:t>‹#›</a:t>
            </a:fld>
            <a:r>
              <a:rPr lang="en-GB" dirty="0"/>
              <a:t>/78</a:t>
            </a:r>
          </a:p>
        </p:txBody>
      </p:sp>
      <p:sp>
        <p:nvSpPr>
          <p:cNvPr id="8" name="Rectangle 4"/>
          <p:cNvSpPr>
            <a:spLocks noGrp="1" noChangeArrowheads="1"/>
          </p:cNvSpPr>
          <p:nvPr>
            <p:ph type="dt" sz="half" idx="13"/>
          </p:nvPr>
        </p:nvSpPr>
        <p:spPr bwMode="auto">
          <a:xfrm>
            <a:off x="863600" y="6321426"/>
            <a:ext cx="3041651" cy="252413"/>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fontAlgn="auto">
              <a:spcBef>
                <a:spcPts val="0"/>
              </a:spcBef>
              <a:spcAft>
                <a:spcPts val="0"/>
              </a:spcAft>
              <a:defRPr sz="1000" b="1">
                <a:latin typeface="+mn-lt"/>
                <a:cs typeface="+mn-cs"/>
              </a:defRPr>
            </a:lvl1pPr>
          </a:lstStyle>
          <a:p>
            <a:pPr>
              <a:defRPr/>
            </a:pPr>
            <a:r>
              <a:rPr lang="fr-FR" dirty="0"/>
              <a:t>I-AM.53 / E 19 – VA – v1.00 </a:t>
            </a:r>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nl-BE" dirty="0"/>
          </a:p>
        </p:txBody>
      </p:sp>
      <p:sp>
        <p:nvSpPr>
          <p:cNvPr id="4" name="Rectangle 5"/>
          <p:cNvSpPr>
            <a:spLocks noGrp="1" noChangeArrowheads="1"/>
          </p:cNvSpPr>
          <p:nvPr>
            <p:ph type="ftr" sz="quarter" idx="11"/>
          </p:nvPr>
        </p:nvSpPr>
        <p:spPr>
          <a:ln/>
        </p:spPr>
        <p:txBody>
          <a:bodyPr/>
          <a:lstStyle>
            <a:lvl1pPr>
              <a:defRPr/>
            </a:lvl1pPr>
          </a:lstStyle>
          <a:p>
            <a:pPr>
              <a:defRPr/>
            </a:pPr>
            <a:r>
              <a:rPr lang="nl-NL" dirty="0"/>
              <a:t>VA_Leider van het werk VV_Indringing Type I</a:t>
            </a:r>
            <a:endParaRPr lang="en-GB" dirty="0"/>
          </a:p>
        </p:txBody>
      </p:sp>
      <p:sp>
        <p:nvSpPr>
          <p:cNvPr id="5" name="Rectangle 6"/>
          <p:cNvSpPr>
            <a:spLocks noGrp="1" noChangeArrowheads="1"/>
          </p:cNvSpPr>
          <p:nvPr>
            <p:ph type="sldNum" sz="quarter" idx="12"/>
          </p:nvPr>
        </p:nvSpPr>
        <p:spPr>
          <a:ln/>
        </p:spPr>
        <p:txBody>
          <a:bodyPr/>
          <a:lstStyle>
            <a:lvl1pPr>
              <a:defRPr/>
            </a:lvl1pPr>
          </a:lstStyle>
          <a:p>
            <a:pPr>
              <a:defRPr/>
            </a:pPr>
            <a:fld id="{7E3D8617-6532-4FB7-81A8-923E2D20F10C}" type="slidenum">
              <a:rPr lang="en-GB" smtClean="0"/>
              <a:pPr>
                <a:defRPr/>
              </a:pPr>
              <a:t>‹#›</a:t>
            </a:fld>
            <a:r>
              <a:rPr lang="en-GB" dirty="0"/>
              <a:t>/78</a:t>
            </a:r>
          </a:p>
        </p:txBody>
      </p:sp>
      <p:sp>
        <p:nvSpPr>
          <p:cNvPr id="6" name="Rectangle 4"/>
          <p:cNvSpPr>
            <a:spLocks noGrp="1" noChangeArrowheads="1"/>
          </p:cNvSpPr>
          <p:nvPr>
            <p:ph type="dt" sz="half" idx="2"/>
          </p:nvPr>
        </p:nvSpPr>
        <p:spPr bwMode="auto">
          <a:xfrm>
            <a:off x="863600" y="6321426"/>
            <a:ext cx="3041651" cy="252413"/>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fontAlgn="auto">
              <a:spcBef>
                <a:spcPts val="0"/>
              </a:spcBef>
              <a:spcAft>
                <a:spcPts val="0"/>
              </a:spcAft>
              <a:defRPr sz="1000" b="1">
                <a:latin typeface="+mn-lt"/>
                <a:cs typeface="+mn-cs"/>
              </a:defRPr>
            </a:lvl1pPr>
          </a:lstStyle>
          <a:p>
            <a:pPr>
              <a:defRPr/>
            </a:pPr>
            <a:r>
              <a:rPr lang="fr-FR" dirty="0"/>
              <a:t>I-AM.53 / E 19 – VA – v1.00 </a:t>
            </a:r>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nl-NL"/>
              <a:t>Klik om de stijl te bewerken</a:t>
            </a:r>
            <a:endParaRPr lang="nl-BE"/>
          </a:p>
        </p:txBody>
      </p:sp>
      <p:sp>
        <p:nvSpPr>
          <p:cNvPr id="4" name="Rectangle 5"/>
          <p:cNvSpPr>
            <a:spLocks noGrp="1" noChangeArrowheads="1"/>
          </p:cNvSpPr>
          <p:nvPr>
            <p:ph type="ftr" sz="quarter" idx="11"/>
          </p:nvPr>
        </p:nvSpPr>
        <p:spPr>
          <a:ln/>
        </p:spPr>
        <p:txBody>
          <a:bodyPr/>
          <a:lstStyle>
            <a:lvl1pPr>
              <a:defRPr/>
            </a:lvl1pPr>
          </a:lstStyle>
          <a:p>
            <a:pPr>
              <a:defRPr/>
            </a:pPr>
            <a:r>
              <a:rPr lang="nl-NL" dirty="0"/>
              <a:t>VA_Leider van het werk VV_Indringing Type I</a:t>
            </a: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63DFBF0F-5AA5-433D-8FE3-74A4EA47EEC2}" type="slidenum">
              <a:rPr lang="en-GB" smtClean="0"/>
              <a:pPr>
                <a:defRPr/>
              </a:pPr>
              <a:t>‹#›</a:t>
            </a:fld>
            <a:r>
              <a:rPr lang="en-GB" dirty="0"/>
              <a:t>/78</a:t>
            </a:r>
          </a:p>
        </p:txBody>
      </p:sp>
      <p:sp>
        <p:nvSpPr>
          <p:cNvPr id="7" name="Rectangle 4"/>
          <p:cNvSpPr>
            <a:spLocks noGrp="1" noChangeArrowheads="1"/>
          </p:cNvSpPr>
          <p:nvPr>
            <p:ph type="dt" sz="half" idx="2"/>
          </p:nvPr>
        </p:nvSpPr>
        <p:spPr bwMode="auto">
          <a:xfrm>
            <a:off x="863600" y="6321426"/>
            <a:ext cx="3041651" cy="252413"/>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fontAlgn="auto">
              <a:spcBef>
                <a:spcPts val="0"/>
              </a:spcBef>
              <a:spcAft>
                <a:spcPts val="0"/>
              </a:spcAft>
              <a:defRPr sz="1000" b="1">
                <a:latin typeface="+mn-lt"/>
                <a:cs typeface="+mn-cs"/>
              </a:defRPr>
            </a:lvl1pPr>
          </a:lstStyle>
          <a:p>
            <a:pPr>
              <a:defRPr/>
            </a:pPr>
            <a:r>
              <a:rPr lang="fr-FR" dirty="0"/>
              <a:t>I-AM.53 / E 19 – VA – v1.00 </a:t>
            </a:r>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4" name="Rectangle 5"/>
          <p:cNvSpPr>
            <a:spLocks noGrp="1" noChangeArrowheads="1"/>
          </p:cNvSpPr>
          <p:nvPr>
            <p:ph type="ftr" sz="quarter" idx="11"/>
          </p:nvPr>
        </p:nvSpPr>
        <p:spPr>
          <a:ln/>
        </p:spPr>
        <p:txBody>
          <a:bodyPr/>
          <a:lstStyle>
            <a:lvl1pPr>
              <a:defRPr/>
            </a:lvl1pPr>
          </a:lstStyle>
          <a:p>
            <a:pPr>
              <a:defRPr/>
            </a:pPr>
            <a:r>
              <a:rPr lang="nl-NL" dirty="0"/>
              <a:t>VA_Leider van het werk VV_Indringing Type I</a:t>
            </a:r>
            <a:endParaRPr lang="en-GB" dirty="0"/>
          </a:p>
        </p:txBody>
      </p:sp>
      <p:sp>
        <p:nvSpPr>
          <p:cNvPr id="5" name="Rectangle 6"/>
          <p:cNvSpPr>
            <a:spLocks noGrp="1" noChangeArrowheads="1"/>
          </p:cNvSpPr>
          <p:nvPr>
            <p:ph type="sldNum" sz="quarter" idx="12"/>
          </p:nvPr>
        </p:nvSpPr>
        <p:spPr>
          <a:ln/>
        </p:spPr>
        <p:txBody>
          <a:bodyPr/>
          <a:lstStyle>
            <a:lvl1pPr>
              <a:defRPr/>
            </a:lvl1pPr>
          </a:lstStyle>
          <a:p>
            <a:pPr>
              <a:defRPr/>
            </a:pPr>
            <a:fld id="{CA00083D-A4CF-4E8A-B05F-BC0F2007C783}" type="slidenum">
              <a:rPr lang="en-GB" smtClean="0"/>
              <a:pPr>
                <a:defRPr/>
              </a:pPr>
              <a:t>‹#›</a:t>
            </a:fld>
            <a:r>
              <a:rPr lang="en-GB" dirty="0"/>
              <a:t>/78</a:t>
            </a:r>
          </a:p>
        </p:txBody>
      </p:sp>
      <p:sp>
        <p:nvSpPr>
          <p:cNvPr id="6" name="Rectangle 4"/>
          <p:cNvSpPr>
            <a:spLocks noGrp="1" noChangeArrowheads="1"/>
          </p:cNvSpPr>
          <p:nvPr>
            <p:ph type="dt" sz="half" idx="2"/>
          </p:nvPr>
        </p:nvSpPr>
        <p:spPr bwMode="auto">
          <a:xfrm>
            <a:off x="863600" y="6321426"/>
            <a:ext cx="3041651" cy="252413"/>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fontAlgn="auto">
              <a:spcBef>
                <a:spcPts val="0"/>
              </a:spcBef>
              <a:spcAft>
                <a:spcPts val="0"/>
              </a:spcAft>
              <a:defRPr sz="1000" b="1">
                <a:latin typeface="+mn-lt"/>
                <a:cs typeface="+mn-cs"/>
              </a:defRPr>
            </a:lvl1pPr>
          </a:lstStyle>
          <a:p>
            <a:pPr>
              <a:defRPr/>
            </a:pPr>
            <a:r>
              <a:rPr lang="fr-FR" dirty="0"/>
              <a:t>I-AM.53 / E 19 – VA – v1.00 </a:t>
            </a:r>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Cover slide 5">
    <p:spTree>
      <p:nvGrpSpPr>
        <p:cNvPr id="1" name=""/>
        <p:cNvGrpSpPr/>
        <p:nvPr/>
      </p:nvGrpSpPr>
      <p:grpSpPr>
        <a:xfrm>
          <a:off x="0" y="0"/>
          <a:ext cx="0" cy="0"/>
          <a:chOff x="0" y="0"/>
          <a:chExt cx="0" cy="0"/>
        </a:xfrm>
      </p:grpSpPr>
      <p:pic>
        <p:nvPicPr>
          <p:cNvPr id="2" name="Image 1"/>
          <p:cNvPicPr>
            <a:picLocks noChangeAspect="1"/>
          </p:cNvPicPr>
          <p:nvPr userDrawn="1"/>
        </p:nvPicPr>
        <p:blipFill rotWithShape="1">
          <a:blip r:embed="rId2">
            <a:extLst>
              <a:ext uri="{28A0092B-C50C-407E-A947-70E740481C1C}">
                <a14:useLocalDpi xmlns:a14="http://schemas.microsoft.com/office/drawing/2010/main" val="0"/>
              </a:ext>
            </a:extLst>
          </a:blip>
          <a:srcRect l="24068" t="148" r="8817" b="1178"/>
          <a:stretch/>
        </p:blipFill>
        <p:spPr>
          <a:xfrm>
            <a:off x="-778119" y="-4564"/>
            <a:ext cx="7001265" cy="6862564"/>
          </a:xfrm>
          <a:prstGeom prst="rect">
            <a:avLst/>
          </a:prstGeom>
        </p:spPr>
      </p:pic>
      <p:pic>
        <p:nvPicPr>
          <p:cNvPr id="13" name="Afbeelding 12">
            <a:extLst>
              <a:ext uri="{FF2B5EF4-FFF2-40B4-BE49-F238E27FC236}">
                <a16:creationId xmlns:a16="http://schemas.microsoft.com/office/drawing/2014/main" id="{25F0BD56-BAEA-294C-A452-3A606BC1BB2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885200" y="5551200"/>
            <a:ext cx="1306800" cy="1306800"/>
          </a:xfrm>
          <a:prstGeom prst="rect">
            <a:avLst/>
          </a:prstGeom>
        </p:spPr>
      </p:pic>
      <p:pic>
        <p:nvPicPr>
          <p:cNvPr id="18" name="Afbeelding 17">
            <a:extLst>
              <a:ext uri="{FF2B5EF4-FFF2-40B4-BE49-F238E27FC236}">
                <a16:creationId xmlns:a16="http://schemas.microsoft.com/office/drawing/2014/main" id="{3699229F-CF47-3F4D-BC39-7FDF25373FD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306800" cy="1306800"/>
          </a:xfrm>
          <a:prstGeom prst="rect">
            <a:avLst/>
          </a:prstGeom>
        </p:spPr>
      </p:pic>
      <p:sp>
        <p:nvSpPr>
          <p:cNvPr id="21" name="Titel 28">
            <a:extLst>
              <a:ext uri="{FF2B5EF4-FFF2-40B4-BE49-F238E27FC236}">
                <a16:creationId xmlns:a16="http://schemas.microsoft.com/office/drawing/2014/main" id="{933B33C8-5E8A-AB48-80BF-55E43960DC1C}"/>
              </a:ext>
            </a:extLst>
          </p:cNvPr>
          <p:cNvSpPr>
            <a:spLocks noGrp="1"/>
          </p:cNvSpPr>
          <p:nvPr>
            <p:ph type="title" hasCustomPrompt="1"/>
          </p:nvPr>
        </p:nvSpPr>
        <p:spPr>
          <a:xfrm>
            <a:off x="6411602" y="2052840"/>
            <a:ext cx="5268913" cy="2343711"/>
          </a:xfrm>
          <a:prstGeom prst="rect">
            <a:avLst/>
          </a:prstGeom>
        </p:spPr>
        <p:txBody>
          <a:bodyPr anchor="t">
            <a:normAutofit/>
          </a:bodyPr>
          <a:lstStyle>
            <a:lvl1pPr>
              <a:defRPr sz="3094" b="1" i="0">
                <a:solidFill>
                  <a:schemeClr val="accent2"/>
                </a:solidFill>
                <a:latin typeface="Calibri" panose="020F0502020204030204" pitchFamily="34" charset="0"/>
                <a:cs typeface="Calibri" panose="020F0502020204030204" pitchFamily="34" charset="0"/>
              </a:defRPr>
            </a:lvl1pPr>
          </a:lstStyle>
          <a:p>
            <a:r>
              <a:rPr lang="nl-BE" dirty="0"/>
              <a:t>New Infrabel </a:t>
            </a:r>
            <a:br>
              <a:rPr lang="nl-BE" dirty="0"/>
            </a:br>
            <a:r>
              <a:rPr lang="nl-BE" dirty="0"/>
              <a:t>PPT Template</a:t>
            </a:r>
          </a:p>
        </p:txBody>
      </p:sp>
      <p:sp>
        <p:nvSpPr>
          <p:cNvPr id="22" name="Tijdelijke aanduiding voor tekst 32">
            <a:extLst>
              <a:ext uri="{FF2B5EF4-FFF2-40B4-BE49-F238E27FC236}">
                <a16:creationId xmlns:a16="http://schemas.microsoft.com/office/drawing/2014/main" id="{16040426-B7BF-2844-BAE3-149DEB867A2A}"/>
              </a:ext>
            </a:extLst>
          </p:cNvPr>
          <p:cNvSpPr>
            <a:spLocks noGrp="1"/>
          </p:cNvSpPr>
          <p:nvPr>
            <p:ph type="body" sz="quarter" idx="12" hasCustomPrompt="1"/>
          </p:nvPr>
        </p:nvSpPr>
        <p:spPr>
          <a:xfrm>
            <a:off x="6411602" y="4594550"/>
            <a:ext cx="5268913" cy="354013"/>
          </a:xfrm>
          <a:prstGeom prst="rect">
            <a:avLst/>
          </a:prstGeom>
        </p:spPr>
        <p:txBody>
          <a:bodyPr>
            <a:noAutofit/>
          </a:bodyPr>
          <a:lstStyle>
            <a:lvl1pPr marL="0" indent="0">
              <a:buNone/>
              <a:defRPr sz="1406" b="1" i="0">
                <a:solidFill>
                  <a:schemeClr val="bg2"/>
                </a:solidFill>
                <a:latin typeface="Calibri" panose="020F0502020204030204" pitchFamily="34" charset="0"/>
                <a:cs typeface="Calibri" panose="020F0502020204030204" pitchFamily="34" charset="0"/>
              </a:defRPr>
            </a:lvl1pPr>
          </a:lstStyle>
          <a:p>
            <a:pPr lvl="0"/>
            <a:r>
              <a:rPr lang="nl-BE" dirty="0" err="1"/>
              <a:t>Subtitle</a:t>
            </a:r>
            <a:endParaRPr lang="nl-BE" dirty="0"/>
          </a:p>
        </p:txBody>
      </p:sp>
      <p:sp>
        <p:nvSpPr>
          <p:cNvPr id="26" name="Tijdelijke aanduiding voor tekst 32">
            <a:extLst>
              <a:ext uri="{FF2B5EF4-FFF2-40B4-BE49-F238E27FC236}">
                <a16:creationId xmlns:a16="http://schemas.microsoft.com/office/drawing/2014/main" id="{B4D9616B-DA26-1A47-9747-A7181BAF80E2}"/>
              </a:ext>
            </a:extLst>
          </p:cNvPr>
          <p:cNvSpPr>
            <a:spLocks noGrp="1"/>
          </p:cNvSpPr>
          <p:nvPr>
            <p:ph type="body" sz="quarter" idx="13" hasCustomPrompt="1"/>
          </p:nvPr>
        </p:nvSpPr>
        <p:spPr>
          <a:xfrm>
            <a:off x="6411602" y="5551204"/>
            <a:ext cx="4406479" cy="354013"/>
          </a:xfrm>
          <a:prstGeom prst="rect">
            <a:avLst/>
          </a:prstGeom>
        </p:spPr>
        <p:txBody>
          <a:bodyPr>
            <a:noAutofit/>
          </a:bodyPr>
          <a:lstStyle>
            <a:lvl1pPr marL="0" indent="0">
              <a:buNone/>
              <a:defRPr sz="1013" b="0" i="0">
                <a:solidFill>
                  <a:schemeClr val="accent2"/>
                </a:solidFill>
                <a:latin typeface="Calibri" panose="020F0502020204030204" pitchFamily="34" charset="0"/>
                <a:cs typeface="Calibri" panose="020F0502020204030204" pitchFamily="34" charset="0"/>
              </a:defRPr>
            </a:lvl1pPr>
          </a:lstStyle>
          <a:p>
            <a:pPr lvl="0"/>
            <a:r>
              <a:rPr lang="nl-BE" dirty="0"/>
              <a:t>Speakers</a:t>
            </a:r>
          </a:p>
        </p:txBody>
      </p:sp>
      <p:pic>
        <p:nvPicPr>
          <p:cNvPr id="10" name="Afbeelding 26">
            <a:extLst>
              <a:ext uri="{FF2B5EF4-FFF2-40B4-BE49-F238E27FC236}">
                <a16:creationId xmlns:a16="http://schemas.microsoft.com/office/drawing/2014/main" id="{3F72C7A5-9320-A14F-BAE2-587C7594BD2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491288" y="689502"/>
            <a:ext cx="2024544" cy="330621"/>
          </a:xfrm>
          <a:prstGeom prst="rect">
            <a:avLst/>
          </a:prstGeom>
        </p:spPr>
      </p:pic>
      <p:sp>
        <p:nvSpPr>
          <p:cNvPr id="11" name="Tijdelijke aanduiding voor tekst 32">
            <a:extLst>
              <a:ext uri="{FF2B5EF4-FFF2-40B4-BE49-F238E27FC236}">
                <a16:creationId xmlns:a16="http://schemas.microsoft.com/office/drawing/2014/main" id="{7024A828-DDA5-D64F-BDF2-3A4452BAEF43}"/>
              </a:ext>
            </a:extLst>
          </p:cNvPr>
          <p:cNvSpPr>
            <a:spLocks noGrp="1"/>
          </p:cNvSpPr>
          <p:nvPr>
            <p:ph type="body" sz="quarter" idx="14" hasCustomPrompt="1"/>
          </p:nvPr>
        </p:nvSpPr>
        <p:spPr>
          <a:xfrm>
            <a:off x="6411601" y="5936949"/>
            <a:ext cx="2522779" cy="354013"/>
          </a:xfrm>
          <a:prstGeom prst="rect">
            <a:avLst/>
          </a:prstGeom>
        </p:spPr>
        <p:txBody>
          <a:bodyPr>
            <a:noAutofit/>
          </a:bodyPr>
          <a:lstStyle>
            <a:lvl1pPr marL="0" indent="0">
              <a:buNone/>
              <a:defRPr sz="1013" b="0" i="0">
                <a:solidFill>
                  <a:schemeClr val="accent2"/>
                </a:solidFill>
                <a:latin typeface="Calibri" panose="020F0502020204030204" pitchFamily="34" charset="0"/>
                <a:cs typeface="Calibri" panose="020F0502020204030204" pitchFamily="34" charset="0"/>
              </a:defRPr>
            </a:lvl1pPr>
          </a:lstStyle>
          <a:p>
            <a:pPr lvl="0"/>
            <a:r>
              <a:rPr lang="nl-BE" dirty="0"/>
              <a:t>Date</a:t>
            </a:r>
          </a:p>
        </p:txBody>
      </p:sp>
      <p:pic>
        <p:nvPicPr>
          <p:cNvPr id="12" name="Image 11"/>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8844353" y="681743"/>
            <a:ext cx="743489" cy="338378"/>
          </a:xfrm>
          <a:prstGeom prst="rect">
            <a:avLst/>
          </a:prstGeom>
        </p:spPr>
      </p:pic>
    </p:spTree>
    <p:extLst>
      <p:ext uri="{BB962C8B-B14F-4D97-AF65-F5344CB8AC3E}">
        <p14:creationId xmlns:p14="http://schemas.microsoft.com/office/powerpoint/2010/main" val="11732051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ver slide 1">
    <p:spTree>
      <p:nvGrpSpPr>
        <p:cNvPr id="1" name=""/>
        <p:cNvGrpSpPr/>
        <p:nvPr/>
      </p:nvGrpSpPr>
      <p:grpSpPr>
        <a:xfrm>
          <a:off x="0" y="0"/>
          <a:ext cx="0" cy="0"/>
          <a:chOff x="0" y="0"/>
          <a:chExt cx="0" cy="0"/>
        </a:xfrm>
      </p:grpSpPr>
      <p:pic>
        <p:nvPicPr>
          <p:cNvPr id="12" name="Afbeelding 11">
            <a:extLst>
              <a:ext uri="{FF2B5EF4-FFF2-40B4-BE49-F238E27FC236}">
                <a16:creationId xmlns:a16="http://schemas.microsoft.com/office/drawing/2014/main" id="{D6D0D3FB-DE49-5D46-81B2-9E2BF69EA71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6094801" cy="6858000"/>
          </a:xfrm>
          <a:prstGeom prst="rect">
            <a:avLst/>
          </a:prstGeom>
        </p:spPr>
      </p:pic>
      <p:pic>
        <p:nvPicPr>
          <p:cNvPr id="13" name="Afbeelding 12">
            <a:extLst>
              <a:ext uri="{FF2B5EF4-FFF2-40B4-BE49-F238E27FC236}">
                <a16:creationId xmlns:a16="http://schemas.microsoft.com/office/drawing/2014/main" id="{25F0BD56-BAEA-294C-A452-3A606BC1BB2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885200" y="5551200"/>
            <a:ext cx="1306800" cy="1306800"/>
          </a:xfrm>
          <a:prstGeom prst="rect">
            <a:avLst/>
          </a:prstGeom>
        </p:spPr>
      </p:pic>
      <p:pic>
        <p:nvPicPr>
          <p:cNvPr id="18" name="Afbeelding 17">
            <a:extLst>
              <a:ext uri="{FF2B5EF4-FFF2-40B4-BE49-F238E27FC236}">
                <a16:creationId xmlns:a16="http://schemas.microsoft.com/office/drawing/2014/main" id="{3699229F-CF47-3F4D-BC39-7FDF25373FD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306800" cy="1306800"/>
          </a:xfrm>
          <a:prstGeom prst="rect">
            <a:avLst/>
          </a:prstGeom>
        </p:spPr>
      </p:pic>
      <p:sp>
        <p:nvSpPr>
          <p:cNvPr id="21" name="Titel 28">
            <a:extLst>
              <a:ext uri="{FF2B5EF4-FFF2-40B4-BE49-F238E27FC236}">
                <a16:creationId xmlns:a16="http://schemas.microsoft.com/office/drawing/2014/main" id="{933B33C8-5E8A-AB48-80BF-55E43960DC1C}"/>
              </a:ext>
            </a:extLst>
          </p:cNvPr>
          <p:cNvSpPr>
            <a:spLocks noGrp="1"/>
          </p:cNvSpPr>
          <p:nvPr>
            <p:ph type="title" hasCustomPrompt="1"/>
          </p:nvPr>
        </p:nvSpPr>
        <p:spPr>
          <a:xfrm>
            <a:off x="6411601" y="2052838"/>
            <a:ext cx="5268913" cy="2343711"/>
          </a:xfrm>
          <a:prstGeom prst="rect">
            <a:avLst/>
          </a:prstGeom>
        </p:spPr>
        <p:txBody>
          <a:bodyPr anchor="t">
            <a:normAutofit/>
          </a:bodyPr>
          <a:lstStyle>
            <a:lvl1pPr>
              <a:defRPr sz="4125" b="1" i="0">
                <a:solidFill>
                  <a:schemeClr val="accent2"/>
                </a:solidFill>
                <a:latin typeface="Calibri" panose="020F0502020204030204" pitchFamily="34" charset="0"/>
                <a:cs typeface="Calibri" panose="020F0502020204030204" pitchFamily="34" charset="0"/>
              </a:defRPr>
            </a:lvl1pPr>
          </a:lstStyle>
          <a:p>
            <a:r>
              <a:rPr lang="nl-BE" dirty="0"/>
              <a:t>New Infrabel </a:t>
            </a:r>
            <a:br>
              <a:rPr lang="nl-BE" dirty="0"/>
            </a:br>
            <a:r>
              <a:rPr lang="nl-BE" dirty="0"/>
              <a:t>PPT Template</a:t>
            </a:r>
          </a:p>
        </p:txBody>
      </p:sp>
      <p:sp>
        <p:nvSpPr>
          <p:cNvPr id="22" name="Tijdelijke aanduiding voor tekst 32">
            <a:extLst>
              <a:ext uri="{FF2B5EF4-FFF2-40B4-BE49-F238E27FC236}">
                <a16:creationId xmlns:a16="http://schemas.microsoft.com/office/drawing/2014/main" id="{16040426-B7BF-2844-BAE3-149DEB867A2A}"/>
              </a:ext>
            </a:extLst>
          </p:cNvPr>
          <p:cNvSpPr>
            <a:spLocks noGrp="1"/>
          </p:cNvSpPr>
          <p:nvPr>
            <p:ph type="body" sz="quarter" idx="12" hasCustomPrompt="1"/>
          </p:nvPr>
        </p:nvSpPr>
        <p:spPr>
          <a:xfrm>
            <a:off x="6411601" y="4594548"/>
            <a:ext cx="5268913" cy="354013"/>
          </a:xfrm>
          <a:prstGeom prst="rect">
            <a:avLst/>
          </a:prstGeom>
        </p:spPr>
        <p:txBody>
          <a:bodyPr>
            <a:noAutofit/>
          </a:bodyPr>
          <a:lstStyle>
            <a:lvl1pPr marL="0" indent="0">
              <a:buNone/>
              <a:defRPr sz="1875" b="1" i="0">
                <a:solidFill>
                  <a:schemeClr val="bg2"/>
                </a:solidFill>
                <a:latin typeface="Calibri" panose="020F0502020204030204" pitchFamily="34" charset="0"/>
                <a:cs typeface="Calibri" panose="020F0502020204030204" pitchFamily="34" charset="0"/>
              </a:defRPr>
            </a:lvl1pPr>
          </a:lstStyle>
          <a:p>
            <a:pPr lvl="0"/>
            <a:r>
              <a:rPr lang="nl-BE" dirty="0" err="1"/>
              <a:t>Subtitle</a:t>
            </a:r>
            <a:endParaRPr lang="nl-BE" dirty="0"/>
          </a:p>
        </p:txBody>
      </p:sp>
      <p:sp>
        <p:nvSpPr>
          <p:cNvPr id="26" name="Tijdelijke aanduiding voor tekst 32">
            <a:extLst>
              <a:ext uri="{FF2B5EF4-FFF2-40B4-BE49-F238E27FC236}">
                <a16:creationId xmlns:a16="http://schemas.microsoft.com/office/drawing/2014/main" id="{B4D9616B-DA26-1A47-9747-A7181BAF80E2}"/>
              </a:ext>
            </a:extLst>
          </p:cNvPr>
          <p:cNvSpPr>
            <a:spLocks noGrp="1"/>
          </p:cNvSpPr>
          <p:nvPr>
            <p:ph type="body" sz="quarter" idx="13" hasCustomPrompt="1"/>
          </p:nvPr>
        </p:nvSpPr>
        <p:spPr>
          <a:xfrm>
            <a:off x="6411601" y="5551202"/>
            <a:ext cx="4406479" cy="354013"/>
          </a:xfrm>
          <a:prstGeom prst="rect">
            <a:avLst/>
          </a:prstGeom>
        </p:spPr>
        <p:txBody>
          <a:bodyPr>
            <a:noAutofit/>
          </a:bodyPr>
          <a:lstStyle>
            <a:lvl1pPr marL="0" indent="0">
              <a:buNone/>
              <a:defRPr sz="1350" b="0" i="0">
                <a:solidFill>
                  <a:schemeClr val="accent2"/>
                </a:solidFill>
                <a:latin typeface="Calibri" panose="020F0502020204030204" pitchFamily="34" charset="0"/>
                <a:cs typeface="Calibri" panose="020F0502020204030204" pitchFamily="34" charset="0"/>
              </a:defRPr>
            </a:lvl1pPr>
          </a:lstStyle>
          <a:p>
            <a:pPr lvl="0"/>
            <a:r>
              <a:rPr lang="nl-BE" dirty="0"/>
              <a:t>Speakers</a:t>
            </a:r>
          </a:p>
        </p:txBody>
      </p:sp>
      <p:pic>
        <p:nvPicPr>
          <p:cNvPr id="10" name="Afbeelding 26">
            <a:extLst>
              <a:ext uri="{FF2B5EF4-FFF2-40B4-BE49-F238E27FC236}">
                <a16:creationId xmlns:a16="http://schemas.microsoft.com/office/drawing/2014/main" id="{3F72C7A5-9320-A14F-BAE2-587C7594BD2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491288" y="689500"/>
            <a:ext cx="2024544" cy="330621"/>
          </a:xfrm>
          <a:prstGeom prst="rect">
            <a:avLst/>
          </a:prstGeom>
        </p:spPr>
      </p:pic>
      <p:sp>
        <p:nvSpPr>
          <p:cNvPr id="11" name="Tijdelijke aanduiding voor tekst 32">
            <a:extLst>
              <a:ext uri="{FF2B5EF4-FFF2-40B4-BE49-F238E27FC236}">
                <a16:creationId xmlns:a16="http://schemas.microsoft.com/office/drawing/2014/main" id="{7024A828-DDA5-D64F-BDF2-3A4452BAEF43}"/>
              </a:ext>
            </a:extLst>
          </p:cNvPr>
          <p:cNvSpPr>
            <a:spLocks noGrp="1"/>
          </p:cNvSpPr>
          <p:nvPr>
            <p:ph type="body" sz="quarter" idx="14" hasCustomPrompt="1"/>
          </p:nvPr>
        </p:nvSpPr>
        <p:spPr>
          <a:xfrm>
            <a:off x="6411601" y="5936947"/>
            <a:ext cx="2522779" cy="354013"/>
          </a:xfrm>
          <a:prstGeom prst="rect">
            <a:avLst/>
          </a:prstGeom>
        </p:spPr>
        <p:txBody>
          <a:bodyPr>
            <a:noAutofit/>
          </a:bodyPr>
          <a:lstStyle>
            <a:lvl1pPr marL="0" indent="0">
              <a:buNone/>
              <a:defRPr sz="1350" b="0" i="0">
                <a:solidFill>
                  <a:schemeClr val="accent2"/>
                </a:solidFill>
                <a:latin typeface="Calibri" panose="020F0502020204030204" pitchFamily="34" charset="0"/>
                <a:cs typeface="Calibri" panose="020F0502020204030204" pitchFamily="34" charset="0"/>
              </a:defRPr>
            </a:lvl1pPr>
          </a:lstStyle>
          <a:p>
            <a:pPr lvl="0"/>
            <a:r>
              <a:rPr lang="nl-BE" dirty="0"/>
              <a:t>Date</a:t>
            </a:r>
          </a:p>
        </p:txBody>
      </p:sp>
      <p:pic>
        <p:nvPicPr>
          <p:cNvPr id="14" name="Image 13"/>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8844351" y="681743"/>
            <a:ext cx="743489" cy="338378"/>
          </a:xfrm>
          <a:prstGeom prst="rect">
            <a:avLst/>
          </a:prstGeom>
        </p:spPr>
      </p:pic>
    </p:spTree>
    <p:extLst>
      <p:ext uri="{BB962C8B-B14F-4D97-AF65-F5344CB8AC3E}">
        <p14:creationId xmlns:p14="http://schemas.microsoft.com/office/powerpoint/2010/main" val="23993987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wmf"/><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1.xml"/><Relationship Id="rId7"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14.pn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image" Target="../media/image8.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theme" Target="../theme/theme4.xml"/><Relationship Id="rId1"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2" name="AutoShape 8"/>
          <p:cNvSpPr>
            <a:spLocks noChangeArrowheads="1"/>
          </p:cNvSpPr>
          <p:nvPr/>
        </p:nvSpPr>
        <p:spPr bwMode="auto">
          <a:xfrm>
            <a:off x="702733" y="6310314"/>
            <a:ext cx="10769600" cy="287337"/>
          </a:xfrm>
          <a:prstGeom prst="roundRect">
            <a:avLst>
              <a:gd name="adj" fmla="val 16667"/>
            </a:avLst>
          </a:prstGeom>
          <a:solidFill>
            <a:srgbClr val="BDE2F6"/>
          </a:solidFill>
          <a:ln w="9525">
            <a:noFill/>
            <a:round/>
            <a:headEnd/>
            <a:tailEnd/>
          </a:ln>
          <a:effectLst/>
        </p:spPr>
        <p:txBody>
          <a:bodyPr wrap="none" anchor="ctr"/>
          <a:lstStyle/>
          <a:p>
            <a:pPr algn="ctr">
              <a:defRPr/>
            </a:pPr>
            <a:endParaRPr lang="nl-BE" b="1" dirty="0"/>
          </a:p>
        </p:txBody>
      </p:sp>
      <p:sp>
        <p:nvSpPr>
          <p:cNvPr id="1027" name="Rectangle 2"/>
          <p:cNvSpPr>
            <a:spLocks noGrp="1" noChangeArrowheads="1"/>
          </p:cNvSpPr>
          <p:nvPr>
            <p:ph type="title"/>
          </p:nvPr>
        </p:nvSpPr>
        <p:spPr bwMode="auto">
          <a:xfrm>
            <a:off x="719667" y="981076"/>
            <a:ext cx="10752667" cy="88741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title style</a:t>
            </a:r>
            <a:endParaRPr lang="en-GB"/>
          </a:p>
        </p:txBody>
      </p:sp>
      <p:sp>
        <p:nvSpPr>
          <p:cNvPr id="1028" name="Rectangle 3"/>
          <p:cNvSpPr>
            <a:spLocks noGrp="1" noChangeArrowheads="1"/>
          </p:cNvSpPr>
          <p:nvPr>
            <p:ph type="body" idx="1"/>
          </p:nvPr>
        </p:nvSpPr>
        <p:spPr bwMode="auto">
          <a:xfrm>
            <a:off x="719667" y="1916113"/>
            <a:ext cx="10752667" cy="415131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9" name="Rectangle 5"/>
          <p:cNvSpPr>
            <a:spLocks noGrp="1" noChangeArrowheads="1"/>
          </p:cNvSpPr>
          <p:nvPr>
            <p:ph type="ftr" sz="quarter" idx="3"/>
          </p:nvPr>
        </p:nvSpPr>
        <p:spPr bwMode="auto">
          <a:xfrm>
            <a:off x="3888318" y="6321426"/>
            <a:ext cx="4991100" cy="27622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ctr">
              <a:defRPr sz="1000" b="1"/>
            </a:lvl1pPr>
          </a:lstStyle>
          <a:p>
            <a:pPr>
              <a:defRPr/>
            </a:pPr>
            <a:r>
              <a:rPr lang="nl-NL" dirty="0"/>
              <a:t>VA_Leider van het werk VV_Indringing Type I</a:t>
            </a:r>
            <a:endParaRPr lang="en-GB" dirty="0"/>
          </a:p>
        </p:txBody>
      </p:sp>
      <p:sp>
        <p:nvSpPr>
          <p:cNvPr id="1030" name="Rectangle 6"/>
          <p:cNvSpPr>
            <a:spLocks noGrp="1" noChangeArrowheads="1"/>
          </p:cNvSpPr>
          <p:nvPr>
            <p:ph type="sldNum" sz="quarter" idx="4"/>
          </p:nvPr>
        </p:nvSpPr>
        <p:spPr bwMode="auto">
          <a:xfrm>
            <a:off x="10703984" y="6321426"/>
            <a:ext cx="590549" cy="252413"/>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a:defRPr sz="1000" b="1"/>
            </a:lvl1pPr>
          </a:lstStyle>
          <a:p>
            <a:pPr>
              <a:defRPr/>
            </a:pPr>
            <a:fld id="{46E1D794-068F-4324-8FA1-91A8FD8623D5}" type="slidenum">
              <a:rPr lang="en-GB" smtClean="0"/>
              <a:pPr>
                <a:defRPr/>
              </a:pPr>
              <a:t>‹#›</a:t>
            </a:fld>
            <a:r>
              <a:rPr lang="en-GB" dirty="0"/>
              <a:t>/78</a:t>
            </a:r>
          </a:p>
        </p:txBody>
      </p:sp>
      <p:pic>
        <p:nvPicPr>
          <p:cNvPr id="3" name="Picture 17" descr="infrabel_logo_color_POS_RGB_90"/>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683684" y="303213"/>
            <a:ext cx="2159000" cy="431800"/>
          </a:xfrm>
          <a:prstGeom prst="rect">
            <a:avLst/>
          </a:prstGeom>
          <a:noFill/>
          <a:ln w="9525">
            <a:noFill/>
            <a:miter lim="800000"/>
            <a:headEnd/>
            <a:tailEnd/>
          </a:ln>
        </p:spPr>
      </p:pic>
      <p:sp>
        <p:nvSpPr>
          <p:cNvPr id="9" name="Rectangle 4"/>
          <p:cNvSpPr>
            <a:spLocks noGrp="1" noChangeArrowheads="1"/>
          </p:cNvSpPr>
          <p:nvPr>
            <p:ph type="dt" sz="half" idx="2"/>
          </p:nvPr>
        </p:nvSpPr>
        <p:spPr bwMode="auto">
          <a:xfrm>
            <a:off x="863600" y="6321426"/>
            <a:ext cx="3041651" cy="252413"/>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fontAlgn="auto">
              <a:spcBef>
                <a:spcPts val="0"/>
              </a:spcBef>
              <a:spcAft>
                <a:spcPts val="0"/>
              </a:spcAft>
              <a:defRPr sz="1000" b="1">
                <a:latin typeface="+mn-lt"/>
                <a:cs typeface="+mn-cs"/>
              </a:defRPr>
            </a:lvl1pPr>
          </a:lstStyle>
          <a:p>
            <a:pPr>
              <a:defRPr/>
            </a:pPr>
            <a:r>
              <a:rPr lang="fr-FR" dirty="0"/>
              <a:t>I-AM.53 / E 19 – VA – v1.00 </a:t>
            </a:r>
            <a:endParaRPr lang="en-GB" dirty="0"/>
          </a:p>
        </p:txBody>
      </p:sp>
    </p:spTree>
  </p:cSld>
  <p:clrMap bg1="lt1" tx1="dk1" bg2="lt2" tx2="dk2" accent1="accent1" accent2="accent2" accent3="accent3" accent4="accent4" accent5="accent5" accent6="accent6" hlink="hlink" folHlink="folHlink"/>
  <p:sldLayoutIdLst>
    <p:sldLayoutId id="2147483719" r:id="rId1"/>
    <p:sldLayoutId id="2147483714" r:id="rId2"/>
    <p:sldLayoutId id="2147483720" r:id="rId3"/>
    <p:sldLayoutId id="2147483715" r:id="rId4"/>
    <p:sldLayoutId id="2147483716" r:id="rId5"/>
    <p:sldLayoutId id="2147483717" r:id="rId6"/>
    <p:sldLayoutId id="2147483718" r:id="rId7"/>
    <p:sldLayoutId id="2147483734" r:id="rId8"/>
  </p:sldLayoutIdLst>
  <p:hf hdr="0"/>
  <p:txStyles>
    <p:titleStyle>
      <a:lvl1pPr algn="l" rtl="0" eaLnBrk="0" fontAlgn="base" hangingPunct="0">
        <a:spcBef>
          <a:spcPct val="0"/>
        </a:spcBef>
        <a:spcAft>
          <a:spcPct val="0"/>
        </a:spcAft>
        <a:defRPr sz="2800" b="1">
          <a:solidFill>
            <a:srgbClr val="0070C0"/>
          </a:solidFill>
          <a:latin typeface="+mj-lt"/>
          <a:ea typeface="+mj-ea"/>
          <a:cs typeface="+mj-cs"/>
        </a:defRPr>
      </a:lvl1pPr>
      <a:lvl2pPr algn="l" rtl="0" eaLnBrk="0" fontAlgn="base" hangingPunct="0">
        <a:spcBef>
          <a:spcPct val="0"/>
        </a:spcBef>
        <a:spcAft>
          <a:spcPct val="0"/>
        </a:spcAft>
        <a:defRPr sz="2800" b="1">
          <a:solidFill>
            <a:srgbClr val="0070C0"/>
          </a:solidFill>
          <a:latin typeface="Arial" charset="0"/>
          <a:cs typeface="Arial" charset="0"/>
        </a:defRPr>
      </a:lvl2pPr>
      <a:lvl3pPr algn="l" rtl="0" eaLnBrk="0" fontAlgn="base" hangingPunct="0">
        <a:spcBef>
          <a:spcPct val="0"/>
        </a:spcBef>
        <a:spcAft>
          <a:spcPct val="0"/>
        </a:spcAft>
        <a:defRPr sz="2800" b="1">
          <a:solidFill>
            <a:srgbClr val="0070C0"/>
          </a:solidFill>
          <a:latin typeface="Arial" charset="0"/>
          <a:cs typeface="Arial" charset="0"/>
        </a:defRPr>
      </a:lvl3pPr>
      <a:lvl4pPr algn="l" rtl="0" eaLnBrk="0" fontAlgn="base" hangingPunct="0">
        <a:spcBef>
          <a:spcPct val="0"/>
        </a:spcBef>
        <a:spcAft>
          <a:spcPct val="0"/>
        </a:spcAft>
        <a:defRPr sz="2800" b="1">
          <a:solidFill>
            <a:srgbClr val="0070C0"/>
          </a:solidFill>
          <a:latin typeface="Arial" charset="0"/>
          <a:cs typeface="Arial" charset="0"/>
        </a:defRPr>
      </a:lvl4pPr>
      <a:lvl5pPr algn="l" rtl="0" eaLnBrk="0" fontAlgn="base" hangingPunct="0">
        <a:spcBef>
          <a:spcPct val="0"/>
        </a:spcBef>
        <a:spcAft>
          <a:spcPct val="0"/>
        </a:spcAft>
        <a:defRPr sz="2800" b="1">
          <a:solidFill>
            <a:srgbClr val="0070C0"/>
          </a:solidFill>
          <a:latin typeface="Arial" charset="0"/>
          <a:cs typeface="Arial" charset="0"/>
        </a:defRPr>
      </a:lvl5pPr>
      <a:lvl6pPr marL="457200" algn="l" rtl="0" eaLnBrk="1" fontAlgn="base" hangingPunct="1">
        <a:spcBef>
          <a:spcPct val="0"/>
        </a:spcBef>
        <a:spcAft>
          <a:spcPct val="0"/>
        </a:spcAft>
        <a:defRPr sz="3200" b="1">
          <a:solidFill>
            <a:schemeClr val="tx2"/>
          </a:solidFill>
          <a:latin typeface="Arial" charset="0"/>
          <a:cs typeface="Arial" charset="0"/>
        </a:defRPr>
      </a:lvl6pPr>
      <a:lvl7pPr marL="914400" algn="l" rtl="0" eaLnBrk="1" fontAlgn="base" hangingPunct="1">
        <a:spcBef>
          <a:spcPct val="0"/>
        </a:spcBef>
        <a:spcAft>
          <a:spcPct val="0"/>
        </a:spcAft>
        <a:defRPr sz="3200" b="1">
          <a:solidFill>
            <a:schemeClr val="tx2"/>
          </a:solidFill>
          <a:latin typeface="Arial" charset="0"/>
          <a:cs typeface="Arial" charset="0"/>
        </a:defRPr>
      </a:lvl7pPr>
      <a:lvl8pPr marL="1371600" algn="l" rtl="0" eaLnBrk="1" fontAlgn="base" hangingPunct="1">
        <a:spcBef>
          <a:spcPct val="0"/>
        </a:spcBef>
        <a:spcAft>
          <a:spcPct val="0"/>
        </a:spcAft>
        <a:defRPr sz="3200" b="1">
          <a:solidFill>
            <a:schemeClr val="tx2"/>
          </a:solidFill>
          <a:latin typeface="Arial" charset="0"/>
          <a:cs typeface="Arial" charset="0"/>
        </a:defRPr>
      </a:lvl8pPr>
      <a:lvl9pPr marL="1828800" algn="l" rtl="0" eaLnBrk="1" fontAlgn="base" hangingPunct="1">
        <a:spcBef>
          <a:spcPct val="0"/>
        </a:spcBef>
        <a:spcAft>
          <a:spcPct val="0"/>
        </a:spcAft>
        <a:defRPr sz="3200" b="1">
          <a:solidFill>
            <a:schemeClr val="tx2"/>
          </a:solidFill>
          <a:latin typeface="Arial" charset="0"/>
          <a:cs typeface="Arial" charset="0"/>
        </a:defRPr>
      </a:lvl9pPr>
    </p:titleStyle>
    <p:bodyStyle>
      <a:lvl1pPr algn="l" rtl="0" eaLnBrk="0" fontAlgn="base" hangingPunct="0">
        <a:spcBef>
          <a:spcPct val="0"/>
        </a:spcBef>
        <a:spcAft>
          <a:spcPts val="600"/>
        </a:spcAft>
        <a:defRPr sz="2000">
          <a:solidFill>
            <a:schemeClr val="tx1"/>
          </a:solidFill>
          <a:latin typeface="+mn-lt"/>
          <a:ea typeface="+mn-ea"/>
          <a:cs typeface="+mn-cs"/>
        </a:defRPr>
      </a:lvl1pPr>
      <a:lvl2pPr marL="177800" indent="-177800" algn="l" rtl="0" eaLnBrk="0" fontAlgn="base" hangingPunct="0">
        <a:spcBef>
          <a:spcPct val="0"/>
        </a:spcBef>
        <a:spcAft>
          <a:spcPts val="600"/>
        </a:spcAft>
        <a:buSzPct val="100000"/>
        <a:buFont typeface="Arial" charset="0"/>
        <a:buChar char="•"/>
        <a:defRPr sz="2000">
          <a:solidFill>
            <a:schemeClr val="tx1"/>
          </a:solidFill>
          <a:latin typeface="+mn-lt"/>
          <a:cs typeface="+mn-cs"/>
        </a:defRPr>
      </a:lvl2pPr>
      <a:lvl3pPr marL="541338" indent="-363538" algn="l" rtl="0" eaLnBrk="0" fontAlgn="base" hangingPunct="0">
        <a:spcBef>
          <a:spcPct val="0"/>
        </a:spcBef>
        <a:spcAft>
          <a:spcPts val="600"/>
        </a:spcAft>
        <a:buFont typeface="Wingdings" pitchFamily="2" charset="2"/>
        <a:buChar char="à"/>
        <a:defRPr sz="2000">
          <a:solidFill>
            <a:schemeClr val="tx1"/>
          </a:solidFill>
          <a:latin typeface="+mn-lt"/>
          <a:cs typeface="+mn-cs"/>
        </a:defRPr>
      </a:lvl3pPr>
      <a:lvl4pPr marL="715963" indent="-177800" algn="l" rtl="0" eaLnBrk="0" fontAlgn="base" hangingPunct="0">
        <a:spcBef>
          <a:spcPct val="0"/>
        </a:spcBef>
        <a:spcAft>
          <a:spcPts val="600"/>
        </a:spcAft>
        <a:buFont typeface="Arial" charset="0"/>
        <a:buChar char="-"/>
        <a:defRPr sz="2000">
          <a:solidFill>
            <a:schemeClr val="tx1"/>
          </a:solidFill>
          <a:latin typeface="+mn-lt"/>
          <a:cs typeface="+mn-cs"/>
        </a:defRPr>
      </a:lvl4pPr>
      <a:lvl5pPr marL="895350" indent="-177800" algn="l" rtl="0" eaLnBrk="0" fontAlgn="base" hangingPunct="0">
        <a:spcBef>
          <a:spcPct val="0"/>
        </a:spcBef>
        <a:spcAft>
          <a:spcPts val="600"/>
        </a:spcAft>
        <a:buFont typeface="Arial" charset="0"/>
        <a:buChar char="•"/>
        <a:defRPr sz="2000">
          <a:solidFill>
            <a:schemeClr val="tx1"/>
          </a:solidFill>
          <a:latin typeface="+mn-lt"/>
          <a:cs typeface="+mn-cs"/>
        </a:defRPr>
      </a:lvl5pPr>
      <a:lvl6pPr marL="1074738" indent="-177800" algn="l" rtl="0" eaLnBrk="1" fontAlgn="base" hangingPunct="1">
        <a:spcBef>
          <a:spcPts val="0"/>
        </a:spcBef>
        <a:spcAft>
          <a:spcPts val="600"/>
        </a:spcAft>
        <a:buFont typeface="Arial" charset="0"/>
        <a:buChar char="-"/>
        <a:defRPr sz="2000">
          <a:solidFill>
            <a:schemeClr val="tx1"/>
          </a:solidFill>
          <a:latin typeface="+mn-lt"/>
          <a:cs typeface="+mn-cs"/>
        </a:defRPr>
      </a:lvl6pPr>
      <a:lvl7pPr marL="1252538" indent="-177800" algn="l" rtl="0" eaLnBrk="1" fontAlgn="base" hangingPunct="1">
        <a:spcBef>
          <a:spcPts val="0"/>
        </a:spcBef>
        <a:spcAft>
          <a:spcPts val="600"/>
        </a:spcAft>
        <a:buFont typeface="Arial" charset="0"/>
        <a:buChar char="-"/>
        <a:defRPr sz="2000">
          <a:solidFill>
            <a:schemeClr val="tx1"/>
          </a:solidFill>
          <a:latin typeface="+mn-lt"/>
          <a:cs typeface="+mn-cs"/>
        </a:defRPr>
      </a:lvl7pPr>
      <a:lvl8pPr marL="1438275" indent="-185738" algn="l" rtl="0" eaLnBrk="1" fontAlgn="base" hangingPunct="1">
        <a:spcBef>
          <a:spcPts val="0"/>
        </a:spcBef>
        <a:spcAft>
          <a:spcPts val="600"/>
        </a:spcAft>
        <a:buFont typeface="Arial" charset="0"/>
        <a:buChar char="-"/>
        <a:defRPr sz="2000">
          <a:solidFill>
            <a:schemeClr val="tx1"/>
          </a:solidFill>
          <a:latin typeface="+mn-lt"/>
          <a:cs typeface="+mn-cs"/>
        </a:defRPr>
      </a:lvl8pPr>
      <a:lvl9pPr marL="1616075" indent="-177800" algn="l" rtl="0" eaLnBrk="1" fontAlgn="base" hangingPunct="1">
        <a:spcBef>
          <a:spcPts val="0"/>
        </a:spcBef>
        <a:spcAft>
          <a:spcPts val="600"/>
        </a:spcAft>
        <a:buFont typeface="Arial" charset="0"/>
        <a:buChar char="-"/>
        <a:defRPr sz="2000">
          <a:solidFill>
            <a:schemeClr val="tx1"/>
          </a:solidFill>
          <a:latin typeface="+mn-lt"/>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369963"/>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nl-B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F9C57023-7CE4-824C-8E0E-D8797537E412}"/>
              </a:ext>
            </a:extLst>
          </p:cNvPr>
          <p:cNvSpPr/>
          <p:nvPr userDrawn="1"/>
        </p:nvSpPr>
        <p:spPr>
          <a:xfrm>
            <a:off x="0" y="6495880"/>
            <a:ext cx="12192000" cy="362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pic>
        <p:nvPicPr>
          <p:cNvPr id="2" name="Afbeelding 1">
            <a:extLst>
              <a:ext uri="{FF2B5EF4-FFF2-40B4-BE49-F238E27FC236}">
                <a16:creationId xmlns:a16="http://schemas.microsoft.com/office/drawing/2014/main" id="{9FE3A4A6-650B-AF4D-A7C7-2D5391844543}"/>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360000" cy="360000"/>
          </a:xfrm>
          <a:prstGeom prst="rect">
            <a:avLst/>
          </a:prstGeom>
        </p:spPr>
      </p:pic>
      <p:pic>
        <p:nvPicPr>
          <p:cNvPr id="6" name="Afbeelding 5">
            <a:extLst>
              <a:ext uri="{FF2B5EF4-FFF2-40B4-BE49-F238E27FC236}">
                <a16:creationId xmlns:a16="http://schemas.microsoft.com/office/drawing/2014/main" id="{D9222961-87D7-D445-A5B6-9CB31A193F80}"/>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11832000" y="6498000"/>
            <a:ext cx="360000" cy="360000"/>
          </a:xfrm>
          <a:prstGeom prst="rect">
            <a:avLst/>
          </a:prstGeom>
        </p:spPr>
      </p:pic>
      <p:pic>
        <p:nvPicPr>
          <p:cNvPr id="5" name="Image 4"/>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a:xfrm>
            <a:off x="484455" y="76925"/>
            <a:ext cx="698887" cy="318079"/>
          </a:xfrm>
          <a:prstGeom prst="rect">
            <a:avLst/>
          </a:prstGeom>
        </p:spPr>
      </p:pic>
    </p:spTree>
    <p:extLst>
      <p:ext uri="{BB962C8B-B14F-4D97-AF65-F5344CB8AC3E}">
        <p14:creationId xmlns:p14="http://schemas.microsoft.com/office/powerpoint/2010/main" val="173892726"/>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5" r:id="rId11"/>
  </p:sldLayoutIdLst>
  <p:hf hdr="0" ftr="0" dt="0"/>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nl-BE"/>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EA136B0-1AB2-9C47-AC9F-ACFCCD2DEA8D}"/>
              </a:ext>
            </a:extLst>
          </p:cNvPr>
          <p:cNvSpPr/>
          <p:nvPr userDrawn="1"/>
        </p:nvSpPr>
        <p:spPr>
          <a:xfrm>
            <a:off x="-3"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3" name="Afbeelding 6">
            <a:extLst>
              <a:ext uri="{FF2B5EF4-FFF2-40B4-BE49-F238E27FC236}">
                <a16:creationId xmlns:a16="http://schemas.microsoft.com/office/drawing/2014/main" id="{37A65FAF-7228-264A-8AFA-F74C32CDC41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 y="0"/>
            <a:ext cx="1306800" cy="1306800"/>
          </a:xfrm>
          <a:prstGeom prst="rect">
            <a:avLst/>
          </a:prstGeom>
        </p:spPr>
      </p:pic>
      <p:pic>
        <p:nvPicPr>
          <p:cNvPr id="4" name="Afbeelding 9">
            <a:extLst>
              <a:ext uri="{FF2B5EF4-FFF2-40B4-BE49-F238E27FC236}">
                <a16:creationId xmlns:a16="http://schemas.microsoft.com/office/drawing/2014/main" id="{20C8C401-6BA1-674F-B962-BAC7E365E0B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885200" y="5551200"/>
            <a:ext cx="1306800" cy="1306800"/>
          </a:xfrm>
          <a:prstGeom prst="rect">
            <a:avLst/>
          </a:prstGeom>
        </p:spPr>
      </p:pic>
    </p:spTree>
    <p:extLst>
      <p:ext uri="{BB962C8B-B14F-4D97-AF65-F5344CB8AC3E}">
        <p14:creationId xmlns:p14="http://schemas.microsoft.com/office/powerpoint/2010/main" val="2404882577"/>
      </p:ext>
    </p:extLst>
  </p:cSld>
  <p:clrMap bg1="lt1" tx1="dk1" bg2="lt2" tx2="dk2" accent1="accent1" accent2="accent2" accent3="accent3" accent4="accent4" accent5="accent5" accent6="accent6" hlink="hlink" folHlink="folHlink"/>
  <p:sldLayoutIdLst>
    <p:sldLayoutId id="2147483733" r:id="rId1"/>
  </p:sldLayoutIdLst>
  <p:hf hdr="0" ftr="0" dt="0"/>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nl-BE"/>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5.png"/><Relationship Id="rId1" Type="http://schemas.openxmlformats.org/officeDocument/2006/relationships/slideLayout" Target="../slideLayouts/slideLayout15.xml"/><Relationship Id="rId5" Type="http://schemas.openxmlformats.org/officeDocument/2006/relationships/image" Target="../media/image37.png"/><Relationship Id="rId4" Type="http://schemas.openxmlformats.org/officeDocument/2006/relationships/image" Target="../media/image35.PNG"/></Relationships>
</file>

<file path=ppt/slides/_rels/slide1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3.pn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15.xml"/><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15.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7.xml"/><Relationship Id="rId1" Type="http://schemas.openxmlformats.org/officeDocument/2006/relationships/slideLayout" Target="../slideLayouts/slideLayout15.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5.png"/><Relationship Id="rId1" Type="http://schemas.openxmlformats.org/officeDocument/2006/relationships/slideLayout" Target="../slideLayouts/slideLayout15.xml"/><Relationship Id="rId4" Type="http://schemas.openxmlformats.org/officeDocument/2006/relationships/image" Target="../media/image4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5.xml"/><Relationship Id="rId5" Type="http://schemas.openxmlformats.org/officeDocument/2006/relationships/image" Target="../media/image45.png"/><Relationship Id="rId4" Type="http://schemas.openxmlformats.org/officeDocument/2006/relationships/image" Target="../media/image44.png"/></Relationships>
</file>

<file path=ppt/slides/_rels/slide2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7.png"/><Relationship Id="rId1" Type="http://schemas.openxmlformats.org/officeDocument/2006/relationships/slideLayout" Target="../slideLayouts/slideLayout15.xml"/><Relationship Id="rId5" Type="http://schemas.openxmlformats.org/officeDocument/2006/relationships/image" Target="../media/image49.png"/><Relationship Id="rId4" Type="http://schemas.openxmlformats.org/officeDocument/2006/relationships/image" Target="../media/image4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9.xml"/><Relationship Id="rId1" Type="http://schemas.openxmlformats.org/officeDocument/2006/relationships/slideLayout" Target="../slideLayouts/slideLayout15.xml"/><Relationship Id="rId5" Type="http://schemas.openxmlformats.org/officeDocument/2006/relationships/image" Target="../media/image53.png"/><Relationship Id="rId4" Type="http://schemas.openxmlformats.org/officeDocument/2006/relationships/image" Target="../media/image3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5.xml"/><Relationship Id="rId5" Type="http://schemas.openxmlformats.org/officeDocument/2006/relationships/image" Target="../media/image56.png"/><Relationship Id="rId4" Type="http://schemas.openxmlformats.org/officeDocument/2006/relationships/image" Target="../media/image55.png"/></Relationships>
</file>

<file path=ppt/slides/_rels/slide3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7.png"/><Relationship Id="rId1" Type="http://schemas.openxmlformats.org/officeDocument/2006/relationships/slideLayout" Target="../slideLayouts/slideLayout15.xml"/><Relationship Id="rId5" Type="http://schemas.openxmlformats.org/officeDocument/2006/relationships/image" Target="../media/image49.png"/><Relationship Id="rId4" Type="http://schemas.openxmlformats.org/officeDocument/2006/relationships/image" Target="../media/image48.png"/></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5.png"/><Relationship Id="rId1" Type="http://schemas.openxmlformats.org/officeDocument/2006/relationships/slideLayout" Target="../slideLayouts/slideLayout15.xml"/><Relationship Id="rId4" Type="http://schemas.openxmlformats.org/officeDocument/2006/relationships/image" Target="../media/image24.PNG"/></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5.png"/><Relationship Id="rId1" Type="http://schemas.openxmlformats.org/officeDocument/2006/relationships/slideLayout" Target="../slideLayouts/slideLayout15.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24.PNG"/></Relationships>
</file>

<file path=ppt/slides/_rels/slide3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4.PNG"/><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4.PNG"/><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0.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61.jpeg"/><Relationship Id="rId7" Type="http://schemas.openxmlformats.org/officeDocument/2006/relationships/image" Target="../media/image64.png"/><Relationship Id="rId2" Type="http://schemas.openxmlformats.org/officeDocument/2006/relationships/image" Target="../media/image60.png"/><Relationship Id="rId1" Type="http://schemas.openxmlformats.org/officeDocument/2006/relationships/slideLayout" Target="../slideLayouts/slideLayout15.xml"/><Relationship Id="rId6" Type="http://schemas.openxmlformats.org/officeDocument/2006/relationships/image" Target="../media/image54.PNG"/><Relationship Id="rId5" Type="http://schemas.openxmlformats.org/officeDocument/2006/relationships/image" Target="../media/image63.png"/><Relationship Id="rId4" Type="http://schemas.openxmlformats.org/officeDocument/2006/relationships/image" Target="../media/image62.jpeg"/><Relationship Id="rId9" Type="http://schemas.openxmlformats.org/officeDocument/2006/relationships/image" Target="../media/image66.png"/></Relationships>
</file>

<file path=ppt/slides/_rels/slide41.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4.PNG"/><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4.PNG"/><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20.png"/><Relationship Id="rId1" Type="http://schemas.openxmlformats.org/officeDocument/2006/relationships/slideLayout" Target="../slideLayouts/slideLayout15.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69.png"/></Relationships>
</file>

<file path=ppt/slides/_rels/slide45.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4.PNG"/><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4.PNG"/><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0.xml"/><Relationship Id="rId1" Type="http://schemas.openxmlformats.org/officeDocument/2006/relationships/slideLayout" Target="../slideLayouts/slideLayout15.xml"/><Relationship Id="rId5" Type="http://schemas.openxmlformats.org/officeDocument/2006/relationships/image" Target="../media/image72.png"/><Relationship Id="rId4" Type="http://schemas.openxmlformats.org/officeDocument/2006/relationships/image" Target="../media/image3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1.xml"/><Relationship Id="rId1" Type="http://schemas.openxmlformats.org/officeDocument/2006/relationships/slideLayout" Target="../slideLayouts/slideLayout15.xml"/><Relationship Id="rId6" Type="http://schemas.openxmlformats.org/officeDocument/2006/relationships/image" Target="../media/image73.png"/><Relationship Id="rId5" Type="http://schemas.openxmlformats.org/officeDocument/2006/relationships/image" Target="../media/image53.png"/><Relationship Id="rId4" Type="http://schemas.openxmlformats.org/officeDocument/2006/relationships/image" Target="../media/image39.png"/></Relationships>
</file>

<file path=ppt/slides/_rels/slide51.xml.rels><?xml version="1.0" encoding="UTF-8" standalone="yes"?>
<Relationships xmlns="http://schemas.openxmlformats.org/package/2006/relationships"><Relationship Id="rId3" Type="http://schemas.openxmlformats.org/officeDocument/2006/relationships/image" Target="../media/image51.png"/><Relationship Id="rId7" Type="http://schemas.openxmlformats.org/officeDocument/2006/relationships/image" Target="../media/image23.PNG"/><Relationship Id="rId2" Type="http://schemas.openxmlformats.org/officeDocument/2006/relationships/image" Target="../media/image50.png"/><Relationship Id="rId1" Type="http://schemas.openxmlformats.org/officeDocument/2006/relationships/slideLayout" Target="../slideLayouts/slideLayout15.xml"/><Relationship Id="rId6" Type="http://schemas.microsoft.com/office/2007/relationships/hdphoto" Target="../media/hdphoto2.wdp"/><Relationship Id="rId5" Type="http://schemas.openxmlformats.org/officeDocument/2006/relationships/image" Target="../media/image74.png"/><Relationship Id="rId4" Type="http://schemas.openxmlformats.org/officeDocument/2006/relationships/image" Target="../media/image54.PNG"/></Relationships>
</file>

<file path=ppt/slides/_rels/slide5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4.PNG"/><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4.PNG"/><Relationship Id="rId1" Type="http://schemas.openxmlformats.org/officeDocument/2006/relationships/slideLayout" Target="../slideLayouts/slideLayout1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5.xml.rels><?xml version="1.0" encoding="UTF-8" standalone="yes"?>
<Relationships xmlns="http://schemas.openxmlformats.org/package/2006/relationships"><Relationship Id="rId8" Type="http://schemas.openxmlformats.org/officeDocument/2006/relationships/image" Target="../media/image80.png"/><Relationship Id="rId3" Type="http://schemas.openxmlformats.org/officeDocument/2006/relationships/image" Target="../media/image76.PNG"/><Relationship Id="rId7" Type="http://schemas.openxmlformats.org/officeDocument/2006/relationships/image" Target="../media/image79.png"/><Relationship Id="rId2" Type="http://schemas.openxmlformats.org/officeDocument/2006/relationships/image" Target="../media/image75.PNG"/><Relationship Id="rId1" Type="http://schemas.openxmlformats.org/officeDocument/2006/relationships/slideLayout" Target="../slideLayouts/slideLayout15.xml"/><Relationship Id="rId6" Type="http://schemas.openxmlformats.org/officeDocument/2006/relationships/image" Target="../media/image78.png"/><Relationship Id="rId5" Type="http://schemas.openxmlformats.org/officeDocument/2006/relationships/image" Target="../media/image77.png"/><Relationship Id="rId4" Type="http://schemas.openxmlformats.org/officeDocument/2006/relationships/image" Target="../media/image59.png"/></Relationships>
</file>

<file path=ppt/slides/_rels/slide5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81.png"/><Relationship Id="rId1" Type="http://schemas.openxmlformats.org/officeDocument/2006/relationships/slideLayout" Target="../slideLayouts/slideLayout15.xml"/><Relationship Id="rId4" Type="http://schemas.openxmlformats.org/officeDocument/2006/relationships/image" Target="../media/image43.png"/></Relationships>
</file>

<file path=ppt/slides/_rels/slide57.xml.rels><?xml version="1.0" encoding="UTF-8" standalone="yes"?>
<Relationships xmlns="http://schemas.openxmlformats.org/package/2006/relationships"><Relationship Id="rId3" Type="http://schemas.openxmlformats.org/officeDocument/2006/relationships/image" Target="../media/image83.png"/><Relationship Id="rId7" Type="http://schemas.openxmlformats.org/officeDocument/2006/relationships/image" Target="../media/image23.PNG"/><Relationship Id="rId2" Type="http://schemas.openxmlformats.org/officeDocument/2006/relationships/image" Target="../media/image82.jpeg"/><Relationship Id="rId1" Type="http://schemas.openxmlformats.org/officeDocument/2006/relationships/slideLayout" Target="../slideLayouts/slideLayout15.xml"/><Relationship Id="rId6" Type="http://schemas.openxmlformats.org/officeDocument/2006/relationships/image" Target="../media/image54.PNG"/><Relationship Id="rId5" Type="http://schemas.openxmlformats.org/officeDocument/2006/relationships/image" Target="../media/image85.png"/><Relationship Id="rId4" Type="http://schemas.openxmlformats.org/officeDocument/2006/relationships/image" Target="../media/image84.png"/></Relationships>
</file>

<file path=ppt/slides/_rels/slide5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4.PNG"/><Relationship Id="rId1" Type="http://schemas.openxmlformats.org/officeDocument/2006/relationships/slideLayout" Target="../slideLayouts/slideLayout15.xml"/></Relationships>
</file>

<file path=ppt/slides/_rels/slide5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4.PN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8" Type="http://schemas.openxmlformats.org/officeDocument/2006/relationships/image" Target="../media/image90.png"/><Relationship Id="rId3" Type="http://schemas.openxmlformats.org/officeDocument/2006/relationships/image" Target="../media/image83.png"/><Relationship Id="rId7" Type="http://schemas.openxmlformats.org/officeDocument/2006/relationships/image" Target="../media/image89.png"/><Relationship Id="rId2" Type="http://schemas.openxmlformats.org/officeDocument/2006/relationships/image" Target="../media/image86.png"/><Relationship Id="rId1" Type="http://schemas.openxmlformats.org/officeDocument/2006/relationships/slideLayout" Target="../slideLayouts/slideLayout15.xml"/><Relationship Id="rId6" Type="http://schemas.openxmlformats.org/officeDocument/2006/relationships/image" Target="../media/image68.png"/><Relationship Id="rId5" Type="http://schemas.openxmlformats.org/officeDocument/2006/relationships/image" Target="../media/image88.png"/><Relationship Id="rId4" Type="http://schemas.openxmlformats.org/officeDocument/2006/relationships/image" Target="../media/image87.png"/><Relationship Id="rId9" Type="http://schemas.openxmlformats.org/officeDocument/2006/relationships/image" Target="../media/image71.png"/></Relationships>
</file>

<file path=ppt/slides/_rels/slide61.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slideLayout" Target="../slideLayouts/slideLayout15.xml"/><Relationship Id="rId5" Type="http://schemas.openxmlformats.org/officeDocument/2006/relationships/image" Target="../media/image94.png"/><Relationship Id="rId4" Type="http://schemas.openxmlformats.org/officeDocument/2006/relationships/image" Target="../media/image93.png"/></Relationships>
</file>

<file path=ppt/slides/_rels/slide62.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5.png"/><Relationship Id="rId1" Type="http://schemas.openxmlformats.org/officeDocument/2006/relationships/slideLayout" Target="../slideLayouts/slideLayout15.xml"/><Relationship Id="rId4" Type="http://schemas.openxmlformats.org/officeDocument/2006/relationships/image" Target="../media/image97.png"/></Relationships>
</file>

<file path=ppt/slides/_rels/slide6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4.PNG"/><Relationship Id="rId1" Type="http://schemas.openxmlformats.org/officeDocument/2006/relationships/slideLayout" Target="../slideLayouts/slideLayout15.xml"/></Relationships>
</file>

<file path=ppt/slides/_rels/slide6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4.PNG"/><Relationship Id="rId1" Type="http://schemas.openxmlformats.org/officeDocument/2006/relationships/slideLayout" Target="../slideLayouts/slideLayout15.xml"/></Relationships>
</file>

<file path=ppt/slides/_rels/slide65.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98.png"/><Relationship Id="rId1" Type="http://schemas.openxmlformats.org/officeDocument/2006/relationships/slideLayout" Target="../slideLayouts/slideLayout15.xml"/><Relationship Id="rId5" Type="http://schemas.openxmlformats.org/officeDocument/2006/relationships/image" Target="../media/image101.png"/><Relationship Id="rId4" Type="http://schemas.openxmlformats.org/officeDocument/2006/relationships/image" Target="../media/image100.png"/></Relationships>
</file>

<file path=ppt/slides/_rels/slide6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4.PNG"/><Relationship Id="rId1" Type="http://schemas.openxmlformats.org/officeDocument/2006/relationships/slideLayout" Target="../slideLayouts/slideLayout1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8.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102.PNG"/><Relationship Id="rId1" Type="http://schemas.openxmlformats.org/officeDocument/2006/relationships/slideLayout" Target="../slideLayouts/slideLayout15.xml"/><Relationship Id="rId4" Type="http://schemas.openxmlformats.org/officeDocument/2006/relationships/image" Target="../media/image104.png"/></Relationships>
</file>

<file path=ppt/slides/_rels/slide69.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image" Target="../media/image99.png"/><Relationship Id="rId1" Type="http://schemas.openxmlformats.org/officeDocument/2006/relationships/slideLayout" Target="../slideLayouts/slideLayout15.xml"/><Relationship Id="rId4" Type="http://schemas.openxmlformats.org/officeDocument/2006/relationships/image" Target="../media/image106.png"/></Relationships>
</file>

<file path=ppt/slides/_rels/slide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15.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image" Target="../media/image25.png"/></Relationships>
</file>

<file path=ppt/slides/_rels/slide70.xml.rels><?xml version="1.0" encoding="UTF-8" standalone="yes"?>
<Relationships xmlns="http://schemas.openxmlformats.org/package/2006/relationships"><Relationship Id="rId8" Type="http://schemas.openxmlformats.org/officeDocument/2006/relationships/image" Target="../media/image111.png"/><Relationship Id="rId13" Type="http://schemas.openxmlformats.org/officeDocument/2006/relationships/image" Target="../media/image113.png"/><Relationship Id="rId3" Type="http://schemas.openxmlformats.org/officeDocument/2006/relationships/image" Target="../media/image107.png"/><Relationship Id="rId7" Type="http://schemas.openxmlformats.org/officeDocument/2006/relationships/image" Target="../media/image46.png"/><Relationship Id="rId12" Type="http://schemas.openxmlformats.org/officeDocument/2006/relationships/image" Target="../media/image68.png"/><Relationship Id="rId2" Type="http://schemas.openxmlformats.org/officeDocument/2006/relationships/image" Target="../media/image99.png"/><Relationship Id="rId1" Type="http://schemas.openxmlformats.org/officeDocument/2006/relationships/slideLayout" Target="../slideLayouts/slideLayout15.xml"/><Relationship Id="rId6" Type="http://schemas.openxmlformats.org/officeDocument/2006/relationships/image" Target="../media/image110.jpeg"/><Relationship Id="rId11" Type="http://schemas.openxmlformats.org/officeDocument/2006/relationships/image" Target="../media/image71.png"/><Relationship Id="rId5" Type="http://schemas.openxmlformats.org/officeDocument/2006/relationships/image" Target="../media/image109.jpeg"/><Relationship Id="rId15" Type="http://schemas.openxmlformats.org/officeDocument/2006/relationships/image" Target="../media/image115.png"/><Relationship Id="rId10" Type="http://schemas.openxmlformats.org/officeDocument/2006/relationships/image" Target="../media/image90.png"/><Relationship Id="rId4" Type="http://schemas.openxmlformats.org/officeDocument/2006/relationships/image" Target="../media/image108.jpeg"/><Relationship Id="rId9" Type="http://schemas.openxmlformats.org/officeDocument/2006/relationships/image" Target="../media/image112.png"/><Relationship Id="rId14" Type="http://schemas.openxmlformats.org/officeDocument/2006/relationships/image" Target="../media/image114.jpeg"/></Relationships>
</file>

<file path=ppt/slides/_rels/slide71.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notesSlide" Target="../notesSlides/notesSlide12.xml"/><Relationship Id="rId1" Type="http://schemas.openxmlformats.org/officeDocument/2006/relationships/slideLayout" Target="../slideLayouts/slideLayout15.xml"/><Relationship Id="rId6" Type="http://schemas.openxmlformats.org/officeDocument/2006/relationships/image" Target="../media/image119.png"/><Relationship Id="rId5" Type="http://schemas.openxmlformats.org/officeDocument/2006/relationships/image" Target="../media/image118.png"/><Relationship Id="rId4" Type="http://schemas.openxmlformats.org/officeDocument/2006/relationships/image" Target="../media/image117.png"/></Relationships>
</file>

<file path=ppt/slides/_rels/slide72.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73.xml.rels><?xml version="1.0" encoding="UTF-8" standalone="yes"?>
<Relationships xmlns="http://schemas.openxmlformats.org/package/2006/relationships"><Relationship Id="rId8" Type="http://schemas.openxmlformats.org/officeDocument/2006/relationships/image" Target="../media/image90.png"/><Relationship Id="rId3" Type="http://schemas.openxmlformats.org/officeDocument/2006/relationships/image" Target="../media/image121.png"/><Relationship Id="rId7" Type="http://schemas.openxmlformats.org/officeDocument/2006/relationships/image" Target="../media/image112.png"/><Relationship Id="rId2" Type="http://schemas.openxmlformats.org/officeDocument/2006/relationships/notesSlide" Target="../notesSlides/notesSlide14.xml"/><Relationship Id="rId1" Type="http://schemas.openxmlformats.org/officeDocument/2006/relationships/slideLayout" Target="../slideLayouts/slideLayout15.xml"/><Relationship Id="rId6" Type="http://schemas.openxmlformats.org/officeDocument/2006/relationships/image" Target="../media/image68.png"/><Relationship Id="rId5" Type="http://schemas.openxmlformats.org/officeDocument/2006/relationships/image" Target="../media/image111.png"/><Relationship Id="rId4" Type="http://schemas.openxmlformats.org/officeDocument/2006/relationships/image" Target="../media/image46.png"/><Relationship Id="rId9" Type="http://schemas.openxmlformats.org/officeDocument/2006/relationships/image" Target="../media/image71.png"/></Relationships>
</file>

<file path=ppt/slides/_rels/slide74.xml.rels><?xml version="1.0" encoding="UTF-8" standalone="yes"?>
<Relationships xmlns="http://schemas.openxmlformats.org/package/2006/relationships"><Relationship Id="rId8" Type="http://schemas.openxmlformats.org/officeDocument/2006/relationships/image" Target="../media/image71.png"/><Relationship Id="rId13" Type="http://schemas.openxmlformats.org/officeDocument/2006/relationships/image" Target="../media/image107.png"/><Relationship Id="rId3" Type="http://schemas.openxmlformats.org/officeDocument/2006/relationships/image" Target="../media/image46.png"/><Relationship Id="rId7" Type="http://schemas.openxmlformats.org/officeDocument/2006/relationships/image" Target="../media/image90.png"/><Relationship Id="rId12" Type="http://schemas.openxmlformats.org/officeDocument/2006/relationships/image" Target="../media/image125.png"/><Relationship Id="rId2" Type="http://schemas.openxmlformats.org/officeDocument/2006/relationships/notesSlide" Target="../notesSlides/notesSlide15.xml"/><Relationship Id="rId1" Type="http://schemas.openxmlformats.org/officeDocument/2006/relationships/slideLayout" Target="../slideLayouts/slideLayout15.xml"/><Relationship Id="rId6" Type="http://schemas.openxmlformats.org/officeDocument/2006/relationships/image" Target="../media/image112.png"/><Relationship Id="rId11" Type="http://schemas.openxmlformats.org/officeDocument/2006/relationships/image" Target="../media/image124.png"/><Relationship Id="rId5" Type="http://schemas.openxmlformats.org/officeDocument/2006/relationships/image" Target="../media/image68.png"/><Relationship Id="rId10" Type="http://schemas.openxmlformats.org/officeDocument/2006/relationships/image" Target="../media/image123.png"/><Relationship Id="rId4" Type="http://schemas.openxmlformats.org/officeDocument/2006/relationships/image" Target="../media/image111.png"/><Relationship Id="rId9" Type="http://schemas.openxmlformats.org/officeDocument/2006/relationships/image" Target="../media/image122.png"/><Relationship Id="rId14" Type="http://schemas.openxmlformats.org/officeDocument/2006/relationships/image" Target="../media/image108.jpeg"/></Relationships>
</file>

<file path=ppt/slides/_rels/slide75.xml.rels><?xml version="1.0" encoding="UTF-8" standalone="yes"?>
<Relationships xmlns="http://schemas.openxmlformats.org/package/2006/relationships"><Relationship Id="rId8" Type="http://schemas.openxmlformats.org/officeDocument/2006/relationships/image" Target="../media/image122.png"/><Relationship Id="rId3" Type="http://schemas.openxmlformats.org/officeDocument/2006/relationships/image" Target="../media/image46.png"/><Relationship Id="rId7" Type="http://schemas.openxmlformats.org/officeDocument/2006/relationships/image" Target="../media/image71.png"/><Relationship Id="rId12" Type="http://schemas.openxmlformats.org/officeDocument/2006/relationships/image" Target="../media/image126.png"/><Relationship Id="rId2" Type="http://schemas.openxmlformats.org/officeDocument/2006/relationships/notesSlide" Target="../notesSlides/notesSlide16.xml"/><Relationship Id="rId1" Type="http://schemas.openxmlformats.org/officeDocument/2006/relationships/slideLayout" Target="../slideLayouts/slideLayout15.xml"/><Relationship Id="rId6" Type="http://schemas.openxmlformats.org/officeDocument/2006/relationships/image" Target="../media/image90.png"/><Relationship Id="rId11" Type="http://schemas.openxmlformats.org/officeDocument/2006/relationships/image" Target="../media/image125.png"/><Relationship Id="rId5" Type="http://schemas.openxmlformats.org/officeDocument/2006/relationships/image" Target="../media/image112.png"/><Relationship Id="rId10" Type="http://schemas.openxmlformats.org/officeDocument/2006/relationships/image" Target="../media/image124.png"/><Relationship Id="rId4" Type="http://schemas.openxmlformats.org/officeDocument/2006/relationships/image" Target="../media/image68.png"/><Relationship Id="rId9" Type="http://schemas.openxmlformats.org/officeDocument/2006/relationships/image" Target="../media/image123.png"/></Relationships>
</file>

<file path=ppt/slides/_rels/slide76.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notesSlide" Target="../notesSlides/notesSlide17.xml"/><Relationship Id="rId1" Type="http://schemas.openxmlformats.org/officeDocument/2006/relationships/slideLayout" Target="../slideLayouts/slideLayout15.xml"/><Relationship Id="rId6" Type="http://schemas.openxmlformats.org/officeDocument/2006/relationships/image" Target="../media/image119.png"/><Relationship Id="rId5" Type="http://schemas.openxmlformats.org/officeDocument/2006/relationships/image" Target="../media/image118.png"/><Relationship Id="rId4" Type="http://schemas.openxmlformats.org/officeDocument/2006/relationships/image" Target="../media/image117.png"/></Relationships>
</file>

<file path=ppt/slides/_rels/slide77.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notesSlide" Target="../notesSlides/notesSlide18.xml"/><Relationship Id="rId1" Type="http://schemas.openxmlformats.org/officeDocument/2006/relationships/slideLayout" Target="../slideLayouts/slideLayout15.xml"/><Relationship Id="rId4" Type="http://schemas.openxmlformats.org/officeDocument/2006/relationships/image" Target="../media/image128.PNG"/></Relationships>
</file>

<file path=ppt/slides/_rels/slide78.xml.rels><?xml version="1.0" encoding="UTF-8" standalone="yes"?>
<Relationships xmlns="http://schemas.openxmlformats.org/package/2006/relationships"><Relationship Id="rId8" Type="http://schemas.openxmlformats.org/officeDocument/2006/relationships/image" Target="../media/image122.png"/><Relationship Id="rId3" Type="http://schemas.openxmlformats.org/officeDocument/2006/relationships/image" Target="../media/image46.png"/><Relationship Id="rId7" Type="http://schemas.openxmlformats.org/officeDocument/2006/relationships/image" Target="../media/image71.png"/><Relationship Id="rId12" Type="http://schemas.openxmlformats.org/officeDocument/2006/relationships/image" Target="../media/image126.png"/><Relationship Id="rId2" Type="http://schemas.openxmlformats.org/officeDocument/2006/relationships/notesSlide" Target="../notesSlides/notesSlide19.xml"/><Relationship Id="rId1" Type="http://schemas.openxmlformats.org/officeDocument/2006/relationships/slideLayout" Target="../slideLayouts/slideLayout15.xml"/><Relationship Id="rId6" Type="http://schemas.openxmlformats.org/officeDocument/2006/relationships/image" Target="../media/image90.png"/><Relationship Id="rId11" Type="http://schemas.openxmlformats.org/officeDocument/2006/relationships/image" Target="../media/image125.png"/><Relationship Id="rId5" Type="http://schemas.openxmlformats.org/officeDocument/2006/relationships/image" Target="../media/image112.png"/><Relationship Id="rId10" Type="http://schemas.openxmlformats.org/officeDocument/2006/relationships/image" Target="../media/image124.png"/><Relationship Id="rId4" Type="http://schemas.openxmlformats.org/officeDocument/2006/relationships/image" Target="../media/image68.png"/><Relationship Id="rId9" Type="http://schemas.openxmlformats.org/officeDocument/2006/relationships/image" Target="../media/image123.png"/></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15.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 Id="rId9"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273526" y="1706588"/>
            <a:ext cx="4324136" cy="2448075"/>
          </a:xfrm>
        </p:spPr>
        <p:txBody>
          <a:bodyPr>
            <a:noAutofit/>
          </a:bodyPr>
          <a:lstStyle/>
          <a:p>
            <a:br>
              <a:rPr lang="fr-BE" sz="1800" noProof="0" dirty="0"/>
            </a:br>
            <a:br>
              <a:rPr lang="fr-BE" sz="1800" noProof="0" dirty="0"/>
            </a:br>
            <a:r>
              <a:rPr lang="fr-BE" sz="1800" noProof="0" dirty="0"/>
              <a:t>Direction Asset Management</a:t>
            </a:r>
            <a:br>
              <a:rPr lang="fr-BE" sz="1800" noProof="0" dirty="0"/>
            </a:br>
            <a:br>
              <a:rPr lang="fr-BE" sz="1800" noProof="0" dirty="0"/>
            </a:br>
            <a:r>
              <a:rPr lang="fr-BE" sz="1800" noProof="0" dirty="0">
                <a:solidFill>
                  <a:srgbClr val="FF0000"/>
                </a:solidFill>
              </a:rPr>
              <a:t>Unité 67 (version entrepreneur)</a:t>
            </a:r>
            <a:br>
              <a:rPr lang="fr-BE" sz="1800" noProof="0" dirty="0"/>
            </a:br>
            <a:br>
              <a:rPr lang="fr-BE" sz="1800" noProof="0" dirty="0"/>
            </a:br>
            <a:br>
              <a:rPr lang="fr-BE" sz="1800" noProof="0" dirty="0"/>
            </a:br>
            <a:r>
              <a:rPr lang="fr-BE" sz="1800" noProof="0" dirty="0">
                <a:solidFill>
                  <a:srgbClr val="FF0000"/>
                </a:solidFill>
              </a:rPr>
              <a:t>Chef de Travail  - Responsable de Sécurité</a:t>
            </a:r>
            <a:br>
              <a:rPr lang="fr-BE" sz="1800" noProof="0" dirty="0">
                <a:solidFill>
                  <a:srgbClr val="FF0000"/>
                </a:solidFill>
              </a:rPr>
            </a:br>
            <a:br>
              <a:rPr lang="fr-BE" sz="1800" noProof="0" dirty="0">
                <a:solidFill>
                  <a:srgbClr val="FF0000"/>
                </a:solidFill>
              </a:rPr>
            </a:br>
            <a:r>
              <a:rPr lang="fr-BE" sz="1800" noProof="0" dirty="0">
                <a:solidFill>
                  <a:srgbClr val="FF0000"/>
                </a:solidFill>
              </a:rPr>
              <a:t>Système de protection par délimitation de la zone de chantier - Agent Garde-Frontière</a:t>
            </a:r>
            <a:br>
              <a:rPr lang="fr-BE" sz="1800" noProof="0" dirty="0">
                <a:solidFill>
                  <a:srgbClr val="FF0000"/>
                </a:solidFill>
              </a:rPr>
            </a:br>
            <a:r>
              <a:rPr lang="fr-BE" sz="1800" noProof="0" dirty="0">
                <a:solidFill>
                  <a:srgbClr val="FF0000"/>
                </a:solidFill>
              </a:rPr>
              <a:t>Empiètement type I et II</a:t>
            </a:r>
            <a:br>
              <a:rPr lang="fr-BE" sz="1800" noProof="0" dirty="0"/>
            </a:br>
            <a:br>
              <a:rPr lang="fr-BE" sz="1800" noProof="0" dirty="0"/>
            </a:br>
            <a:endParaRPr lang="fr-BE" sz="1800" noProof="0" dirty="0"/>
          </a:p>
        </p:txBody>
      </p:sp>
      <p:sp>
        <p:nvSpPr>
          <p:cNvPr id="6" name="TextBox 4"/>
          <p:cNvSpPr txBox="1"/>
          <p:nvPr/>
        </p:nvSpPr>
        <p:spPr>
          <a:xfrm>
            <a:off x="6456040" y="5661248"/>
            <a:ext cx="3672408" cy="230832"/>
          </a:xfrm>
          <a:prstGeom prst="rect">
            <a:avLst/>
          </a:prstGeom>
          <a:solidFill>
            <a:schemeClr val="bg1">
              <a:lumMod val="85000"/>
            </a:schemeClr>
          </a:solidFill>
          <a:ln>
            <a:noFill/>
          </a:ln>
        </p:spPr>
        <p:txBody>
          <a:bodyPr wrap="square">
            <a:spAutoFit/>
          </a:bodyPr>
          <a:lstStyle/>
          <a:p>
            <a:pPr>
              <a:defRPr/>
            </a:pPr>
            <a:r>
              <a:rPr lang="fr-BE" sz="900" b="1" noProof="0" dirty="0"/>
              <a:t>Ce document ne remplace pas la réglementation en vigueur!</a:t>
            </a:r>
          </a:p>
        </p:txBody>
      </p:sp>
    </p:spTree>
    <p:extLst>
      <p:ext uri="{BB962C8B-B14F-4D97-AF65-F5344CB8AC3E}">
        <p14:creationId xmlns:p14="http://schemas.microsoft.com/office/powerpoint/2010/main" val="26351309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bwMode="auto">
          <a:xfrm>
            <a:off x="806156" y="551660"/>
            <a:ext cx="8064500" cy="506413"/>
          </a:xfrm>
          <a:prstGeom prst="rect">
            <a:avLst/>
          </a:prstGeom>
          <a:noFill/>
          <a:ln w="9525">
            <a:noFill/>
            <a:miter lim="800000"/>
            <a:headEnd/>
            <a:tailEnd/>
          </a:ln>
          <a:effectLst/>
        </p:spPr>
        <p:txBody>
          <a:bodyPr lIns="0" tIns="0" rIns="0" bIns="0"/>
          <a:lstStyle/>
          <a:p>
            <a:pPr algn="l">
              <a:defRPr/>
            </a:pPr>
            <a:r>
              <a:rPr lang="fr-BE" sz="2000" b="1" kern="0" noProof="0" dirty="0">
                <a:solidFill>
                  <a:srgbClr val="0070C0"/>
                </a:solidFill>
                <a:latin typeface="+mj-lt"/>
                <a:ea typeface="+mj-ea"/>
                <a:cs typeface="+mj-cs"/>
              </a:rPr>
              <a:t>Rappel – Hiérarchie des mesures de sécurité</a:t>
            </a:r>
          </a:p>
        </p:txBody>
      </p:sp>
      <p:sp>
        <p:nvSpPr>
          <p:cNvPr id="3" name="Text Placeholder 2"/>
          <p:cNvSpPr>
            <a:spLocks noGrp="1"/>
          </p:cNvSpPr>
          <p:nvPr>
            <p:ph type="body" sz="quarter" idx="18"/>
          </p:nvPr>
        </p:nvSpPr>
        <p:spPr>
          <a:xfrm>
            <a:off x="9840416" y="139086"/>
            <a:ext cx="2237175" cy="360363"/>
          </a:xfrm>
        </p:spPr>
        <p:txBody>
          <a:bodyPr/>
          <a:lstStyle/>
          <a:p>
            <a:r>
              <a:rPr lang="fr-BE" noProof="0" dirty="0"/>
              <a:t>0. Introduction</a:t>
            </a:r>
          </a:p>
        </p:txBody>
      </p:sp>
      <p:sp>
        <p:nvSpPr>
          <p:cNvPr id="69" name="Rounded Rectangle 12"/>
          <p:cNvSpPr/>
          <p:nvPr/>
        </p:nvSpPr>
        <p:spPr bwMode="auto">
          <a:xfrm>
            <a:off x="2318126" y="1977199"/>
            <a:ext cx="5040560" cy="1059759"/>
          </a:xfrm>
          <a:prstGeom prst="roundRect">
            <a:avLst/>
          </a:prstGeom>
          <a:noFill/>
          <a:ln w="3175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lvl="0" algn="just">
              <a:defRPr/>
            </a:pPr>
            <a:r>
              <a:rPr lang="fr-BE" sz="1600" b="1" noProof="0" dirty="0">
                <a:latin typeface="+mn-lt"/>
              </a:rPr>
              <a:t>Un dispositif de délimitation de la zone de chantier</a:t>
            </a:r>
          </a:p>
          <a:p>
            <a:pPr lvl="0" algn="just">
              <a:defRPr/>
            </a:pPr>
            <a:r>
              <a:rPr lang="fr-BE" sz="1600" noProof="0" dirty="0">
                <a:latin typeface="+mn-lt"/>
              </a:rPr>
              <a:t>est un dispositif attirant l’attention du personnel sur l’emplacement de la limite de la zone de chantier.</a:t>
            </a:r>
          </a:p>
        </p:txBody>
      </p:sp>
      <p:sp>
        <p:nvSpPr>
          <p:cNvPr id="10" name="Bent Arrow 9"/>
          <p:cNvSpPr/>
          <p:nvPr/>
        </p:nvSpPr>
        <p:spPr>
          <a:xfrm rot="10800000" flipH="1">
            <a:off x="1631504" y="1762996"/>
            <a:ext cx="360040" cy="744083"/>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noProof="0" dirty="0">
              <a:solidFill>
                <a:schemeClr val="tx1"/>
              </a:solidFill>
            </a:endParaRPr>
          </a:p>
        </p:txBody>
      </p:sp>
      <p:sp>
        <p:nvSpPr>
          <p:cNvPr id="29" name="Rounded Rectangle 12"/>
          <p:cNvSpPr/>
          <p:nvPr/>
        </p:nvSpPr>
        <p:spPr bwMode="auto">
          <a:xfrm>
            <a:off x="6240016" y="4077072"/>
            <a:ext cx="4012909" cy="817064"/>
          </a:xfrm>
          <a:prstGeom prst="roundRect">
            <a:avLst/>
          </a:prstGeom>
          <a:noFill/>
          <a:ln w="3175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lvl="0" algn="just">
              <a:defRPr/>
            </a:pPr>
            <a:r>
              <a:rPr lang="fr-BE" sz="1600" b="1" noProof="0" dirty="0">
                <a:latin typeface="+mn-lt"/>
              </a:rPr>
              <a:t>Objectif</a:t>
            </a:r>
          </a:p>
          <a:p>
            <a:pPr lvl="0" algn="just">
              <a:defRPr/>
            </a:pPr>
            <a:r>
              <a:rPr lang="fr-BE" sz="1600" noProof="0" dirty="0">
                <a:latin typeface="+mn-lt"/>
              </a:rPr>
              <a:t>La limite de la zone de chantier ne doit pas être franchie.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360" y="3455288"/>
            <a:ext cx="5400600" cy="2399221"/>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3925" y="1011448"/>
            <a:ext cx="5040560" cy="744082"/>
          </a:xfrm>
          <a:prstGeom prst="rect">
            <a:avLst/>
          </a:prstGeom>
        </p:spPr>
      </p:pic>
    </p:spTree>
    <p:extLst>
      <p:ext uri="{BB962C8B-B14F-4D97-AF65-F5344CB8AC3E}">
        <p14:creationId xmlns:p14="http://schemas.microsoft.com/office/powerpoint/2010/main" val="587000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dissolve">
                                      <p:cBhvr>
                                        <p:cTn id="7" dur="500"/>
                                        <p:tgtEl>
                                          <p:spTgt spid="69"/>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dissolve">
                                      <p:cBhvr>
                                        <p:cTn id="1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bwMode="auto">
          <a:xfrm>
            <a:off x="1233188" y="437958"/>
            <a:ext cx="8064500" cy="506413"/>
          </a:xfrm>
          <a:prstGeom prst="rect">
            <a:avLst/>
          </a:prstGeom>
          <a:noFill/>
          <a:ln w="9525">
            <a:noFill/>
            <a:miter lim="800000"/>
            <a:headEnd/>
            <a:tailEnd/>
          </a:ln>
          <a:effectLst/>
        </p:spPr>
        <p:txBody>
          <a:bodyPr lIns="0" tIns="0" rIns="0" bIns="0"/>
          <a:lstStyle/>
          <a:p>
            <a:pPr algn="l">
              <a:defRPr/>
            </a:pPr>
            <a:r>
              <a:rPr lang="fr-BE" sz="2000" b="1" kern="0" noProof="0" dirty="0">
                <a:solidFill>
                  <a:srgbClr val="0070C0"/>
                </a:solidFill>
                <a:latin typeface="+mj-lt"/>
                <a:ea typeface="+mj-ea"/>
                <a:cs typeface="+mj-cs"/>
              </a:rPr>
              <a:t>Rappel – Hiérarchie des mesures de sécurité</a:t>
            </a:r>
          </a:p>
        </p:txBody>
      </p:sp>
      <p:sp>
        <p:nvSpPr>
          <p:cNvPr id="3" name="Text Placeholder 2"/>
          <p:cNvSpPr>
            <a:spLocks noGrp="1"/>
          </p:cNvSpPr>
          <p:nvPr>
            <p:ph type="body" sz="quarter" idx="18"/>
          </p:nvPr>
        </p:nvSpPr>
        <p:spPr>
          <a:xfrm>
            <a:off x="9840416" y="139086"/>
            <a:ext cx="2237175" cy="360363"/>
          </a:xfrm>
        </p:spPr>
        <p:txBody>
          <a:bodyPr/>
          <a:lstStyle/>
          <a:p>
            <a:r>
              <a:rPr lang="fr-BE" noProof="0" dirty="0"/>
              <a:t>0. Introduction</a:t>
            </a:r>
          </a:p>
        </p:txBody>
      </p:sp>
      <p:pic>
        <p:nvPicPr>
          <p:cNvPr id="18" name="Picture 17"/>
          <p:cNvPicPr>
            <a:picLocks noChangeAspect="1"/>
          </p:cNvPicPr>
          <p:nvPr/>
        </p:nvPicPr>
        <p:blipFill>
          <a:blip r:embed="rId2"/>
          <a:stretch>
            <a:fillRect/>
          </a:stretch>
        </p:blipFill>
        <p:spPr>
          <a:xfrm>
            <a:off x="1847528" y="3645024"/>
            <a:ext cx="493819" cy="658425"/>
          </a:xfrm>
          <a:prstGeom prst="rect">
            <a:avLst/>
          </a:prstGeom>
        </p:spPr>
      </p:pic>
      <p:sp>
        <p:nvSpPr>
          <p:cNvPr id="19" name="TextBox 18"/>
          <p:cNvSpPr txBox="1"/>
          <p:nvPr/>
        </p:nvSpPr>
        <p:spPr>
          <a:xfrm>
            <a:off x="2562489" y="3754585"/>
            <a:ext cx="8496944" cy="1384995"/>
          </a:xfrm>
          <a:prstGeom prst="rect">
            <a:avLst/>
          </a:prstGeom>
          <a:noFill/>
        </p:spPr>
        <p:txBody>
          <a:bodyPr wrap="square" rtlCol="0">
            <a:spAutoFit/>
          </a:bodyPr>
          <a:lstStyle/>
          <a:p>
            <a:pPr algn="just"/>
            <a:r>
              <a:rPr lang="fr-BE" sz="1400" noProof="0" dirty="0">
                <a:latin typeface="+mn-lt"/>
              </a:rPr>
              <a:t>Un système de protection par </a:t>
            </a:r>
            <a:r>
              <a:rPr lang="fr-BE" sz="1400" b="1" noProof="0" dirty="0">
                <a:latin typeface="+mn-lt"/>
              </a:rPr>
              <a:t>délimitation de la zone de chantier </a:t>
            </a:r>
            <a:r>
              <a:rPr lang="fr-BE" sz="1400" noProof="0" dirty="0">
                <a:latin typeface="+mn-lt"/>
              </a:rPr>
              <a:t>peut être appliqué pour :</a:t>
            </a:r>
          </a:p>
          <a:p>
            <a:pPr algn="just"/>
            <a:endParaRPr lang="fr-BE" sz="1400" noProof="0" dirty="0">
              <a:latin typeface="+mn-lt"/>
            </a:endParaRPr>
          </a:p>
          <a:p>
            <a:pPr marL="171450" indent="-171450" algn="just">
              <a:buFontTx/>
              <a:buChar char="-"/>
            </a:pPr>
            <a:r>
              <a:rPr lang="fr-BE" sz="1400" noProof="0" dirty="0">
                <a:latin typeface="+mn-lt"/>
              </a:rPr>
              <a:t>des travaux </a:t>
            </a:r>
            <a:r>
              <a:rPr lang="fr-BE" sz="1400" b="1" noProof="0" dirty="0">
                <a:latin typeface="+mn-lt"/>
              </a:rPr>
              <a:t>sans empiètement de type I ou II </a:t>
            </a:r>
            <a:r>
              <a:rPr lang="fr-BE" sz="1400" noProof="0" dirty="0">
                <a:latin typeface="+mn-lt"/>
              </a:rPr>
              <a:t>(c’est-à-dire des travaux réalisés dans la zone orange ou jaune </a:t>
            </a:r>
            <a:r>
              <a:rPr lang="fr-BE" sz="1400" b="1" noProof="0" dirty="0">
                <a:latin typeface="+mn-lt"/>
              </a:rPr>
              <a:t>SANS</a:t>
            </a:r>
            <a:r>
              <a:rPr lang="fr-BE" sz="1400" noProof="0" dirty="0">
                <a:latin typeface="+mn-lt"/>
              </a:rPr>
              <a:t> empiètement prévu dans la zone dangereuse ou le gabarit) ;</a:t>
            </a:r>
          </a:p>
          <a:p>
            <a:pPr marL="171450" indent="-171450" algn="just">
              <a:buFontTx/>
              <a:buChar char="-"/>
            </a:pPr>
            <a:endParaRPr lang="fr-BE" sz="1400" noProof="0" dirty="0">
              <a:latin typeface="+mn-lt"/>
            </a:endParaRPr>
          </a:p>
          <a:p>
            <a:pPr marL="171450" indent="-171450" algn="just">
              <a:buFontTx/>
              <a:buChar char="-"/>
            </a:pPr>
            <a:r>
              <a:rPr lang="fr-BE" sz="1400" noProof="0" dirty="0">
                <a:latin typeface="+mn-lt"/>
              </a:rPr>
              <a:t>éventuellement en complément d’une autre mesure de sécurité (empiètement de type II).</a:t>
            </a:r>
          </a:p>
        </p:txBody>
      </p:sp>
      <p:sp>
        <p:nvSpPr>
          <p:cNvPr id="20" name="Rounded Rectangle 19"/>
          <p:cNvSpPr/>
          <p:nvPr/>
        </p:nvSpPr>
        <p:spPr bwMode="auto">
          <a:xfrm>
            <a:off x="2341346" y="3497672"/>
            <a:ext cx="8939229" cy="1898823"/>
          </a:xfrm>
          <a:prstGeom prst="roundRect">
            <a:avLst/>
          </a:prstGeom>
          <a:noFill/>
          <a:ln w="127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fr-BE" noProof="0" dirty="0"/>
          </a:p>
        </p:txBody>
      </p:sp>
      <p:pic>
        <p:nvPicPr>
          <p:cNvPr id="2" name="Picture 1"/>
          <p:cNvPicPr>
            <a:picLocks noChangeAspect="1"/>
          </p:cNvPicPr>
          <p:nvPr/>
        </p:nvPicPr>
        <p:blipFill>
          <a:blip r:embed="rId3"/>
          <a:stretch>
            <a:fillRect/>
          </a:stretch>
        </p:blipFill>
        <p:spPr>
          <a:xfrm>
            <a:off x="1765972" y="1660586"/>
            <a:ext cx="451143" cy="1027215"/>
          </a:xfrm>
          <a:prstGeom prst="rect">
            <a:avLst/>
          </a:prstGeom>
        </p:spPr>
      </p:pic>
      <p:sp>
        <p:nvSpPr>
          <p:cNvPr id="22" name="Rounded Rectangle 12"/>
          <p:cNvSpPr/>
          <p:nvPr/>
        </p:nvSpPr>
        <p:spPr bwMode="auto">
          <a:xfrm>
            <a:off x="2215233" y="1979370"/>
            <a:ext cx="9063462" cy="1396105"/>
          </a:xfrm>
          <a:prstGeom prst="roundRect">
            <a:avLst/>
          </a:prstGeom>
          <a:noFill/>
          <a:ln w="3175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lvl="0" algn="just">
              <a:defRPr/>
            </a:pPr>
            <a:r>
              <a:rPr lang="fr-BE" sz="1600" b="1" noProof="0" dirty="0">
                <a:latin typeface="+mn-lt"/>
              </a:rPr>
              <a:t>Ce système de délimitation de la zone de chantier peut être garantie par :</a:t>
            </a:r>
          </a:p>
          <a:p>
            <a:pPr lvl="0" algn="just">
              <a:defRPr/>
            </a:pPr>
            <a:endParaRPr lang="fr-BE" sz="1600" b="1" noProof="0" dirty="0">
              <a:latin typeface="+mn-lt"/>
            </a:endParaRPr>
          </a:p>
          <a:p>
            <a:pPr marL="285750" lvl="0" indent="-285750" algn="just">
              <a:buFontTx/>
              <a:buChar char="-"/>
              <a:defRPr/>
            </a:pPr>
            <a:r>
              <a:rPr lang="fr-BE" sz="1600" noProof="0" dirty="0">
                <a:latin typeface="+mn-lt"/>
              </a:rPr>
              <a:t>une délimitation matérielle (par exemple, le filet orange) ;</a:t>
            </a:r>
          </a:p>
          <a:p>
            <a:pPr marL="285750" lvl="0" indent="-285750" algn="just">
              <a:buFontTx/>
              <a:buChar char="-"/>
              <a:defRPr/>
            </a:pPr>
            <a:endParaRPr lang="fr-BE" sz="1600" noProof="0" dirty="0">
              <a:latin typeface="+mn-lt"/>
            </a:endParaRPr>
          </a:p>
          <a:p>
            <a:pPr marL="285750" lvl="0" indent="-285750" algn="just">
              <a:buFontTx/>
              <a:buChar char="-"/>
              <a:defRPr/>
            </a:pPr>
            <a:r>
              <a:rPr lang="fr-BE" sz="1600" noProof="0" dirty="0">
                <a:latin typeface="+mn-lt"/>
              </a:rPr>
              <a:t>une supervision par une personne (agent garde-frontière).</a:t>
            </a:r>
          </a:p>
          <a:p>
            <a:pPr marL="285750" lvl="0" indent="-285750" algn="just">
              <a:buFontTx/>
              <a:buChar char="-"/>
              <a:defRPr/>
            </a:pPr>
            <a:endParaRPr lang="fr-BE" sz="1600" noProof="0" dirty="0">
              <a:latin typeface="+mn-lt"/>
            </a:endParaRP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7448" y="908720"/>
            <a:ext cx="5040560" cy="744082"/>
          </a:xfrm>
          <a:prstGeom prst="rect">
            <a:avLst/>
          </a:prstGeom>
        </p:spPr>
      </p:pic>
      <p:pic>
        <p:nvPicPr>
          <p:cNvPr id="4" name="Picture 3">
            <a:extLst>
              <a:ext uri="{FF2B5EF4-FFF2-40B4-BE49-F238E27FC236}">
                <a16:creationId xmlns:a16="http://schemas.microsoft.com/office/drawing/2014/main" id="{525BF7D2-299F-41DE-96DD-F9EED5351068}"/>
              </a:ext>
            </a:extLst>
          </p:cNvPr>
          <p:cNvPicPr>
            <a:picLocks noChangeAspect="1"/>
          </p:cNvPicPr>
          <p:nvPr/>
        </p:nvPicPr>
        <p:blipFill rotWithShape="1">
          <a:blip r:embed="rId5"/>
          <a:srcRect t="6887"/>
          <a:stretch/>
        </p:blipFill>
        <p:spPr>
          <a:xfrm>
            <a:off x="1999779" y="5440851"/>
            <a:ext cx="9278916" cy="1175069"/>
          </a:xfrm>
          <a:prstGeom prst="rect">
            <a:avLst/>
          </a:prstGeom>
        </p:spPr>
      </p:pic>
    </p:spTree>
    <p:extLst>
      <p:ext uri="{BB962C8B-B14F-4D97-AF65-F5344CB8AC3E}">
        <p14:creationId xmlns:p14="http://schemas.microsoft.com/office/powerpoint/2010/main" val="2241288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dissolve">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bwMode="auto">
          <a:xfrm>
            <a:off x="1343472" y="418999"/>
            <a:ext cx="8064500" cy="506413"/>
          </a:xfrm>
          <a:prstGeom prst="rect">
            <a:avLst/>
          </a:prstGeom>
          <a:noFill/>
          <a:ln w="9525">
            <a:noFill/>
            <a:miter lim="800000"/>
            <a:headEnd/>
            <a:tailEnd/>
          </a:ln>
          <a:effectLst/>
        </p:spPr>
        <p:txBody>
          <a:bodyPr lIns="0" tIns="0" rIns="0" bIns="0"/>
          <a:lstStyle/>
          <a:p>
            <a:pPr algn="l">
              <a:defRPr/>
            </a:pPr>
            <a:r>
              <a:rPr lang="fr-BE" b="1" kern="0" noProof="0" dirty="0">
                <a:solidFill>
                  <a:srgbClr val="0070C0"/>
                </a:solidFill>
                <a:latin typeface="+mj-lt"/>
                <a:ea typeface="+mj-ea"/>
                <a:cs typeface="+mj-cs"/>
              </a:rPr>
              <a:t>0.1 Introduction – Hiérarchie des mesures de sécurité</a:t>
            </a:r>
          </a:p>
        </p:txBody>
      </p:sp>
      <p:sp>
        <p:nvSpPr>
          <p:cNvPr id="3" name="Text Placeholder 2"/>
          <p:cNvSpPr>
            <a:spLocks noGrp="1"/>
          </p:cNvSpPr>
          <p:nvPr>
            <p:ph type="body" sz="quarter" idx="18"/>
          </p:nvPr>
        </p:nvSpPr>
        <p:spPr/>
        <p:txBody>
          <a:bodyPr/>
          <a:lstStyle/>
          <a:p>
            <a:r>
              <a:rPr lang="fr-BE" noProof="0" dirty="0"/>
              <a:t>0. Introduction</a:t>
            </a:r>
          </a:p>
        </p:txBody>
      </p:sp>
      <p:sp>
        <p:nvSpPr>
          <p:cNvPr id="69" name="Rounded Rectangle 12"/>
          <p:cNvSpPr/>
          <p:nvPr/>
        </p:nvSpPr>
        <p:spPr bwMode="auto">
          <a:xfrm>
            <a:off x="1991544" y="2279482"/>
            <a:ext cx="9505055" cy="1274174"/>
          </a:xfrm>
          <a:prstGeom prst="roundRect">
            <a:avLst/>
          </a:prstGeom>
          <a:noFill/>
          <a:ln w="3175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lvl="0" algn="just">
              <a:defRPr/>
            </a:pPr>
            <a:r>
              <a:rPr lang="fr-BE" sz="1600" b="1" noProof="0" dirty="0"/>
              <a:t>Supervision par une personne - agent garde-frontière</a:t>
            </a:r>
          </a:p>
          <a:p>
            <a:pPr lvl="0" algn="just">
              <a:defRPr/>
            </a:pPr>
            <a:r>
              <a:rPr lang="fr-BE" sz="1600" noProof="0" dirty="0">
                <a:latin typeface="+mn-lt"/>
              </a:rPr>
              <a:t>Une personne qui attire l’attention du personnel sur l'emplacement de la limite de la zone de chantier, afin d’éviter que les travailleurs, le matériel manipulé par les travailleurs, les engins, ou les charges manipulées </a:t>
            </a:r>
          </a:p>
          <a:p>
            <a:pPr lvl="0" algn="just">
              <a:defRPr/>
            </a:pPr>
            <a:r>
              <a:rPr lang="fr-BE" sz="1600" noProof="0" dirty="0">
                <a:latin typeface="+mn-lt"/>
              </a:rPr>
              <a:t>par les engins ne franchissent cette limite. </a:t>
            </a:r>
            <a:r>
              <a:rPr lang="fr-BE" sz="1600" noProof="0" dirty="0"/>
              <a:t> </a:t>
            </a:r>
          </a:p>
        </p:txBody>
      </p:sp>
      <p:sp>
        <p:nvSpPr>
          <p:cNvPr id="17" name="Forme libre 43"/>
          <p:cNvSpPr/>
          <p:nvPr/>
        </p:nvSpPr>
        <p:spPr>
          <a:xfrm>
            <a:off x="2184899" y="834738"/>
            <a:ext cx="2686806" cy="992323"/>
          </a:xfrm>
          <a:custGeom>
            <a:avLst/>
            <a:gdLst>
              <a:gd name="connsiteX0" fmla="*/ 103282 w 619679"/>
              <a:gd name="connsiteY0" fmla="*/ 0 h 2314564"/>
              <a:gd name="connsiteX1" fmla="*/ 516397 w 619679"/>
              <a:gd name="connsiteY1" fmla="*/ 0 h 2314564"/>
              <a:gd name="connsiteX2" fmla="*/ 619679 w 619679"/>
              <a:gd name="connsiteY2" fmla="*/ 103282 h 2314564"/>
              <a:gd name="connsiteX3" fmla="*/ 619679 w 619679"/>
              <a:gd name="connsiteY3" fmla="*/ 2314564 h 2314564"/>
              <a:gd name="connsiteX4" fmla="*/ 619679 w 619679"/>
              <a:gd name="connsiteY4" fmla="*/ 2314564 h 2314564"/>
              <a:gd name="connsiteX5" fmla="*/ 0 w 619679"/>
              <a:gd name="connsiteY5" fmla="*/ 2314564 h 2314564"/>
              <a:gd name="connsiteX6" fmla="*/ 0 w 619679"/>
              <a:gd name="connsiteY6" fmla="*/ 2314564 h 2314564"/>
              <a:gd name="connsiteX7" fmla="*/ 0 w 619679"/>
              <a:gd name="connsiteY7" fmla="*/ 103282 h 2314564"/>
              <a:gd name="connsiteX8" fmla="*/ 103282 w 619679"/>
              <a:gd name="connsiteY8" fmla="*/ 0 h 2314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9679" h="2314564">
                <a:moveTo>
                  <a:pt x="619679" y="385770"/>
                </a:moveTo>
                <a:lnTo>
                  <a:pt x="619679" y="1928794"/>
                </a:lnTo>
                <a:cubicBezTo>
                  <a:pt x="619679" y="2141848"/>
                  <a:pt x="607299" y="2314562"/>
                  <a:pt x="592027" y="2314562"/>
                </a:cubicBezTo>
                <a:lnTo>
                  <a:pt x="0" y="2314562"/>
                </a:lnTo>
                <a:lnTo>
                  <a:pt x="0" y="2314562"/>
                </a:lnTo>
                <a:lnTo>
                  <a:pt x="0" y="2"/>
                </a:lnTo>
                <a:lnTo>
                  <a:pt x="0" y="2"/>
                </a:lnTo>
                <a:lnTo>
                  <a:pt x="592027" y="2"/>
                </a:lnTo>
                <a:cubicBezTo>
                  <a:pt x="607299" y="2"/>
                  <a:pt x="619679" y="172716"/>
                  <a:pt x="619679" y="385770"/>
                </a:cubicBezTo>
                <a:close/>
              </a:path>
            </a:pathLst>
          </a:custGeom>
          <a:solidFill>
            <a:sysClr val="window" lastClr="FFFFFF"/>
          </a:solidFill>
          <a:ln w="3175" cap="flat" cmpd="sng" algn="ctr">
            <a:solidFill>
              <a:srgbClr val="CC6600"/>
            </a:solidFill>
            <a:prstDash val="sysDot"/>
          </a:ln>
          <a:effectLst/>
        </p:spPr>
        <p:txBody>
          <a:bodyPr spcFirstLastPara="0" vert="horz" wrap="square" lIns="30481" tIns="45490" rIns="60730" bIns="45491" numCol="1" spcCol="1270" anchor="ctr" anchorCtr="0">
            <a:noAutofit/>
          </a:bodyPr>
          <a:lstStyle/>
          <a:p>
            <a:pPr marL="57150" lvl="1" indent="-57150" defTabSz="355600">
              <a:lnSpc>
                <a:spcPct val="90000"/>
              </a:lnSpc>
              <a:spcAft>
                <a:spcPct val="15000"/>
              </a:spcAft>
              <a:buChar char="••"/>
            </a:pPr>
            <a:r>
              <a:rPr lang="fr-BE" sz="1000" noProof="0" dirty="0"/>
              <a:t>délimitation matérielle</a:t>
            </a:r>
          </a:p>
          <a:p>
            <a:pPr marL="57150" lvl="1" indent="-57150" defTabSz="355600">
              <a:lnSpc>
                <a:spcPct val="90000"/>
              </a:lnSpc>
              <a:spcAft>
                <a:spcPct val="15000"/>
              </a:spcAft>
              <a:buChar char="••"/>
            </a:pPr>
            <a:r>
              <a:rPr lang="fr-BE" sz="1000" noProof="0" dirty="0"/>
              <a:t>délimitation immatérielle</a:t>
            </a:r>
          </a:p>
          <a:p>
            <a:pPr marL="57150" lvl="1" indent="-57150" defTabSz="355600">
              <a:lnSpc>
                <a:spcPct val="90000"/>
              </a:lnSpc>
              <a:spcAft>
                <a:spcPct val="15000"/>
              </a:spcAft>
              <a:buChar char="••"/>
            </a:pPr>
            <a:r>
              <a:rPr lang="fr-BE" sz="1000" b="1" noProof="0" dirty="0"/>
              <a:t>supervision par une personne – agent garde-frontière</a:t>
            </a:r>
          </a:p>
        </p:txBody>
      </p:sp>
      <p:sp>
        <p:nvSpPr>
          <p:cNvPr id="18" name="Forme libre 44"/>
          <p:cNvSpPr/>
          <p:nvPr/>
        </p:nvSpPr>
        <p:spPr>
          <a:xfrm>
            <a:off x="695400" y="764704"/>
            <a:ext cx="1502695" cy="1174784"/>
          </a:xfrm>
          <a:custGeom>
            <a:avLst/>
            <a:gdLst>
              <a:gd name="connsiteX0" fmla="*/ 0 w 1301942"/>
              <a:gd name="connsiteY0" fmla="*/ 129102 h 774599"/>
              <a:gd name="connsiteX1" fmla="*/ 129102 w 1301942"/>
              <a:gd name="connsiteY1" fmla="*/ 0 h 774599"/>
              <a:gd name="connsiteX2" fmla="*/ 1172840 w 1301942"/>
              <a:gd name="connsiteY2" fmla="*/ 0 h 774599"/>
              <a:gd name="connsiteX3" fmla="*/ 1301942 w 1301942"/>
              <a:gd name="connsiteY3" fmla="*/ 129102 h 774599"/>
              <a:gd name="connsiteX4" fmla="*/ 1301942 w 1301942"/>
              <a:gd name="connsiteY4" fmla="*/ 645497 h 774599"/>
              <a:gd name="connsiteX5" fmla="*/ 1172840 w 1301942"/>
              <a:gd name="connsiteY5" fmla="*/ 774599 h 774599"/>
              <a:gd name="connsiteX6" fmla="*/ 129102 w 1301942"/>
              <a:gd name="connsiteY6" fmla="*/ 774599 h 774599"/>
              <a:gd name="connsiteX7" fmla="*/ 0 w 1301942"/>
              <a:gd name="connsiteY7" fmla="*/ 645497 h 774599"/>
              <a:gd name="connsiteX8" fmla="*/ 0 w 1301942"/>
              <a:gd name="connsiteY8" fmla="*/ 129102 h 774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1942" h="774599">
                <a:moveTo>
                  <a:pt x="0" y="129102"/>
                </a:moveTo>
                <a:cubicBezTo>
                  <a:pt x="0" y="57801"/>
                  <a:pt x="57801" y="0"/>
                  <a:pt x="129102" y="0"/>
                </a:cubicBezTo>
                <a:lnTo>
                  <a:pt x="1172840" y="0"/>
                </a:lnTo>
                <a:cubicBezTo>
                  <a:pt x="1244141" y="0"/>
                  <a:pt x="1301942" y="57801"/>
                  <a:pt x="1301942" y="129102"/>
                </a:cubicBezTo>
                <a:lnTo>
                  <a:pt x="1301942" y="645497"/>
                </a:lnTo>
                <a:cubicBezTo>
                  <a:pt x="1301942" y="716798"/>
                  <a:pt x="1244141" y="774599"/>
                  <a:pt x="1172840" y="774599"/>
                </a:cubicBezTo>
                <a:lnTo>
                  <a:pt x="129102" y="774599"/>
                </a:lnTo>
                <a:cubicBezTo>
                  <a:pt x="57801" y="774599"/>
                  <a:pt x="0" y="716798"/>
                  <a:pt x="0" y="645497"/>
                </a:cubicBezTo>
                <a:lnTo>
                  <a:pt x="0" y="129102"/>
                </a:lnTo>
                <a:close/>
              </a:path>
            </a:pathLst>
          </a:custGeom>
          <a:solidFill>
            <a:srgbClr val="CC6600"/>
          </a:solidFill>
          <a:ln w="25400" cap="flat" cmpd="sng" algn="ctr">
            <a:solidFill>
              <a:srgbClr val="DCEBFA">
                <a:hueOff val="0"/>
                <a:satOff val="0"/>
                <a:lumOff val="0"/>
                <a:alphaOff val="0"/>
              </a:srgbClr>
            </a:solidFill>
            <a:prstDash val="solid"/>
          </a:ln>
          <a:effectLst/>
        </p:spPr>
        <p:txBody>
          <a:bodyPr spcFirstLastPara="0" vert="horz" wrap="square" lIns="87343" tIns="62578" rIns="87343" bIns="62578" numCol="1" spcCol="1270" anchor="ctr" anchorCtr="0">
            <a:noAutofit/>
          </a:bodyPr>
          <a:lstStyle/>
          <a:p>
            <a:pPr defTabSz="577850" fontAlgn="auto">
              <a:lnSpc>
                <a:spcPct val="90000"/>
              </a:lnSpc>
              <a:spcBef>
                <a:spcPts val="0"/>
              </a:spcBef>
              <a:spcAft>
                <a:spcPct val="35000"/>
              </a:spcAft>
              <a:defRPr/>
            </a:pPr>
            <a:r>
              <a:rPr lang="fr-BE" sz="1200" b="1" kern="0" noProof="0" dirty="0">
                <a:solidFill>
                  <a:schemeClr val="bg1"/>
                </a:solidFill>
                <a:latin typeface="+mn-lt"/>
                <a:cs typeface="Arial"/>
              </a:rPr>
              <a:t>Dispositif de délimitation de la zone de chantier</a:t>
            </a:r>
          </a:p>
        </p:txBody>
      </p:sp>
      <p:pic>
        <p:nvPicPr>
          <p:cNvPr id="23" name="Image 45"/>
          <p:cNvPicPr preferRelativeResize="0">
            <a:picLocks/>
          </p:cNvPicPr>
          <p:nvPr/>
        </p:nvPicPr>
        <p:blipFill>
          <a:blip r:embed="rId2" cstate="print">
            <a:extLst>
              <a:ext uri="{28A0092B-C50C-407E-A947-70E740481C1C}">
                <a14:useLocalDpi xmlns:a14="http://schemas.microsoft.com/office/drawing/2010/main" val="0"/>
              </a:ext>
            </a:extLst>
          </a:blip>
          <a:stretch>
            <a:fillRect/>
          </a:stretch>
        </p:blipFill>
        <p:spPr>
          <a:xfrm>
            <a:off x="5356219" y="949874"/>
            <a:ext cx="889192" cy="799488"/>
          </a:xfrm>
          <a:prstGeom prst="rect">
            <a:avLst/>
          </a:prstGeom>
          <a:ln w="76200">
            <a:solidFill>
              <a:srgbClr val="CC6600"/>
            </a:solidFill>
          </a:ln>
        </p:spPr>
      </p:pic>
      <p:cxnSp>
        <p:nvCxnSpPr>
          <p:cNvPr id="6" name="Straight Arrow Connector 5"/>
          <p:cNvCxnSpPr/>
          <p:nvPr/>
        </p:nvCxnSpPr>
        <p:spPr>
          <a:xfrm>
            <a:off x="2458134" y="1704860"/>
            <a:ext cx="253597" cy="49616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3"/>
          <a:stretch>
            <a:fillRect/>
          </a:stretch>
        </p:blipFill>
        <p:spPr>
          <a:xfrm>
            <a:off x="880136" y="2185975"/>
            <a:ext cx="463336" cy="1274174"/>
          </a:xfrm>
          <a:prstGeom prst="rect">
            <a:avLst/>
          </a:prstGeom>
        </p:spPr>
      </p:pic>
      <p:sp>
        <p:nvSpPr>
          <p:cNvPr id="26" name="TextBox 25">
            <a:extLst>
              <a:ext uri="{FF2B5EF4-FFF2-40B4-BE49-F238E27FC236}">
                <a16:creationId xmlns:a16="http://schemas.microsoft.com/office/drawing/2014/main" id="{0103FC8D-7956-4A5A-8C03-8226CAE25B63}"/>
              </a:ext>
            </a:extLst>
          </p:cNvPr>
          <p:cNvSpPr txBox="1"/>
          <p:nvPr/>
        </p:nvSpPr>
        <p:spPr>
          <a:xfrm>
            <a:off x="1991543" y="3893318"/>
            <a:ext cx="9505056" cy="2485787"/>
          </a:xfrm>
          <a:prstGeom prst="roundRect">
            <a:avLst/>
          </a:prstGeom>
          <a:noFill/>
          <a:ln w="12700">
            <a:solidFill>
              <a:schemeClr val="accent1"/>
            </a:solidFill>
            <a:prstDash val="dash"/>
          </a:ln>
        </p:spPr>
        <p:txBody>
          <a:bodyPr wrap="square" rtlCol="0">
            <a:spAutoFit/>
          </a:bodyPr>
          <a:lstStyle/>
          <a:p>
            <a:pPr algn="just">
              <a:defRPr/>
            </a:pPr>
            <a:r>
              <a:rPr lang="fr-BE" sz="1400" noProof="0" dirty="0">
                <a:latin typeface="+mn-lt"/>
              </a:rPr>
              <a:t>Cette supervision comprend :</a:t>
            </a:r>
          </a:p>
          <a:p>
            <a:pPr algn="just">
              <a:defRPr/>
            </a:pPr>
            <a:endParaRPr lang="fr-BE" sz="1400" noProof="0" dirty="0">
              <a:latin typeface="+mn-lt"/>
            </a:endParaRPr>
          </a:p>
          <a:p>
            <a:pPr marL="285750" indent="-285750" algn="just">
              <a:buFontTx/>
              <a:buChar char="-"/>
              <a:defRPr/>
            </a:pPr>
            <a:r>
              <a:rPr lang="fr-BE" sz="1400" noProof="0" dirty="0">
                <a:latin typeface="+mn-lt"/>
              </a:rPr>
              <a:t>le contrôle du respect des limites de la zone de chantier par les opérateurs d’engins et le personnel travaillant sur les différents postes de travail ;</a:t>
            </a:r>
          </a:p>
          <a:p>
            <a:pPr marL="285750" indent="-285750" algn="just">
              <a:buFontTx/>
              <a:buChar char="-"/>
              <a:defRPr/>
            </a:pPr>
            <a:endParaRPr lang="fr-BE" sz="1400" noProof="0" dirty="0">
              <a:latin typeface="+mn-lt"/>
            </a:endParaRPr>
          </a:p>
          <a:p>
            <a:pPr marL="285750" indent="-285750" algn="just">
              <a:buFontTx/>
              <a:buChar char="-"/>
              <a:defRPr/>
            </a:pPr>
            <a:r>
              <a:rPr lang="fr-BE" sz="1400" noProof="0" dirty="0">
                <a:latin typeface="+mn-lt"/>
              </a:rPr>
              <a:t>le rappel de l’attention du personnel lorsque des travailleurs, le matériel manipulé par les travailleurs, les engins, ou les charges manipulées par les engins s’approchent ou ne franchissent les limites de la zone de chantier ; </a:t>
            </a:r>
          </a:p>
          <a:p>
            <a:pPr marL="285750" indent="-285750" algn="just">
              <a:buFontTx/>
              <a:buChar char="-"/>
              <a:defRPr/>
            </a:pPr>
            <a:endParaRPr lang="fr-BE" sz="1400" noProof="0" dirty="0">
              <a:latin typeface="+mn-lt"/>
            </a:endParaRPr>
          </a:p>
          <a:p>
            <a:pPr marL="285750" indent="-285750" algn="just">
              <a:buFontTx/>
              <a:buChar char="-"/>
              <a:defRPr/>
            </a:pPr>
            <a:r>
              <a:rPr lang="fr-BE" sz="1400" noProof="0" dirty="0">
                <a:latin typeface="+mn-lt"/>
              </a:rPr>
              <a:t>le contrôle de l’arrêt des activités pouvant occasionner un empiètement de type II, lorsqu’un blocage des mouvements ou un dispositif d’annonce est mis en œuvre. </a:t>
            </a:r>
          </a:p>
        </p:txBody>
      </p:sp>
    </p:spTree>
    <p:extLst>
      <p:ext uri="{BB962C8B-B14F-4D97-AF65-F5344CB8AC3E}">
        <p14:creationId xmlns:p14="http://schemas.microsoft.com/office/powerpoint/2010/main" val="1969643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dissolve">
                                      <p:cBhvr>
                                        <p:cTn id="7"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bwMode="auto">
          <a:xfrm>
            <a:off x="983432" y="428861"/>
            <a:ext cx="8064500" cy="506413"/>
          </a:xfrm>
          <a:prstGeom prst="rect">
            <a:avLst/>
          </a:prstGeom>
          <a:noFill/>
          <a:ln w="9525">
            <a:noFill/>
            <a:miter lim="800000"/>
            <a:headEnd/>
            <a:tailEnd/>
          </a:ln>
          <a:effectLst/>
        </p:spPr>
        <p:txBody>
          <a:bodyPr lIns="0" tIns="0" rIns="0" bIns="0"/>
          <a:lstStyle/>
          <a:p>
            <a:pPr algn="l">
              <a:defRPr/>
            </a:pPr>
            <a:r>
              <a:rPr lang="fr-BE" b="1" kern="0" noProof="0" dirty="0">
                <a:solidFill>
                  <a:srgbClr val="0070C0"/>
                </a:solidFill>
                <a:latin typeface="+mj-lt"/>
                <a:ea typeface="+mj-ea"/>
                <a:cs typeface="+mj-cs"/>
              </a:rPr>
              <a:t>0.2 Rôle de l’agent responsable</a:t>
            </a:r>
          </a:p>
        </p:txBody>
      </p:sp>
      <p:sp>
        <p:nvSpPr>
          <p:cNvPr id="10" name="Text Placeholder 2"/>
          <p:cNvSpPr>
            <a:spLocks noGrp="1"/>
          </p:cNvSpPr>
          <p:nvPr>
            <p:ph type="body" sz="quarter" idx="18"/>
          </p:nvPr>
        </p:nvSpPr>
        <p:spPr>
          <a:xfrm>
            <a:off x="9673619" y="154526"/>
            <a:ext cx="2237175" cy="360363"/>
          </a:xfrm>
        </p:spPr>
        <p:txBody>
          <a:bodyPr/>
          <a:lstStyle/>
          <a:p>
            <a:r>
              <a:rPr lang="fr-BE" noProof="0" dirty="0"/>
              <a:t>0. Introduction</a:t>
            </a:r>
          </a:p>
        </p:txBody>
      </p:sp>
      <p:sp>
        <p:nvSpPr>
          <p:cNvPr id="12" name="TextBox 11"/>
          <p:cNvSpPr txBox="1"/>
          <p:nvPr/>
        </p:nvSpPr>
        <p:spPr>
          <a:xfrm>
            <a:off x="2231817" y="777707"/>
            <a:ext cx="8784976" cy="3405188"/>
          </a:xfrm>
          <a:prstGeom prst="roundRect">
            <a:avLst/>
          </a:prstGeom>
          <a:noFill/>
          <a:ln w="12700">
            <a:solidFill>
              <a:schemeClr val="accent1"/>
            </a:solidFill>
            <a:prstDash val="dash"/>
          </a:ln>
        </p:spPr>
        <p:txBody>
          <a:bodyPr wrap="square" rtlCol="0">
            <a:spAutoFit/>
          </a:bodyPr>
          <a:lstStyle/>
          <a:p>
            <a:endParaRPr lang="fr-BE" sz="1200" b="1" u="sng" noProof="0" dirty="0">
              <a:latin typeface="+mn-lt"/>
            </a:endParaRPr>
          </a:p>
          <a:p>
            <a:r>
              <a:rPr lang="fr-BE" sz="1400" noProof="0" dirty="0">
                <a:latin typeface="+mn-lt"/>
              </a:rPr>
              <a:t>L’agent responsable qui organise ou dirige les travaux (chef de travail entrepreneur) communique à l’équipe le type de délimitation qui sera appliqué: </a:t>
            </a:r>
          </a:p>
          <a:p>
            <a:endParaRPr lang="fr-BE" sz="1400" noProof="0" dirty="0">
              <a:latin typeface="+mn-lt"/>
            </a:endParaRPr>
          </a:p>
          <a:p>
            <a:pPr marL="285750" indent="-285750">
              <a:buFontTx/>
              <a:buChar char="-"/>
            </a:pPr>
            <a:r>
              <a:rPr lang="fr-BE" sz="1400" noProof="0" dirty="0">
                <a:latin typeface="+mn-lt"/>
              </a:rPr>
              <a:t>il détermine la délimitation qui sera appliquée ;</a:t>
            </a:r>
          </a:p>
          <a:p>
            <a:pPr marL="285750" indent="-285750">
              <a:buFontTx/>
              <a:buChar char="-"/>
            </a:pPr>
            <a:endParaRPr lang="fr-BE" sz="1400" noProof="0" dirty="0">
              <a:latin typeface="+mn-lt"/>
            </a:endParaRPr>
          </a:p>
          <a:p>
            <a:pPr marL="285750" indent="-285750">
              <a:buFontTx/>
              <a:buChar char="-"/>
            </a:pPr>
            <a:r>
              <a:rPr lang="fr-BE" sz="1400" noProof="0" dirty="0">
                <a:latin typeface="+mn-lt"/>
              </a:rPr>
              <a:t>il délimite la zone de chantier, en fonction des distances de sécurité à respecter (selon l’empiètement et/ou le type d’engine en activité) ;</a:t>
            </a:r>
          </a:p>
          <a:p>
            <a:pPr marL="285750" indent="-285750">
              <a:buFontTx/>
              <a:buChar char="-"/>
            </a:pPr>
            <a:endParaRPr lang="fr-BE" sz="1400" noProof="0" dirty="0">
              <a:latin typeface="+mn-lt"/>
            </a:endParaRPr>
          </a:p>
          <a:p>
            <a:pPr marL="285750" indent="-285750">
              <a:buFontTx/>
              <a:buChar char="-"/>
            </a:pPr>
            <a:r>
              <a:rPr lang="fr-BE" sz="1400" noProof="0" dirty="0">
                <a:latin typeface="+mn-lt"/>
              </a:rPr>
              <a:t>il vérifie la bonne application de la mesure de sécurité (emplacement, distance par rapport à la zone dangereuse ,…) ;</a:t>
            </a:r>
          </a:p>
          <a:p>
            <a:pPr marL="285750" indent="-285750">
              <a:buFontTx/>
              <a:buChar char="-"/>
            </a:pPr>
            <a:endParaRPr lang="fr-BE" sz="1400" noProof="0" dirty="0">
              <a:latin typeface="+mn-lt"/>
            </a:endParaRPr>
          </a:p>
          <a:p>
            <a:pPr marL="285750" indent="-285750">
              <a:buFontTx/>
              <a:buChar char="-"/>
            </a:pPr>
            <a:r>
              <a:rPr lang="fr-BE" sz="1400" noProof="0" dirty="0">
                <a:latin typeface="+mn-lt"/>
              </a:rPr>
              <a:t>désigne nominativement l’agent qui va assurer le rôle d’agent garde-frontière.</a:t>
            </a:r>
          </a:p>
          <a:p>
            <a:endParaRPr lang="fr-BE" sz="1400" noProof="0" dirty="0">
              <a:latin typeface="+mn-lt"/>
            </a:endParaRPr>
          </a:p>
        </p:txBody>
      </p:sp>
      <p:sp>
        <p:nvSpPr>
          <p:cNvPr id="14" name="TextBox 13"/>
          <p:cNvSpPr txBox="1"/>
          <p:nvPr/>
        </p:nvSpPr>
        <p:spPr>
          <a:xfrm>
            <a:off x="6384032" y="4377699"/>
            <a:ext cx="4896544" cy="1940957"/>
          </a:xfrm>
          <a:prstGeom prst="roundRect">
            <a:avLst/>
          </a:prstGeom>
          <a:noFill/>
          <a:ln w="12700">
            <a:solidFill>
              <a:schemeClr val="accent1"/>
            </a:solidFill>
            <a:prstDash val="dash"/>
          </a:ln>
        </p:spPr>
        <p:txBody>
          <a:bodyPr wrap="square" rtlCol="0">
            <a:spAutoFit/>
          </a:bodyPr>
          <a:lstStyle/>
          <a:p>
            <a:r>
              <a:rPr lang="fr-BE" sz="1200" b="1" u="sng" noProof="0" dirty="0">
                <a:latin typeface="+mn-lt"/>
              </a:rPr>
              <a:t>Supervision par une personne – garde-frontière:</a:t>
            </a:r>
          </a:p>
          <a:p>
            <a:endParaRPr lang="fr-BE" sz="1200" b="1" u="sng" noProof="0" dirty="0">
              <a:latin typeface="+mn-lt"/>
            </a:endParaRPr>
          </a:p>
          <a:p>
            <a:r>
              <a:rPr lang="fr-BE" sz="1200" noProof="0" dirty="0">
                <a:latin typeface="+mn-lt"/>
              </a:rPr>
              <a:t>Avant les travaux :</a:t>
            </a:r>
          </a:p>
          <a:p>
            <a:pPr marL="171450" indent="-171450">
              <a:buFontTx/>
              <a:buChar char="-"/>
            </a:pPr>
            <a:r>
              <a:rPr lang="fr-BE" sz="1200" noProof="0" dirty="0">
                <a:latin typeface="+mn-lt"/>
              </a:rPr>
              <a:t>communique au garde-frontière la distance à respecter par rapport au bord extérieur du rail. </a:t>
            </a:r>
          </a:p>
          <a:p>
            <a:endParaRPr lang="fr-BE" sz="1200" noProof="0" dirty="0"/>
          </a:p>
          <a:p>
            <a:endParaRPr lang="fr-BE" sz="1200" noProof="0" dirty="0">
              <a:latin typeface="+mn-lt"/>
            </a:endParaRPr>
          </a:p>
          <a:p>
            <a:endParaRPr lang="fr-BE" sz="1200" noProof="0" dirty="0">
              <a:latin typeface="+mn-lt"/>
            </a:endParaRPr>
          </a:p>
          <a:p>
            <a:endParaRPr lang="fr-BE" sz="1200" noProof="0" dirty="0">
              <a:latin typeface="+mn-lt"/>
            </a:endParaRPr>
          </a:p>
        </p:txBody>
      </p:sp>
      <p:sp>
        <p:nvSpPr>
          <p:cNvPr id="15" name="Rechthoek 41"/>
          <p:cNvSpPr>
            <a:spLocks noChangeArrowheads="1"/>
          </p:cNvSpPr>
          <p:nvPr/>
        </p:nvSpPr>
        <p:spPr bwMode="auto">
          <a:xfrm>
            <a:off x="830603" y="2159822"/>
            <a:ext cx="1375892" cy="360363"/>
          </a:xfrm>
          <a:prstGeom prst="rect">
            <a:avLst/>
          </a:prstGeom>
          <a:solidFill>
            <a:schemeClr val="bg1">
              <a:lumMod val="65000"/>
            </a:schemeClr>
          </a:solidFill>
          <a:ln w="31750" algn="ctr">
            <a:noFill/>
            <a:round/>
            <a:headEnd/>
            <a:tailEnd/>
          </a:ln>
        </p:spPr>
        <p:txBody>
          <a:bodyPr wrap="none" anchor="ctr"/>
          <a:lstStyle/>
          <a:p>
            <a:pPr algn="ctr"/>
            <a:r>
              <a:rPr lang="fr-BE" sz="1000" b="1" noProof="0" dirty="0">
                <a:solidFill>
                  <a:schemeClr val="bg1"/>
                </a:solidFill>
              </a:rPr>
              <a:t>CHEF DE TRAVAIL – </a:t>
            </a:r>
          </a:p>
          <a:p>
            <a:pPr algn="ctr"/>
            <a:r>
              <a:rPr lang="fr-BE" sz="1000" b="1" noProof="0" dirty="0">
                <a:solidFill>
                  <a:schemeClr val="bg1"/>
                </a:solidFill>
              </a:rPr>
              <a:t>RS ENTREPRENEUR</a:t>
            </a:r>
          </a:p>
        </p:txBody>
      </p:sp>
      <p:pic>
        <p:nvPicPr>
          <p:cNvPr id="16" name="Picture 15"/>
          <p:cNvPicPr>
            <a:picLocks noChangeAspect="1"/>
          </p:cNvPicPr>
          <p:nvPr/>
        </p:nvPicPr>
        <p:blipFill>
          <a:blip r:embed="rId3"/>
          <a:stretch>
            <a:fillRect/>
          </a:stretch>
        </p:blipFill>
        <p:spPr>
          <a:xfrm>
            <a:off x="1249723" y="908720"/>
            <a:ext cx="475529" cy="1176630"/>
          </a:xfrm>
          <a:prstGeom prst="rect">
            <a:avLst/>
          </a:prstGeom>
        </p:spPr>
      </p:pic>
      <p:sp>
        <p:nvSpPr>
          <p:cNvPr id="19" name="TextBox 18"/>
          <p:cNvSpPr txBox="1"/>
          <p:nvPr/>
        </p:nvSpPr>
        <p:spPr>
          <a:xfrm>
            <a:off x="695400" y="4377698"/>
            <a:ext cx="5544616" cy="1940957"/>
          </a:xfrm>
          <a:prstGeom prst="roundRect">
            <a:avLst/>
          </a:prstGeom>
          <a:noFill/>
          <a:ln w="12700">
            <a:solidFill>
              <a:schemeClr val="accent1"/>
            </a:solidFill>
            <a:prstDash val="dash"/>
          </a:ln>
        </p:spPr>
        <p:txBody>
          <a:bodyPr wrap="square" rtlCol="0">
            <a:spAutoFit/>
          </a:bodyPr>
          <a:lstStyle/>
          <a:p>
            <a:r>
              <a:rPr lang="fr-BE" sz="1200" b="1" u="sng" noProof="0" dirty="0">
                <a:latin typeface="+mn-lt"/>
              </a:rPr>
              <a:t>Délimitation matérielle:</a:t>
            </a:r>
          </a:p>
          <a:p>
            <a:endParaRPr lang="fr-BE" sz="1200" b="1" u="sng" noProof="0" dirty="0">
              <a:latin typeface="+mn-lt"/>
            </a:endParaRPr>
          </a:p>
          <a:p>
            <a:r>
              <a:rPr lang="fr-BE" sz="1200" noProof="0" dirty="0">
                <a:latin typeface="+mn-lt"/>
              </a:rPr>
              <a:t>Avant les travaux :</a:t>
            </a:r>
          </a:p>
          <a:p>
            <a:pPr marL="171450" indent="-171450">
              <a:buFontTx/>
              <a:buChar char="-"/>
            </a:pPr>
            <a:r>
              <a:rPr lang="fr-BE" sz="1200" noProof="0" dirty="0">
                <a:latin typeface="+mn-lt"/>
              </a:rPr>
              <a:t>détermine la distance par rapport au bord extérieur du rail</a:t>
            </a:r>
          </a:p>
          <a:p>
            <a:endParaRPr lang="fr-BE" sz="1200" noProof="0" dirty="0">
              <a:latin typeface="+mn-lt"/>
            </a:endParaRPr>
          </a:p>
          <a:p>
            <a:r>
              <a:rPr lang="fr-BE" sz="1200" noProof="0" dirty="0">
                <a:latin typeface="+mn-lt"/>
              </a:rPr>
              <a:t>Pendant les travaux :</a:t>
            </a:r>
          </a:p>
          <a:p>
            <a:r>
              <a:rPr lang="fr-BE" sz="1200" noProof="0" dirty="0">
                <a:latin typeface="+mn-lt"/>
              </a:rPr>
              <a:t>- vérifie (ou fait vérifier) le bon état de la délimitation (et effectue des ajustements si nécessaire) .</a:t>
            </a:r>
          </a:p>
          <a:p>
            <a:endParaRPr lang="fr-BE" sz="1200" noProof="0" dirty="0">
              <a:latin typeface="+mn-lt"/>
            </a:endParaRPr>
          </a:p>
        </p:txBody>
      </p:sp>
    </p:spTree>
    <p:extLst>
      <p:ext uri="{BB962C8B-B14F-4D97-AF65-F5344CB8AC3E}">
        <p14:creationId xmlns:p14="http://schemas.microsoft.com/office/powerpoint/2010/main" val="4359070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bwMode="auto">
          <a:xfrm>
            <a:off x="877374" y="478589"/>
            <a:ext cx="10081120" cy="506413"/>
          </a:xfrm>
          <a:prstGeom prst="rect">
            <a:avLst/>
          </a:prstGeom>
          <a:noFill/>
          <a:ln w="9525">
            <a:noFill/>
            <a:miter lim="800000"/>
            <a:headEnd/>
            <a:tailEnd/>
          </a:ln>
          <a:effectLst/>
        </p:spPr>
        <p:txBody>
          <a:bodyPr lIns="0" tIns="0" rIns="0" bIns="0"/>
          <a:lstStyle/>
          <a:p>
            <a:pPr algn="l">
              <a:defRPr/>
            </a:pPr>
            <a:r>
              <a:rPr lang="fr-BE" b="1" kern="0" noProof="0" dirty="0">
                <a:solidFill>
                  <a:srgbClr val="0070C0"/>
                </a:solidFill>
                <a:latin typeface="+mj-lt"/>
                <a:ea typeface="+mj-ea"/>
                <a:cs typeface="+mj-cs"/>
              </a:rPr>
              <a:t>0.3 Rôle de l’agent qui supervise – agent garde-frontière   </a:t>
            </a:r>
          </a:p>
        </p:txBody>
      </p:sp>
      <p:sp>
        <p:nvSpPr>
          <p:cNvPr id="10" name="Text Placeholder 2"/>
          <p:cNvSpPr>
            <a:spLocks noGrp="1"/>
          </p:cNvSpPr>
          <p:nvPr>
            <p:ph type="body" sz="quarter" idx="18"/>
          </p:nvPr>
        </p:nvSpPr>
        <p:spPr>
          <a:xfrm>
            <a:off x="9673619" y="154526"/>
            <a:ext cx="2237175" cy="360363"/>
          </a:xfrm>
        </p:spPr>
        <p:txBody>
          <a:bodyPr/>
          <a:lstStyle/>
          <a:p>
            <a:r>
              <a:rPr lang="fr-BE" noProof="0" dirty="0"/>
              <a:t>0. Introduction</a:t>
            </a:r>
          </a:p>
        </p:txBody>
      </p:sp>
      <p:sp>
        <p:nvSpPr>
          <p:cNvPr id="12" name="TextBox 11"/>
          <p:cNvSpPr txBox="1"/>
          <p:nvPr/>
        </p:nvSpPr>
        <p:spPr>
          <a:xfrm>
            <a:off x="2173518" y="985002"/>
            <a:ext cx="8784976" cy="4631055"/>
          </a:xfrm>
          <a:prstGeom prst="roundRect">
            <a:avLst/>
          </a:prstGeom>
          <a:noFill/>
          <a:ln w="12700">
            <a:solidFill>
              <a:schemeClr val="accent1"/>
            </a:solidFill>
            <a:prstDash val="dash"/>
          </a:ln>
        </p:spPr>
        <p:txBody>
          <a:bodyPr wrap="square" rtlCol="0">
            <a:spAutoFit/>
          </a:bodyPr>
          <a:lstStyle/>
          <a:p>
            <a:pPr algn="just">
              <a:defRPr/>
            </a:pPr>
            <a:r>
              <a:rPr lang="fr-BE" sz="1400" noProof="0" dirty="0">
                <a:latin typeface="+mn-lt"/>
              </a:rPr>
              <a:t>L’agent surveille toutes les activités et les engins susceptibles de provoquer un empiètement. Cette surveillance doit être garantie </a:t>
            </a:r>
            <a:r>
              <a:rPr lang="fr-BE" sz="1400" b="1" noProof="0" dirty="0">
                <a:latin typeface="+mn-lt"/>
              </a:rPr>
              <a:t>pendant toute la durée de la prestation</a:t>
            </a:r>
            <a:r>
              <a:rPr lang="fr-BE" sz="1400" noProof="0" dirty="0">
                <a:latin typeface="+mn-lt"/>
              </a:rPr>
              <a:t>. La personne qui assure le rôle de l’agent garde-frontière  a, entre autres, les </a:t>
            </a:r>
            <a:r>
              <a:rPr lang="fr-BE" sz="1400" b="1" noProof="0" dirty="0">
                <a:latin typeface="+mn-lt"/>
              </a:rPr>
              <a:t>obligations suivantes </a:t>
            </a:r>
            <a:r>
              <a:rPr lang="fr-BE" sz="1400" noProof="0" dirty="0">
                <a:latin typeface="+mn-lt"/>
              </a:rPr>
              <a:t>:</a:t>
            </a:r>
          </a:p>
          <a:p>
            <a:pPr algn="just">
              <a:defRPr/>
            </a:pPr>
            <a:endParaRPr lang="fr-BE" sz="1400" noProof="0" dirty="0">
              <a:latin typeface="+mn-lt"/>
            </a:endParaRPr>
          </a:p>
          <a:p>
            <a:pPr marL="177800" indent="-177800" algn="just">
              <a:buFontTx/>
              <a:buChar char="-"/>
              <a:defRPr/>
            </a:pPr>
            <a:r>
              <a:rPr lang="fr-BE" sz="1400" noProof="0" dirty="0">
                <a:latin typeface="+mn-lt"/>
              </a:rPr>
              <a:t>veiller à sa propre sécurité (en restant en dehors de la zone dangereuse de la voie en service) ; </a:t>
            </a:r>
          </a:p>
          <a:p>
            <a:pPr marL="177800" indent="-177800" algn="just">
              <a:buFontTx/>
              <a:buChar char="-"/>
              <a:defRPr/>
            </a:pPr>
            <a:endParaRPr lang="fr-BE" sz="1400" noProof="0" dirty="0">
              <a:latin typeface="+mn-lt"/>
            </a:endParaRPr>
          </a:p>
          <a:p>
            <a:pPr marL="177800" indent="-177800" algn="just">
              <a:buFontTx/>
              <a:buChar char="-"/>
              <a:defRPr/>
            </a:pPr>
            <a:r>
              <a:rPr lang="fr-BE" sz="1400" noProof="0" dirty="0">
                <a:latin typeface="+mn-lt"/>
              </a:rPr>
              <a:t> être constamment attentif, ne pas se laisser distraire ;</a:t>
            </a:r>
          </a:p>
          <a:p>
            <a:pPr marL="177800" indent="-177800" algn="just">
              <a:buFontTx/>
              <a:buChar char="-"/>
              <a:defRPr/>
            </a:pPr>
            <a:endParaRPr lang="fr-BE" sz="1400" noProof="0" dirty="0">
              <a:latin typeface="+mn-lt"/>
            </a:endParaRPr>
          </a:p>
          <a:p>
            <a:pPr marL="177800" indent="-177800" algn="just">
              <a:buFontTx/>
              <a:buChar char="-"/>
              <a:defRPr/>
            </a:pPr>
            <a:r>
              <a:rPr lang="fr-BE" sz="1400" noProof="0" dirty="0">
                <a:latin typeface="+mn-lt"/>
              </a:rPr>
              <a:t>avoir une visibilité permanente les postes de travail qu’il supervise ;</a:t>
            </a:r>
          </a:p>
          <a:p>
            <a:pPr marL="177800" indent="-177800" algn="just">
              <a:buFontTx/>
              <a:buChar char="-"/>
              <a:defRPr/>
            </a:pPr>
            <a:endParaRPr lang="fr-BE" sz="1400" noProof="0" dirty="0">
              <a:latin typeface="+mn-lt"/>
            </a:endParaRPr>
          </a:p>
          <a:p>
            <a:pPr marL="177800" indent="-177800" algn="just">
              <a:buFontTx/>
              <a:buChar char="-"/>
              <a:defRPr/>
            </a:pPr>
            <a:r>
              <a:rPr lang="fr-BE" sz="1400" b="1" noProof="0" dirty="0">
                <a:latin typeface="+mn-lt"/>
              </a:rPr>
              <a:t>veiller en tous temps au respect des limites de la zone de chantier </a:t>
            </a:r>
            <a:r>
              <a:rPr lang="fr-BE" sz="1400" noProof="0" dirty="0">
                <a:latin typeface="+mn-lt"/>
              </a:rPr>
              <a:t>définie par le responsable sécurité ;</a:t>
            </a:r>
          </a:p>
          <a:p>
            <a:pPr marL="177800" indent="-177800" algn="just">
              <a:buFontTx/>
              <a:buChar char="-"/>
              <a:defRPr/>
            </a:pPr>
            <a:endParaRPr lang="fr-BE" sz="1400" noProof="0" dirty="0">
              <a:latin typeface="+mn-lt"/>
            </a:endParaRPr>
          </a:p>
          <a:p>
            <a:pPr marL="177800" indent="-177800" algn="just">
              <a:buFontTx/>
              <a:buChar char="-"/>
              <a:defRPr/>
            </a:pPr>
            <a:r>
              <a:rPr lang="fr-BE" sz="1400" b="1" noProof="0" dirty="0">
                <a:latin typeface="+mn-lt"/>
              </a:rPr>
              <a:t>avertir le personnel approchant </a:t>
            </a:r>
            <a:r>
              <a:rPr lang="fr-BE" sz="1400" noProof="0" dirty="0">
                <a:latin typeface="+mn-lt"/>
              </a:rPr>
              <a:t>les limites de la zone de chantier et</a:t>
            </a:r>
            <a:r>
              <a:rPr lang="fr-BE" sz="1400" b="1" noProof="0" dirty="0">
                <a:latin typeface="+mn-lt"/>
              </a:rPr>
              <a:t> interrompre les activités </a:t>
            </a:r>
            <a:r>
              <a:rPr lang="fr-BE" sz="1400" noProof="0" dirty="0">
                <a:latin typeface="+mn-lt"/>
              </a:rPr>
              <a:t>des postes de travail pouvant </a:t>
            </a:r>
            <a:r>
              <a:rPr lang="fr-BE" sz="1400" b="1" noProof="0" dirty="0">
                <a:latin typeface="+mn-lt"/>
              </a:rPr>
              <a:t>franchir</a:t>
            </a:r>
            <a:r>
              <a:rPr lang="fr-BE" sz="1400" noProof="0" dirty="0">
                <a:latin typeface="+mn-lt"/>
              </a:rPr>
              <a:t> les limites de la zone de chantier ;</a:t>
            </a:r>
          </a:p>
          <a:p>
            <a:pPr marL="177800" indent="-177800" algn="just">
              <a:buFontTx/>
              <a:buChar char="-"/>
              <a:defRPr/>
            </a:pPr>
            <a:endParaRPr lang="fr-BE" sz="1400" noProof="0" dirty="0">
              <a:latin typeface="+mn-lt"/>
            </a:endParaRPr>
          </a:p>
          <a:p>
            <a:pPr marL="177800" indent="-177800" algn="just">
              <a:buFontTx/>
              <a:buChar char="-"/>
              <a:defRPr/>
            </a:pPr>
            <a:r>
              <a:rPr lang="fr-BE" sz="1400" noProof="0" dirty="0">
                <a:latin typeface="+mn-lt"/>
              </a:rPr>
              <a:t>interrompre les activités en cas de perte de contact visuel et/ou auditif avec l’agent (les agents) ou le(s) opérateur(s) d’engin(s) placés sous sa supervision ; </a:t>
            </a:r>
          </a:p>
          <a:p>
            <a:pPr algn="just">
              <a:defRPr/>
            </a:pPr>
            <a:endParaRPr lang="fr-BE" sz="1400" noProof="0" dirty="0">
              <a:latin typeface="+mn-lt"/>
            </a:endParaRPr>
          </a:p>
          <a:p>
            <a:pPr marL="177800" indent="-177800" algn="just">
              <a:buFontTx/>
              <a:buChar char="-"/>
              <a:defRPr/>
            </a:pPr>
            <a:r>
              <a:rPr lang="fr-BE" sz="1400" noProof="0" dirty="0">
                <a:latin typeface="+mn-lt"/>
              </a:rPr>
              <a:t>...</a:t>
            </a:r>
          </a:p>
        </p:txBody>
      </p:sp>
      <p:grpSp>
        <p:nvGrpSpPr>
          <p:cNvPr id="13" name="Group 12">
            <a:extLst>
              <a:ext uri="{FF2B5EF4-FFF2-40B4-BE49-F238E27FC236}">
                <a16:creationId xmlns:a16="http://schemas.microsoft.com/office/drawing/2014/main" id="{79A62EED-AB24-45B9-A1FC-7F783009B8DE}"/>
              </a:ext>
            </a:extLst>
          </p:cNvPr>
          <p:cNvGrpSpPr/>
          <p:nvPr/>
        </p:nvGrpSpPr>
        <p:grpSpPr>
          <a:xfrm>
            <a:off x="479376" y="1125863"/>
            <a:ext cx="1224137" cy="1873446"/>
            <a:chOff x="479376" y="2080154"/>
            <a:chExt cx="1224137" cy="1873446"/>
          </a:xfrm>
        </p:grpSpPr>
        <p:sp>
          <p:nvSpPr>
            <p:cNvPr id="16" name="Rechthoek 35">
              <a:extLst>
                <a:ext uri="{FF2B5EF4-FFF2-40B4-BE49-F238E27FC236}">
                  <a16:creationId xmlns:a16="http://schemas.microsoft.com/office/drawing/2014/main" id="{B68F3312-BBE8-405B-9BF9-DC6DB8E8C6D2}"/>
                </a:ext>
              </a:extLst>
            </p:cNvPr>
            <p:cNvSpPr>
              <a:spLocks noChangeArrowheads="1"/>
            </p:cNvSpPr>
            <p:nvPr/>
          </p:nvSpPr>
          <p:spPr bwMode="auto">
            <a:xfrm>
              <a:off x="479376" y="3447187"/>
              <a:ext cx="1224137" cy="506413"/>
            </a:xfrm>
            <a:prstGeom prst="rect">
              <a:avLst/>
            </a:prstGeom>
            <a:solidFill>
              <a:schemeClr val="bg1">
                <a:lumMod val="65000"/>
              </a:schemeClr>
            </a:solidFill>
            <a:ln w="31750" algn="ctr">
              <a:noFill/>
              <a:round/>
              <a:headEnd/>
              <a:tailEnd/>
            </a:ln>
          </p:spPr>
          <p:txBody>
            <a:bodyPr lIns="0" tIns="0" rIns="0" bIns="0" anchor="ctr"/>
            <a:lstStyle/>
            <a:p>
              <a:pPr algn="ctr"/>
              <a:r>
                <a:rPr lang="fr-BE" sz="900" b="1" noProof="0" dirty="0">
                  <a:solidFill>
                    <a:schemeClr val="bg1"/>
                  </a:solidFill>
                  <a:latin typeface="+mn-lt"/>
                </a:rPr>
                <a:t>AGENT </a:t>
              </a:r>
            </a:p>
            <a:p>
              <a:pPr algn="ctr"/>
              <a:r>
                <a:rPr lang="fr-BE" sz="900" b="1" noProof="0" dirty="0">
                  <a:solidFill>
                    <a:schemeClr val="bg1"/>
                  </a:solidFill>
                  <a:latin typeface="+mn-lt"/>
                </a:rPr>
                <a:t>GARDE-FRONTIÈRE</a:t>
              </a:r>
            </a:p>
            <a:p>
              <a:pPr algn="ctr"/>
              <a:r>
                <a:rPr lang="fr-BE" sz="900" b="1" noProof="0" dirty="0">
                  <a:solidFill>
                    <a:schemeClr val="bg1"/>
                  </a:solidFill>
                  <a:latin typeface="+mn-lt"/>
                </a:rPr>
                <a:t>ENTREPRENEUR</a:t>
              </a:r>
              <a:endParaRPr lang="fr-BE" sz="1100" b="1" noProof="0" dirty="0">
                <a:solidFill>
                  <a:schemeClr val="bg1"/>
                </a:solidFill>
                <a:latin typeface="+mn-lt"/>
              </a:endParaRPr>
            </a:p>
          </p:txBody>
        </p:sp>
        <p:pic>
          <p:nvPicPr>
            <p:cNvPr id="18" name="Picture 17">
              <a:extLst>
                <a:ext uri="{FF2B5EF4-FFF2-40B4-BE49-F238E27FC236}">
                  <a16:creationId xmlns:a16="http://schemas.microsoft.com/office/drawing/2014/main" id="{D1C00E5F-FC6B-4CAF-835A-073CAF6925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1881" y="2080154"/>
              <a:ext cx="419096" cy="1226172"/>
            </a:xfrm>
            <a:prstGeom prst="rect">
              <a:avLst/>
            </a:prstGeom>
            <a:ln w="25400">
              <a:solidFill>
                <a:schemeClr val="tx2">
                  <a:lumMod val="85000"/>
                </a:schemeClr>
              </a:solidFill>
            </a:ln>
          </p:spPr>
        </p:pic>
      </p:grpSp>
      <p:sp>
        <p:nvSpPr>
          <p:cNvPr id="19" name="TextBox 18">
            <a:extLst>
              <a:ext uri="{FF2B5EF4-FFF2-40B4-BE49-F238E27FC236}">
                <a16:creationId xmlns:a16="http://schemas.microsoft.com/office/drawing/2014/main" id="{225C26AF-61F3-489F-BC6E-146708D402D5}"/>
              </a:ext>
            </a:extLst>
          </p:cNvPr>
          <p:cNvSpPr txBox="1"/>
          <p:nvPr/>
        </p:nvSpPr>
        <p:spPr>
          <a:xfrm>
            <a:off x="2613080" y="6089176"/>
            <a:ext cx="8160235" cy="430887"/>
          </a:xfrm>
          <a:prstGeom prst="rect">
            <a:avLst/>
          </a:prstGeom>
          <a:noFill/>
        </p:spPr>
        <p:txBody>
          <a:bodyPr wrap="square" rtlCol="0">
            <a:spAutoFit/>
          </a:bodyPr>
          <a:lstStyle/>
          <a:p>
            <a:pPr algn="just"/>
            <a:r>
              <a:rPr lang="fr-BE" sz="1100" noProof="0" dirty="0"/>
              <a:t>Le rôle d’agent garde frontière peut-être assuré par du personnel entrepreneur formé dans le cadre de travaux sans empiètement prévu.</a:t>
            </a:r>
          </a:p>
        </p:txBody>
      </p:sp>
      <p:sp>
        <p:nvSpPr>
          <p:cNvPr id="20" name="Rounded Rectangle 20">
            <a:extLst>
              <a:ext uri="{FF2B5EF4-FFF2-40B4-BE49-F238E27FC236}">
                <a16:creationId xmlns:a16="http://schemas.microsoft.com/office/drawing/2014/main" id="{040310DB-7C87-45EC-BA7E-05552B098A13}"/>
              </a:ext>
            </a:extLst>
          </p:cNvPr>
          <p:cNvSpPr/>
          <p:nvPr/>
        </p:nvSpPr>
        <p:spPr bwMode="auto">
          <a:xfrm>
            <a:off x="2173518" y="5905367"/>
            <a:ext cx="8784975" cy="636145"/>
          </a:xfrm>
          <a:prstGeom prst="roundRect">
            <a:avLst/>
          </a:prstGeom>
          <a:noFill/>
          <a:ln w="127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fr-BE" noProof="0" dirty="0"/>
          </a:p>
        </p:txBody>
      </p:sp>
      <p:pic>
        <p:nvPicPr>
          <p:cNvPr id="21" name="Picture 20">
            <a:extLst>
              <a:ext uri="{FF2B5EF4-FFF2-40B4-BE49-F238E27FC236}">
                <a16:creationId xmlns:a16="http://schemas.microsoft.com/office/drawing/2014/main" id="{D8D7E265-9833-4060-8315-F69F4A9B2DBD}"/>
              </a:ext>
            </a:extLst>
          </p:cNvPr>
          <p:cNvPicPr>
            <a:picLocks noChangeAspect="1"/>
          </p:cNvPicPr>
          <p:nvPr/>
        </p:nvPicPr>
        <p:blipFill>
          <a:blip r:embed="rId4"/>
          <a:stretch>
            <a:fillRect/>
          </a:stretch>
        </p:blipFill>
        <p:spPr>
          <a:xfrm>
            <a:off x="1725782" y="5720986"/>
            <a:ext cx="493819" cy="658425"/>
          </a:xfrm>
          <a:prstGeom prst="rect">
            <a:avLst/>
          </a:prstGeom>
        </p:spPr>
      </p:pic>
    </p:spTree>
    <p:extLst>
      <p:ext uri="{BB962C8B-B14F-4D97-AF65-F5344CB8AC3E}">
        <p14:creationId xmlns:p14="http://schemas.microsoft.com/office/powerpoint/2010/main" val="24665131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bwMode="auto">
          <a:xfrm>
            <a:off x="767408" y="588169"/>
            <a:ext cx="8424936" cy="506413"/>
          </a:xfrm>
          <a:prstGeom prst="rect">
            <a:avLst/>
          </a:prstGeom>
          <a:noFill/>
          <a:ln w="9525">
            <a:noFill/>
            <a:miter lim="800000"/>
            <a:headEnd/>
            <a:tailEnd/>
          </a:ln>
          <a:effectLst/>
        </p:spPr>
        <p:txBody>
          <a:bodyPr lIns="0" tIns="0" rIns="0" bIns="0"/>
          <a:lstStyle/>
          <a:p>
            <a:pPr>
              <a:defRPr/>
            </a:pPr>
            <a:r>
              <a:rPr lang="fr-BE" b="1" kern="0" noProof="0" dirty="0">
                <a:solidFill>
                  <a:srgbClr val="0070C0"/>
                </a:solidFill>
                <a:latin typeface="+mj-lt"/>
                <a:ea typeface="+mj-ea"/>
                <a:cs typeface="+mj-cs"/>
              </a:rPr>
              <a:t>0.4 </a:t>
            </a:r>
            <a:r>
              <a:rPr lang="fr-BE" b="1" kern="0" noProof="0" dirty="0">
                <a:solidFill>
                  <a:srgbClr val="0070C0"/>
                </a:solidFill>
                <a:latin typeface="+mj-lt"/>
              </a:rPr>
              <a:t>Rôle de l’agent qui supervise </a:t>
            </a:r>
            <a:r>
              <a:rPr lang="fr-BE" b="1" kern="0" noProof="0" dirty="0">
                <a:solidFill>
                  <a:srgbClr val="0070C0"/>
                </a:solidFill>
                <a:latin typeface="+mj-lt"/>
                <a:ea typeface="+mj-ea"/>
                <a:cs typeface="+mj-cs"/>
              </a:rPr>
              <a:t>: principes générales</a:t>
            </a:r>
          </a:p>
        </p:txBody>
      </p:sp>
      <p:sp>
        <p:nvSpPr>
          <p:cNvPr id="10" name="Text Placeholder 2"/>
          <p:cNvSpPr>
            <a:spLocks noGrp="1"/>
          </p:cNvSpPr>
          <p:nvPr>
            <p:ph type="body" sz="quarter" idx="18"/>
          </p:nvPr>
        </p:nvSpPr>
        <p:spPr>
          <a:xfrm>
            <a:off x="9673619" y="154526"/>
            <a:ext cx="2237175" cy="360363"/>
          </a:xfrm>
        </p:spPr>
        <p:txBody>
          <a:bodyPr/>
          <a:lstStyle/>
          <a:p>
            <a:r>
              <a:rPr lang="fr-BE" noProof="0" dirty="0"/>
              <a:t>0. Introduction</a:t>
            </a:r>
          </a:p>
        </p:txBody>
      </p:sp>
      <p:sp>
        <p:nvSpPr>
          <p:cNvPr id="12" name="TextBox 11"/>
          <p:cNvSpPr txBox="1"/>
          <p:nvPr/>
        </p:nvSpPr>
        <p:spPr>
          <a:xfrm>
            <a:off x="2207568" y="1052736"/>
            <a:ext cx="8784976" cy="3405188"/>
          </a:xfrm>
          <a:prstGeom prst="roundRect">
            <a:avLst/>
          </a:prstGeom>
          <a:noFill/>
          <a:ln w="12700">
            <a:solidFill>
              <a:schemeClr val="accent1"/>
            </a:solidFill>
            <a:prstDash val="dash"/>
          </a:ln>
        </p:spPr>
        <p:txBody>
          <a:bodyPr wrap="square" rtlCol="0">
            <a:spAutoFit/>
          </a:bodyPr>
          <a:lstStyle/>
          <a:p>
            <a:r>
              <a:rPr lang="fr-BE" sz="1400" noProof="0" dirty="0">
                <a:latin typeface="+mn-lt"/>
              </a:rPr>
              <a:t>L’agent qui exécute le rôle de l’agent garde-frontière</a:t>
            </a:r>
          </a:p>
          <a:p>
            <a:endParaRPr lang="fr-BE" sz="1200" b="1" u="sng" noProof="0" dirty="0">
              <a:latin typeface="+mn-lt"/>
            </a:endParaRPr>
          </a:p>
          <a:p>
            <a:pPr marL="285750" indent="-285750" algn="just">
              <a:buFontTx/>
              <a:buChar char="-"/>
              <a:defRPr/>
            </a:pPr>
            <a:r>
              <a:rPr lang="fr-BE" sz="1400" noProof="0" dirty="0">
                <a:latin typeface="+mn-lt"/>
              </a:rPr>
              <a:t>est chargé du contrôle du respect des limites de la zone de chantier;</a:t>
            </a:r>
          </a:p>
          <a:p>
            <a:pPr algn="just">
              <a:defRPr/>
            </a:pPr>
            <a:endParaRPr lang="fr-BE" sz="1400" noProof="0" dirty="0">
              <a:latin typeface="+mn-lt"/>
            </a:endParaRPr>
          </a:p>
          <a:p>
            <a:pPr marL="285750" indent="-285750" algn="just">
              <a:buFontTx/>
              <a:buChar char="-"/>
              <a:defRPr/>
            </a:pPr>
            <a:r>
              <a:rPr lang="fr-BE" sz="1400" noProof="0" dirty="0">
                <a:latin typeface="+mn-lt"/>
              </a:rPr>
              <a:t>doit avertir le personnel travaillant sur les différents postes de travail  qui approche ou franchit ces limites (attention spécifique pour les charges manipulées);</a:t>
            </a:r>
          </a:p>
          <a:p>
            <a:pPr algn="just">
              <a:defRPr/>
            </a:pPr>
            <a:endParaRPr lang="fr-BE" sz="1400" noProof="0" dirty="0">
              <a:latin typeface="+mn-lt"/>
            </a:endParaRPr>
          </a:p>
          <a:p>
            <a:pPr marL="285750" indent="-285750" algn="just">
              <a:buFontTx/>
              <a:buChar char="-"/>
              <a:defRPr/>
            </a:pPr>
            <a:r>
              <a:rPr lang="fr-BE" sz="1400" noProof="0" dirty="0">
                <a:latin typeface="+mn-lt"/>
              </a:rPr>
              <a:t>est positionné </a:t>
            </a:r>
            <a:r>
              <a:rPr lang="fr-BE" sz="1400" b="1" noProof="0" dirty="0">
                <a:latin typeface="+mn-lt"/>
              </a:rPr>
              <a:t>à l’extérieur de la zone dangereuse de la voie en service</a:t>
            </a:r>
            <a:r>
              <a:rPr lang="fr-BE" sz="1400" noProof="0" dirty="0">
                <a:latin typeface="+mn-lt"/>
              </a:rPr>
              <a:t> à un emplacement d’où il peut :</a:t>
            </a:r>
          </a:p>
          <a:p>
            <a:pPr marL="742950" lvl="1" indent="-285750" algn="just">
              <a:buFontTx/>
              <a:buChar char="-"/>
              <a:defRPr/>
            </a:pPr>
            <a:r>
              <a:rPr lang="fr-BE" sz="1400" noProof="0" dirty="0">
                <a:latin typeface="+mn-lt"/>
              </a:rPr>
              <a:t>percevoir les limites de la zone de chantier ; et</a:t>
            </a:r>
          </a:p>
          <a:p>
            <a:pPr marL="742950" lvl="1" indent="-285750" algn="just">
              <a:buFontTx/>
              <a:buChar char="-"/>
              <a:defRPr/>
            </a:pPr>
            <a:r>
              <a:rPr lang="fr-BE" sz="1400" noProof="0" dirty="0">
                <a:latin typeface="+mn-lt"/>
              </a:rPr>
              <a:t>d’où il a, à tout moment, une vue sur les postes de travail.</a:t>
            </a:r>
          </a:p>
          <a:p>
            <a:pPr algn="just">
              <a:defRPr/>
            </a:pPr>
            <a:endParaRPr lang="fr-BE" sz="1400" noProof="0" dirty="0">
              <a:latin typeface="+mn-lt"/>
            </a:endParaRPr>
          </a:p>
          <a:p>
            <a:pPr marL="285750" indent="-285750" algn="just">
              <a:buFontTx/>
              <a:buChar char="-"/>
              <a:defRPr/>
            </a:pPr>
            <a:r>
              <a:rPr lang="fr-BE" sz="1400" noProof="0" dirty="0">
                <a:latin typeface="+mn-lt"/>
              </a:rPr>
              <a:t>peut être positionné dans le poste de conduite d’un engin (s’il surveille seule cet engin) ;</a:t>
            </a:r>
          </a:p>
          <a:p>
            <a:pPr algn="just">
              <a:defRPr/>
            </a:pPr>
            <a:endParaRPr lang="fr-BE" sz="1400" noProof="0" dirty="0">
              <a:latin typeface="+mn-lt"/>
            </a:endParaRPr>
          </a:p>
          <a:p>
            <a:pPr marL="285750" indent="-285750" algn="just">
              <a:buFontTx/>
              <a:buChar char="-"/>
              <a:defRPr/>
            </a:pPr>
            <a:r>
              <a:rPr lang="fr-BE" sz="1400" noProof="0" dirty="0">
                <a:latin typeface="+mn-lt"/>
              </a:rPr>
              <a:t>…..</a:t>
            </a:r>
          </a:p>
        </p:txBody>
      </p:sp>
      <p:grpSp>
        <p:nvGrpSpPr>
          <p:cNvPr id="7" name="Group 6">
            <a:extLst>
              <a:ext uri="{FF2B5EF4-FFF2-40B4-BE49-F238E27FC236}">
                <a16:creationId xmlns:a16="http://schemas.microsoft.com/office/drawing/2014/main" id="{EFEA00DA-85FB-4DF8-A3E3-6E8FB94BE22E}"/>
              </a:ext>
            </a:extLst>
          </p:cNvPr>
          <p:cNvGrpSpPr/>
          <p:nvPr/>
        </p:nvGrpSpPr>
        <p:grpSpPr>
          <a:xfrm>
            <a:off x="479376" y="1125863"/>
            <a:ext cx="1224137" cy="1873446"/>
            <a:chOff x="479376" y="2080154"/>
            <a:chExt cx="1224137" cy="1873446"/>
          </a:xfrm>
        </p:grpSpPr>
        <p:sp>
          <p:nvSpPr>
            <p:cNvPr id="8" name="Rechthoek 35">
              <a:extLst>
                <a:ext uri="{FF2B5EF4-FFF2-40B4-BE49-F238E27FC236}">
                  <a16:creationId xmlns:a16="http://schemas.microsoft.com/office/drawing/2014/main" id="{402B6D9F-A313-4D72-BA04-A688EC56A4CA}"/>
                </a:ext>
              </a:extLst>
            </p:cNvPr>
            <p:cNvSpPr>
              <a:spLocks noChangeArrowheads="1"/>
            </p:cNvSpPr>
            <p:nvPr/>
          </p:nvSpPr>
          <p:spPr bwMode="auto">
            <a:xfrm>
              <a:off x="479376" y="3447187"/>
              <a:ext cx="1224137" cy="506413"/>
            </a:xfrm>
            <a:prstGeom prst="rect">
              <a:avLst/>
            </a:prstGeom>
            <a:solidFill>
              <a:schemeClr val="bg1">
                <a:lumMod val="65000"/>
              </a:schemeClr>
            </a:solidFill>
            <a:ln w="31750" algn="ctr">
              <a:noFill/>
              <a:round/>
              <a:headEnd/>
              <a:tailEnd/>
            </a:ln>
          </p:spPr>
          <p:txBody>
            <a:bodyPr lIns="0" tIns="0" rIns="0" bIns="0" anchor="ctr"/>
            <a:lstStyle/>
            <a:p>
              <a:pPr algn="ctr"/>
              <a:r>
                <a:rPr lang="fr-BE" sz="900" b="1" noProof="0" dirty="0">
                  <a:solidFill>
                    <a:schemeClr val="bg1"/>
                  </a:solidFill>
                  <a:latin typeface="+mn-lt"/>
                </a:rPr>
                <a:t>AGENT </a:t>
              </a:r>
            </a:p>
            <a:p>
              <a:pPr algn="ctr"/>
              <a:r>
                <a:rPr lang="fr-BE" sz="900" b="1" noProof="0" dirty="0">
                  <a:solidFill>
                    <a:schemeClr val="bg1"/>
                  </a:solidFill>
                  <a:latin typeface="+mn-lt"/>
                </a:rPr>
                <a:t>GARDE-FRONTIÈRE</a:t>
              </a:r>
            </a:p>
            <a:p>
              <a:pPr algn="ctr"/>
              <a:r>
                <a:rPr lang="fr-BE" sz="900" b="1" noProof="0" dirty="0">
                  <a:solidFill>
                    <a:schemeClr val="bg1"/>
                  </a:solidFill>
                  <a:latin typeface="+mn-lt"/>
                </a:rPr>
                <a:t>ENTREPRENEUR</a:t>
              </a:r>
              <a:endParaRPr lang="fr-BE" sz="1100" b="1" noProof="0" dirty="0">
                <a:solidFill>
                  <a:schemeClr val="bg1"/>
                </a:solidFill>
                <a:latin typeface="+mn-lt"/>
              </a:endParaRPr>
            </a:p>
          </p:txBody>
        </p:sp>
        <p:pic>
          <p:nvPicPr>
            <p:cNvPr id="13" name="Picture 12">
              <a:extLst>
                <a:ext uri="{FF2B5EF4-FFF2-40B4-BE49-F238E27FC236}">
                  <a16:creationId xmlns:a16="http://schemas.microsoft.com/office/drawing/2014/main" id="{5FFF5DEC-5C63-4328-849C-31FB1B535A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1881" y="2080154"/>
              <a:ext cx="419096" cy="1226172"/>
            </a:xfrm>
            <a:prstGeom prst="rect">
              <a:avLst/>
            </a:prstGeom>
            <a:ln w="25400">
              <a:solidFill>
                <a:schemeClr val="tx2">
                  <a:lumMod val="85000"/>
                </a:schemeClr>
              </a:solidFill>
            </a:ln>
          </p:spPr>
        </p:pic>
      </p:grpSp>
      <p:pic>
        <p:nvPicPr>
          <p:cNvPr id="11" name="Picture 9">
            <a:extLst>
              <a:ext uri="{FF2B5EF4-FFF2-40B4-BE49-F238E27FC236}">
                <a16:creationId xmlns:a16="http://schemas.microsoft.com/office/drawing/2014/main" id="{A6001DBD-06D0-469C-81C8-C593D6F0E6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06373" y="1033804"/>
            <a:ext cx="428659" cy="332714"/>
          </a:xfrm>
          <a:prstGeom prst="rect">
            <a:avLst/>
          </a:prstGeom>
        </p:spPr>
      </p:pic>
    </p:spTree>
    <p:extLst>
      <p:ext uri="{BB962C8B-B14F-4D97-AF65-F5344CB8AC3E}">
        <p14:creationId xmlns:p14="http://schemas.microsoft.com/office/powerpoint/2010/main" val="2156202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bwMode="auto">
          <a:xfrm>
            <a:off x="767408" y="588169"/>
            <a:ext cx="8064500" cy="506413"/>
          </a:xfrm>
          <a:prstGeom prst="rect">
            <a:avLst/>
          </a:prstGeom>
          <a:noFill/>
          <a:ln w="9525">
            <a:noFill/>
            <a:miter lim="800000"/>
            <a:headEnd/>
            <a:tailEnd/>
          </a:ln>
          <a:effectLst/>
        </p:spPr>
        <p:txBody>
          <a:bodyPr lIns="0" tIns="0" rIns="0" bIns="0"/>
          <a:lstStyle/>
          <a:p>
            <a:pPr algn="l">
              <a:defRPr/>
            </a:pPr>
            <a:r>
              <a:rPr lang="fr-BE" b="1" kern="0" noProof="0" dirty="0">
                <a:solidFill>
                  <a:srgbClr val="0070C0"/>
                </a:solidFill>
                <a:latin typeface="+mj-lt"/>
                <a:ea typeface="+mj-ea"/>
                <a:cs typeface="+mj-cs"/>
              </a:rPr>
              <a:t>0.5 Equipement de l’agent garde frontière</a:t>
            </a:r>
          </a:p>
        </p:txBody>
      </p:sp>
      <p:sp>
        <p:nvSpPr>
          <p:cNvPr id="10" name="Text Placeholder 2"/>
          <p:cNvSpPr>
            <a:spLocks noGrp="1"/>
          </p:cNvSpPr>
          <p:nvPr>
            <p:ph type="body" sz="quarter" idx="18"/>
          </p:nvPr>
        </p:nvSpPr>
        <p:spPr>
          <a:xfrm>
            <a:off x="9673619" y="154526"/>
            <a:ext cx="2237175" cy="360363"/>
          </a:xfrm>
        </p:spPr>
        <p:txBody>
          <a:bodyPr/>
          <a:lstStyle/>
          <a:p>
            <a:r>
              <a:rPr lang="fr-BE" noProof="0" dirty="0"/>
              <a:t>0. Introduction</a:t>
            </a:r>
          </a:p>
        </p:txBody>
      </p:sp>
      <p:sp>
        <p:nvSpPr>
          <p:cNvPr id="12" name="TextBox 11"/>
          <p:cNvSpPr txBox="1"/>
          <p:nvPr/>
        </p:nvSpPr>
        <p:spPr>
          <a:xfrm>
            <a:off x="2207568" y="2412434"/>
            <a:ext cx="9361040" cy="1259919"/>
          </a:xfrm>
          <a:prstGeom prst="roundRect">
            <a:avLst/>
          </a:prstGeom>
          <a:noFill/>
          <a:ln w="12700">
            <a:solidFill>
              <a:srgbClr val="C00000"/>
            </a:solidFill>
            <a:prstDash val="dash"/>
          </a:ln>
        </p:spPr>
        <p:txBody>
          <a:bodyPr wrap="square" rtlCol="0">
            <a:spAutoFit/>
          </a:bodyPr>
          <a:lstStyle/>
          <a:p>
            <a:endParaRPr lang="fr-BE" sz="1200" b="1" u="sng" noProof="0" dirty="0">
              <a:latin typeface="+mn-lt"/>
            </a:endParaRPr>
          </a:p>
          <a:p>
            <a:pPr>
              <a:defRPr/>
            </a:pPr>
            <a:r>
              <a:rPr lang="fr-BE" sz="1400" noProof="0" dirty="0">
                <a:latin typeface="+mn-lt"/>
              </a:rPr>
              <a:t>L’agent garde frontière doit porter un équipement de travail réglementaire </a:t>
            </a:r>
            <a:r>
              <a:rPr lang="fr-BE" sz="1400" b="1" noProof="0" dirty="0">
                <a:latin typeface="+mn-lt"/>
              </a:rPr>
              <a:t>jaune</a:t>
            </a:r>
            <a:r>
              <a:rPr lang="fr-BE" sz="1400" noProof="0" dirty="0">
                <a:latin typeface="+mn-lt"/>
              </a:rPr>
              <a:t> ;</a:t>
            </a:r>
          </a:p>
          <a:p>
            <a:pPr>
              <a:defRPr/>
            </a:pPr>
            <a:endParaRPr lang="fr-BE" sz="1400" noProof="0" dirty="0">
              <a:latin typeface="+mn-lt"/>
            </a:endParaRPr>
          </a:p>
          <a:p>
            <a:pPr>
              <a:defRPr/>
            </a:pPr>
            <a:r>
              <a:rPr lang="fr-BE" sz="1400" noProof="0" dirty="0">
                <a:latin typeface="+mn-lt"/>
              </a:rPr>
              <a:t>Pour l’équipement supplémentaire (par exemple, klaxon, radio), les instructions de l’employeur doivent être suivies. </a:t>
            </a:r>
          </a:p>
          <a:p>
            <a:endParaRPr lang="fr-BE" sz="1400" noProof="0" dirty="0">
              <a:latin typeface="+mn-lt"/>
            </a:endParaRPr>
          </a:p>
        </p:txBody>
      </p:sp>
      <p:pic>
        <p:nvPicPr>
          <p:cNvPr id="2" name="Picture 1"/>
          <p:cNvPicPr>
            <a:picLocks noChangeAspect="1"/>
          </p:cNvPicPr>
          <p:nvPr/>
        </p:nvPicPr>
        <p:blipFill>
          <a:blip r:embed="rId3"/>
          <a:stretch>
            <a:fillRect/>
          </a:stretch>
        </p:blipFill>
        <p:spPr>
          <a:xfrm>
            <a:off x="10848528" y="2996952"/>
            <a:ext cx="585267" cy="518205"/>
          </a:xfrm>
          <a:prstGeom prst="rect">
            <a:avLst/>
          </a:prstGeom>
        </p:spPr>
      </p:pic>
      <p:grpSp>
        <p:nvGrpSpPr>
          <p:cNvPr id="13" name="Group 12">
            <a:extLst>
              <a:ext uri="{FF2B5EF4-FFF2-40B4-BE49-F238E27FC236}">
                <a16:creationId xmlns:a16="http://schemas.microsoft.com/office/drawing/2014/main" id="{A612E1ED-B9D8-4ED7-9CD6-C39C08CDF114}"/>
              </a:ext>
            </a:extLst>
          </p:cNvPr>
          <p:cNvGrpSpPr/>
          <p:nvPr/>
        </p:nvGrpSpPr>
        <p:grpSpPr>
          <a:xfrm>
            <a:off x="551384" y="2060229"/>
            <a:ext cx="1224137" cy="1873446"/>
            <a:chOff x="479376" y="2080154"/>
            <a:chExt cx="1224137" cy="1873446"/>
          </a:xfrm>
        </p:grpSpPr>
        <p:sp>
          <p:nvSpPr>
            <p:cNvPr id="14" name="Rechthoek 35">
              <a:extLst>
                <a:ext uri="{FF2B5EF4-FFF2-40B4-BE49-F238E27FC236}">
                  <a16:creationId xmlns:a16="http://schemas.microsoft.com/office/drawing/2014/main" id="{FAAB2871-8508-4368-AC41-E54FF8777E46}"/>
                </a:ext>
              </a:extLst>
            </p:cNvPr>
            <p:cNvSpPr>
              <a:spLocks noChangeArrowheads="1"/>
            </p:cNvSpPr>
            <p:nvPr/>
          </p:nvSpPr>
          <p:spPr bwMode="auto">
            <a:xfrm>
              <a:off x="479376" y="3447187"/>
              <a:ext cx="1224137" cy="506413"/>
            </a:xfrm>
            <a:prstGeom prst="rect">
              <a:avLst/>
            </a:prstGeom>
            <a:solidFill>
              <a:schemeClr val="bg1">
                <a:lumMod val="65000"/>
              </a:schemeClr>
            </a:solidFill>
            <a:ln w="31750" algn="ctr">
              <a:noFill/>
              <a:round/>
              <a:headEnd/>
              <a:tailEnd/>
            </a:ln>
          </p:spPr>
          <p:txBody>
            <a:bodyPr lIns="0" tIns="0" rIns="0" bIns="0" anchor="ctr"/>
            <a:lstStyle/>
            <a:p>
              <a:pPr algn="ctr"/>
              <a:r>
                <a:rPr lang="fr-BE" sz="900" b="1" noProof="0" dirty="0">
                  <a:solidFill>
                    <a:schemeClr val="bg1"/>
                  </a:solidFill>
                  <a:latin typeface="+mn-lt"/>
                </a:rPr>
                <a:t>AGENT </a:t>
              </a:r>
            </a:p>
            <a:p>
              <a:pPr algn="ctr"/>
              <a:r>
                <a:rPr lang="fr-BE" sz="900" b="1" noProof="0" dirty="0">
                  <a:solidFill>
                    <a:schemeClr val="bg1"/>
                  </a:solidFill>
                  <a:latin typeface="+mn-lt"/>
                </a:rPr>
                <a:t>GARDE-FRONTIÈRE</a:t>
              </a:r>
            </a:p>
            <a:p>
              <a:pPr algn="ctr"/>
              <a:r>
                <a:rPr lang="fr-BE" sz="900" b="1" noProof="0" dirty="0">
                  <a:solidFill>
                    <a:schemeClr val="bg1"/>
                  </a:solidFill>
                  <a:latin typeface="+mn-lt"/>
                </a:rPr>
                <a:t>ENTREPRENEUR</a:t>
              </a:r>
              <a:endParaRPr lang="fr-BE" sz="1100" b="1" noProof="0" dirty="0">
                <a:solidFill>
                  <a:schemeClr val="bg1"/>
                </a:solidFill>
                <a:latin typeface="+mn-lt"/>
              </a:endParaRPr>
            </a:p>
          </p:txBody>
        </p:sp>
        <p:pic>
          <p:nvPicPr>
            <p:cNvPr id="15" name="Picture 14">
              <a:extLst>
                <a:ext uri="{FF2B5EF4-FFF2-40B4-BE49-F238E27FC236}">
                  <a16:creationId xmlns:a16="http://schemas.microsoft.com/office/drawing/2014/main" id="{5401306A-9794-450A-92FA-022EAE86B3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1881" y="2080154"/>
              <a:ext cx="419096" cy="1226172"/>
            </a:xfrm>
            <a:prstGeom prst="rect">
              <a:avLst/>
            </a:prstGeom>
            <a:ln w="25400">
              <a:solidFill>
                <a:schemeClr val="tx2">
                  <a:lumMod val="85000"/>
                </a:schemeClr>
              </a:solidFill>
            </a:ln>
          </p:spPr>
        </p:pic>
      </p:grpSp>
    </p:spTree>
    <p:extLst>
      <p:ext uri="{BB962C8B-B14F-4D97-AF65-F5344CB8AC3E}">
        <p14:creationId xmlns:p14="http://schemas.microsoft.com/office/powerpoint/2010/main" val="6287699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bwMode="auto">
          <a:xfrm>
            <a:off x="767408" y="588169"/>
            <a:ext cx="8424936" cy="506413"/>
          </a:xfrm>
          <a:prstGeom prst="rect">
            <a:avLst/>
          </a:prstGeom>
          <a:noFill/>
          <a:ln w="9525">
            <a:noFill/>
            <a:miter lim="800000"/>
            <a:headEnd/>
            <a:tailEnd/>
          </a:ln>
          <a:effectLst/>
        </p:spPr>
        <p:txBody>
          <a:bodyPr lIns="0" tIns="0" rIns="0" bIns="0"/>
          <a:lstStyle/>
          <a:p>
            <a:pPr algn="l">
              <a:defRPr/>
            </a:pPr>
            <a:r>
              <a:rPr lang="fr-BE" b="1" kern="0" noProof="0" dirty="0">
                <a:solidFill>
                  <a:srgbClr val="0070C0"/>
                </a:solidFill>
                <a:latin typeface="+mj-lt"/>
                <a:ea typeface="+mj-ea"/>
                <a:cs typeface="+mj-cs"/>
              </a:rPr>
              <a:t>0.6 Opérateurs d’engins : dispositions générales</a:t>
            </a:r>
          </a:p>
        </p:txBody>
      </p:sp>
      <p:sp>
        <p:nvSpPr>
          <p:cNvPr id="10" name="Text Placeholder 2"/>
          <p:cNvSpPr>
            <a:spLocks noGrp="1"/>
          </p:cNvSpPr>
          <p:nvPr>
            <p:ph type="body" sz="quarter" idx="18"/>
          </p:nvPr>
        </p:nvSpPr>
        <p:spPr>
          <a:xfrm>
            <a:off x="9673619" y="154526"/>
            <a:ext cx="2237175" cy="360363"/>
          </a:xfrm>
        </p:spPr>
        <p:txBody>
          <a:bodyPr/>
          <a:lstStyle/>
          <a:p>
            <a:r>
              <a:rPr lang="fr-BE" noProof="0" dirty="0"/>
              <a:t>0. Introduction</a:t>
            </a:r>
          </a:p>
        </p:txBody>
      </p:sp>
      <p:sp>
        <p:nvSpPr>
          <p:cNvPr id="12" name="TextBox 11"/>
          <p:cNvSpPr txBox="1"/>
          <p:nvPr/>
        </p:nvSpPr>
        <p:spPr>
          <a:xfrm>
            <a:off x="2279576" y="1282323"/>
            <a:ext cx="8784976" cy="4869418"/>
          </a:xfrm>
          <a:prstGeom prst="roundRect">
            <a:avLst/>
          </a:prstGeom>
          <a:noFill/>
          <a:ln w="12700">
            <a:solidFill>
              <a:schemeClr val="accent1"/>
            </a:solidFill>
            <a:prstDash val="dash"/>
          </a:ln>
        </p:spPr>
        <p:txBody>
          <a:bodyPr wrap="square" rtlCol="0">
            <a:spAutoFit/>
          </a:bodyPr>
          <a:lstStyle/>
          <a:p>
            <a:pPr algn="just">
              <a:defRPr/>
            </a:pPr>
            <a:r>
              <a:rPr lang="fr-BE" sz="1400" noProof="0" dirty="0">
                <a:latin typeface="+mn-lt"/>
              </a:rPr>
              <a:t>Les opérateurs d’engins :</a:t>
            </a:r>
          </a:p>
          <a:p>
            <a:pPr algn="just">
              <a:defRPr/>
            </a:pPr>
            <a:endParaRPr lang="fr-BE" sz="1400" noProof="0" dirty="0">
              <a:latin typeface="+mn-lt"/>
            </a:endParaRPr>
          </a:p>
          <a:p>
            <a:pPr marL="285750" indent="-285750" algn="just">
              <a:buFontTx/>
              <a:buChar char="-"/>
              <a:defRPr/>
            </a:pPr>
            <a:r>
              <a:rPr lang="fr-BE" sz="1400" noProof="0" dirty="0">
                <a:latin typeface="+mn-lt"/>
              </a:rPr>
              <a:t>sont </a:t>
            </a:r>
            <a:r>
              <a:rPr lang="fr-BE" sz="1400" b="1" noProof="0" dirty="0">
                <a:latin typeface="+mn-lt"/>
              </a:rPr>
              <a:t>formés aux risques liés aux véhicules ferroviaires en mouvement</a:t>
            </a:r>
            <a:r>
              <a:rPr lang="fr-BE" sz="1400" noProof="0" dirty="0">
                <a:latin typeface="+mn-lt"/>
              </a:rPr>
              <a:t>, et plus particulièrement aux conséquences d’une collision entre un véhicule ferroviaire et un engin au travail ;</a:t>
            </a:r>
          </a:p>
          <a:p>
            <a:pPr marL="285750" indent="-285750" algn="just">
              <a:buFontTx/>
              <a:buChar char="-"/>
              <a:defRPr/>
            </a:pPr>
            <a:endParaRPr lang="fr-BE" sz="1400" noProof="0" dirty="0">
              <a:latin typeface="+mn-lt"/>
            </a:endParaRPr>
          </a:p>
          <a:p>
            <a:pPr marL="285750" indent="-285750" algn="just">
              <a:buFontTx/>
              <a:buChar char="-"/>
              <a:defRPr/>
            </a:pPr>
            <a:r>
              <a:rPr lang="fr-BE" sz="1400" noProof="0" dirty="0">
                <a:latin typeface="+mn-lt"/>
              </a:rPr>
              <a:t>ont connaissance, des </a:t>
            </a:r>
            <a:r>
              <a:rPr lang="fr-BE" sz="1400" b="1" noProof="0" dirty="0">
                <a:latin typeface="+mn-lt"/>
              </a:rPr>
              <a:t>distances de sécurité </a:t>
            </a:r>
            <a:r>
              <a:rPr lang="fr-BE" sz="1400" noProof="0" dirty="0">
                <a:latin typeface="+mn-lt"/>
              </a:rPr>
              <a:t>à respecter lors des travaux et des déplacements des engins le long des voies ;</a:t>
            </a:r>
          </a:p>
          <a:p>
            <a:pPr marL="285750" indent="-285750" algn="just">
              <a:buFontTx/>
              <a:buChar char="-"/>
              <a:defRPr/>
            </a:pPr>
            <a:endParaRPr lang="fr-BE" sz="1400" noProof="0" dirty="0">
              <a:latin typeface="+mn-lt"/>
            </a:endParaRPr>
          </a:p>
          <a:p>
            <a:pPr marL="285750" indent="-285750" algn="just">
              <a:buFontTx/>
              <a:buChar char="-"/>
              <a:defRPr/>
            </a:pPr>
            <a:r>
              <a:rPr lang="fr-BE" sz="1400" noProof="0" dirty="0">
                <a:latin typeface="+mn-lt"/>
              </a:rPr>
              <a:t>respectent à tout moment, les </a:t>
            </a:r>
            <a:r>
              <a:rPr lang="fr-BE" sz="1400" b="1" noProof="0" dirty="0">
                <a:latin typeface="+mn-lt"/>
              </a:rPr>
              <a:t>délimitations de la zone de chantier définies par le responsable sécurité et éventuellement matérialisées sur le terrain </a:t>
            </a:r>
            <a:r>
              <a:rPr lang="fr-BE" sz="1400" noProof="0" dirty="0">
                <a:latin typeface="+mn-lt"/>
              </a:rPr>
              <a:t>(filet orange,..) ;</a:t>
            </a:r>
          </a:p>
          <a:p>
            <a:pPr marL="285750" indent="-285750" algn="just">
              <a:buFontTx/>
              <a:buChar char="-"/>
              <a:defRPr/>
            </a:pPr>
            <a:endParaRPr lang="fr-BE" sz="1400" noProof="0" dirty="0">
              <a:latin typeface="+mn-lt"/>
            </a:endParaRPr>
          </a:p>
          <a:p>
            <a:pPr marL="285750" indent="-285750" algn="just">
              <a:buFontTx/>
              <a:buChar char="-"/>
              <a:defRPr/>
            </a:pPr>
            <a:r>
              <a:rPr lang="fr-BE" sz="1400" b="1" noProof="0" dirty="0">
                <a:latin typeface="+mn-lt"/>
              </a:rPr>
              <a:t>arrêtent les activités</a:t>
            </a:r>
            <a:r>
              <a:rPr lang="fr-BE" sz="1400" noProof="0" dirty="0">
                <a:latin typeface="+mn-lt"/>
              </a:rPr>
              <a:t>, </a:t>
            </a:r>
            <a:r>
              <a:rPr lang="fr-BE" sz="1400" u="sng" noProof="0" dirty="0">
                <a:latin typeface="+mn-lt"/>
              </a:rPr>
              <a:t>dès qu’il est informé par l’agent garde frontière de l’approche ou franchissement des limites de la zone de chantier </a:t>
            </a:r>
            <a:r>
              <a:rPr lang="fr-BE" sz="1400" noProof="0" dirty="0">
                <a:latin typeface="+mn-lt"/>
              </a:rPr>
              <a:t>;</a:t>
            </a:r>
          </a:p>
          <a:p>
            <a:pPr algn="just">
              <a:defRPr/>
            </a:pPr>
            <a:endParaRPr lang="fr-BE" sz="1400" noProof="0" dirty="0">
              <a:latin typeface="+mn-lt"/>
            </a:endParaRPr>
          </a:p>
          <a:p>
            <a:pPr marL="285750" indent="-285750" algn="just">
              <a:buFontTx/>
              <a:buChar char="-"/>
              <a:defRPr/>
            </a:pPr>
            <a:r>
              <a:rPr lang="fr-BE" sz="1400" noProof="0" dirty="0">
                <a:latin typeface="+mn-lt"/>
              </a:rPr>
              <a:t>interrompent les activités en cas de perte de contact visuel et/ou auditif avec l’agent garde frontière</a:t>
            </a:r>
            <a:r>
              <a:rPr lang="fr-BE" sz="1400" noProof="0" dirty="0"/>
              <a:t>;</a:t>
            </a:r>
            <a:endParaRPr lang="fr-BE" sz="1400" noProof="0" dirty="0">
              <a:latin typeface="+mn-lt"/>
            </a:endParaRPr>
          </a:p>
          <a:p>
            <a:pPr marL="285750" indent="-285750" algn="just">
              <a:buFontTx/>
              <a:buChar char="-"/>
              <a:defRPr/>
            </a:pPr>
            <a:endParaRPr lang="fr-BE" sz="1400" noProof="0" dirty="0">
              <a:latin typeface="+mn-lt"/>
            </a:endParaRPr>
          </a:p>
          <a:p>
            <a:pPr marL="285750" indent="-285750" algn="just">
              <a:buFontTx/>
              <a:buChar char="-"/>
              <a:defRPr/>
            </a:pPr>
            <a:r>
              <a:rPr lang="fr-BE" sz="1400" noProof="0" dirty="0">
                <a:latin typeface="+mn-lt"/>
              </a:rPr>
              <a:t>doivent interrompre toute activité </a:t>
            </a:r>
            <a:r>
              <a:rPr lang="fr-BE" sz="1400" u="sng" noProof="0" dirty="0">
                <a:latin typeface="+mn-lt"/>
              </a:rPr>
              <a:t>lorsque la stabilité des engins et/ou des charges manutentionnées n’est plus garantie ;</a:t>
            </a:r>
          </a:p>
          <a:p>
            <a:pPr marL="285750" indent="-285750" algn="just">
              <a:buFontTx/>
              <a:buChar char="-"/>
              <a:defRPr/>
            </a:pPr>
            <a:endParaRPr lang="fr-BE" sz="1400" noProof="0" dirty="0">
              <a:latin typeface="+mn-lt"/>
            </a:endParaRPr>
          </a:p>
          <a:p>
            <a:pPr marL="285750" indent="-285750" algn="just">
              <a:buFontTx/>
              <a:buChar char="-"/>
              <a:defRPr/>
            </a:pPr>
            <a:r>
              <a:rPr lang="fr-BE" sz="1400" noProof="0" dirty="0">
                <a:latin typeface="+mn-lt"/>
              </a:rPr>
              <a:t>s’ils disposent d’une radio, participent au contrôle régulier la qualité de la liaison radio.</a:t>
            </a:r>
          </a:p>
        </p:txBody>
      </p:sp>
      <p:sp>
        <p:nvSpPr>
          <p:cNvPr id="7" name="Rechthoek 38"/>
          <p:cNvSpPr>
            <a:spLocks noChangeArrowheads="1"/>
          </p:cNvSpPr>
          <p:nvPr/>
        </p:nvSpPr>
        <p:spPr bwMode="auto">
          <a:xfrm>
            <a:off x="119336" y="2996952"/>
            <a:ext cx="1971993" cy="720080"/>
          </a:xfrm>
          <a:prstGeom prst="rect">
            <a:avLst/>
          </a:prstGeom>
          <a:solidFill>
            <a:schemeClr val="bg1">
              <a:lumMod val="65000"/>
            </a:schemeClr>
          </a:solidFill>
          <a:ln w="31750" algn="ctr">
            <a:noFill/>
            <a:round/>
            <a:headEnd/>
            <a:tailEnd/>
          </a:ln>
        </p:spPr>
        <p:txBody>
          <a:bodyPr lIns="0" tIns="0" rIns="0" bIns="0" anchor="ctr"/>
          <a:lstStyle/>
          <a:p>
            <a:pPr algn="ctr"/>
            <a:r>
              <a:rPr lang="fr-BE" sz="800" b="1" noProof="0" dirty="0">
                <a:solidFill>
                  <a:schemeClr val="bg1"/>
                </a:solidFill>
              </a:rPr>
              <a:t>POSTES DE TRAVAIL</a:t>
            </a:r>
          </a:p>
          <a:p>
            <a:pPr algn="ctr"/>
            <a:endParaRPr lang="fr-BE" sz="800" b="1" noProof="0" dirty="0">
              <a:solidFill>
                <a:schemeClr val="bg1"/>
              </a:solidFill>
            </a:endParaRPr>
          </a:p>
          <a:p>
            <a:pPr algn="ctr"/>
            <a:r>
              <a:rPr lang="fr-BE" sz="800" b="1" noProof="0" dirty="0">
                <a:solidFill>
                  <a:schemeClr val="bg1"/>
                </a:solidFill>
              </a:rPr>
              <a:t>ENGINS DE CHANTIER</a:t>
            </a:r>
          </a:p>
          <a:p>
            <a:pPr algn="ctr"/>
            <a:endParaRPr lang="fr-BE" sz="800" b="1" noProof="0" dirty="0">
              <a:solidFill>
                <a:schemeClr val="bg1"/>
              </a:solidFill>
            </a:endParaRPr>
          </a:p>
        </p:txBody>
      </p:sp>
      <p:pic>
        <p:nvPicPr>
          <p:cNvPr id="13"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8612" y="1916832"/>
            <a:ext cx="1373440" cy="816835"/>
          </a:xfrm>
          <a:prstGeom prst="rect">
            <a:avLst/>
          </a:prstGeom>
          <a:ln w="25400">
            <a:solidFill>
              <a:schemeClr val="tx2">
                <a:lumMod val="85000"/>
              </a:schemeClr>
            </a:solidFill>
          </a:ln>
        </p:spPr>
      </p:pic>
    </p:spTree>
    <p:extLst>
      <p:ext uri="{BB962C8B-B14F-4D97-AF65-F5344CB8AC3E}">
        <p14:creationId xmlns:p14="http://schemas.microsoft.com/office/powerpoint/2010/main" val="23923774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477203" y="1484784"/>
            <a:ext cx="8190797" cy="4244400"/>
          </a:xfrm>
        </p:spPr>
        <p:txBody>
          <a:bodyPr/>
          <a:lstStyle/>
          <a:p>
            <a:br>
              <a:rPr lang="fr-BE" sz="2000" b="1" noProof="0" dirty="0">
                <a:solidFill>
                  <a:schemeClr val="tx1"/>
                </a:solidFill>
              </a:rPr>
            </a:br>
            <a:r>
              <a:rPr lang="fr-BE" sz="2000" b="1" noProof="0" dirty="0">
                <a:solidFill>
                  <a:schemeClr val="tx1"/>
                </a:solidFill>
              </a:rPr>
              <a:t>Photo de famille “Entrepreneur"</a:t>
            </a:r>
            <a:br>
              <a:rPr lang="fr-BE" sz="2000" b="1" noProof="0" dirty="0">
                <a:solidFill>
                  <a:schemeClr val="tx1"/>
                </a:solidFill>
              </a:rPr>
            </a:br>
            <a:br>
              <a:rPr lang="fr-BE" sz="2000" b="1" noProof="0" dirty="0">
                <a:solidFill>
                  <a:schemeClr val="tx1"/>
                </a:solidFill>
              </a:rPr>
            </a:br>
            <a:r>
              <a:rPr lang="fr-BE" sz="2000" b="1" noProof="0" dirty="0">
                <a:solidFill>
                  <a:schemeClr val="tx1"/>
                </a:solidFill>
              </a:rPr>
              <a:t>0. Introduction</a:t>
            </a:r>
            <a:br>
              <a:rPr lang="fr-BE" sz="2000" b="1" noProof="0" dirty="0">
                <a:solidFill>
                  <a:schemeClr val="tx1"/>
                </a:solidFill>
              </a:rPr>
            </a:br>
            <a:endParaRPr lang="fr-BE" sz="2000" b="1" noProof="0" dirty="0">
              <a:solidFill>
                <a:schemeClr val="tx1"/>
              </a:solidFill>
            </a:endParaRPr>
          </a:p>
          <a:p>
            <a:r>
              <a:rPr lang="fr-BE" sz="2000" b="1" noProof="0" dirty="0"/>
              <a:t>1. Délimitation de la zone de chantier: délimitation matérielle</a:t>
            </a:r>
          </a:p>
          <a:p>
            <a:endParaRPr lang="fr-BE" sz="2000" b="1" noProof="0" dirty="0">
              <a:solidFill>
                <a:schemeClr val="tx1"/>
              </a:solidFill>
            </a:endParaRPr>
          </a:p>
          <a:p>
            <a:r>
              <a:rPr lang="fr-BE" sz="2000" b="1" noProof="0" dirty="0">
                <a:solidFill>
                  <a:schemeClr val="tx1"/>
                </a:solidFill>
              </a:rPr>
              <a:t>2. Délimitation de la zone de chantier: supervision par une personne – agent garde-frontière</a:t>
            </a:r>
          </a:p>
          <a:p>
            <a:endParaRPr lang="fr-BE" sz="2000" b="1" noProof="0" dirty="0">
              <a:solidFill>
                <a:schemeClr val="tx1"/>
              </a:solidFill>
            </a:endParaRPr>
          </a:p>
          <a:p>
            <a:r>
              <a:rPr lang="fr-BE" sz="2000" b="1" noProof="0" dirty="0">
                <a:solidFill>
                  <a:schemeClr val="tx1"/>
                </a:solidFill>
              </a:rPr>
              <a:t>3. Incidents	</a:t>
            </a:r>
          </a:p>
          <a:p>
            <a:br>
              <a:rPr lang="fr-BE" sz="2000" noProof="0" dirty="0">
                <a:solidFill>
                  <a:schemeClr val="tx1"/>
                </a:solidFill>
              </a:rPr>
            </a:br>
            <a:endParaRPr lang="fr-BE" sz="2000" noProof="0" dirty="0">
              <a:solidFill>
                <a:schemeClr val="tx1"/>
              </a:solidFill>
            </a:endParaRPr>
          </a:p>
        </p:txBody>
      </p:sp>
      <p:sp>
        <p:nvSpPr>
          <p:cNvPr id="6" name="Titre 1"/>
          <p:cNvSpPr txBox="1">
            <a:spLocks/>
          </p:cNvSpPr>
          <p:nvPr/>
        </p:nvSpPr>
        <p:spPr>
          <a:xfrm>
            <a:off x="2504099" y="332656"/>
            <a:ext cx="9180612" cy="1411328"/>
          </a:xfrm>
          <a:prstGeom prst="rect">
            <a:avLst/>
          </a:prstGeom>
        </p:spPr>
        <p:txBody>
          <a:bodyPr/>
          <a:lstStyle>
            <a:lvl1pPr algn="l" defTabSz="514350" rtl="0" eaLnBrk="1" latinLnBrk="0" hangingPunct="1">
              <a:lnSpc>
                <a:spcPct val="90000"/>
              </a:lnSpc>
              <a:spcBef>
                <a:spcPct val="0"/>
              </a:spcBef>
              <a:buNone/>
              <a:defRPr sz="2475" kern="1200">
                <a:solidFill>
                  <a:schemeClr val="tx1"/>
                </a:solidFill>
                <a:latin typeface="+mj-lt"/>
                <a:ea typeface="+mj-ea"/>
                <a:cs typeface="+mj-cs"/>
              </a:defRPr>
            </a:lvl1pPr>
          </a:lstStyle>
          <a:p>
            <a:pPr fontAlgn="auto">
              <a:spcAft>
                <a:spcPts val="0"/>
              </a:spcAft>
            </a:pPr>
            <a:r>
              <a:rPr lang="fr-BE" sz="4800" b="1" noProof="0" dirty="0">
                <a:latin typeface="+mn-lt"/>
                <a:cs typeface="Arial" panose="020B0604020202020204" pitchFamily="34" charset="0"/>
              </a:rPr>
              <a:t>Contenu</a:t>
            </a:r>
          </a:p>
        </p:txBody>
      </p:sp>
    </p:spTree>
    <p:extLst>
      <p:ext uri="{BB962C8B-B14F-4D97-AF65-F5344CB8AC3E}">
        <p14:creationId xmlns:p14="http://schemas.microsoft.com/office/powerpoint/2010/main" val="14858947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bwMode="auto">
          <a:xfrm>
            <a:off x="1089447" y="695817"/>
            <a:ext cx="8064500" cy="506413"/>
          </a:xfrm>
          <a:prstGeom prst="rect">
            <a:avLst/>
          </a:prstGeom>
          <a:noFill/>
          <a:ln w="9525">
            <a:noFill/>
            <a:miter lim="800000"/>
            <a:headEnd/>
            <a:tailEnd/>
          </a:ln>
          <a:effectLst/>
        </p:spPr>
        <p:txBody>
          <a:bodyPr lIns="0" tIns="0" rIns="0" bIns="0"/>
          <a:lstStyle/>
          <a:p>
            <a:pPr algn="l">
              <a:defRPr/>
            </a:pPr>
            <a:r>
              <a:rPr lang="fr-BE" sz="2000" b="1" kern="0" noProof="0" dirty="0">
                <a:solidFill>
                  <a:srgbClr val="0070C0"/>
                </a:solidFill>
                <a:latin typeface="+mj-lt"/>
                <a:ea typeface="+mj-ea"/>
                <a:cs typeface="+mj-cs"/>
              </a:rPr>
              <a:t>Délimitation matériel : définition</a:t>
            </a:r>
          </a:p>
        </p:txBody>
      </p:sp>
      <p:pic>
        <p:nvPicPr>
          <p:cNvPr id="18" name="Picture 17"/>
          <p:cNvPicPr>
            <a:picLocks noChangeAspect="1"/>
          </p:cNvPicPr>
          <p:nvPr/>
        </p:nvPicPr>
        <p:blipFill>
          <a:blip r:embed="rId2"/>
          <a:stretch>
            <a:fillRect/>
          </a:stretch>
        </p:blipFill>
        <p:spPr>
          <a:xfrm>
            <a:off x="3467939" y="4841890"/>
            <a:ext cx="493819" cy="658425"/>
          </a:xfrm>
          <a:prstGeom prst="rect">
            <a:avLst/>
          </a:prstGeom>
        </p:spPr>
      </p:pic>
      <p:sp>
        <p:nvSpPr>
          <p:cNvPr id="19" name="TextBox 18"/>
          <p:cNvSpPr txBox="1"/>
          <p:nvPr/>
        </p:nvSpPr>
        <p:spPr>
          <a:xfrm>
            <a:off x="3959830" y="4581128"/>
            <a:ext cx="7604923" cy="1600438"/>
          </a:xfrm>
          <a:prstGeom prst="rect">
            <a:avLst/>
          </a:prstGeom>
          <a:noFill/>
        </p:spPr>
        <p:txBody>
          <a:bodyPr wrap="square" rtlCol="0">
            <a:spAutoFit/>
          </a:bodyPr>
          <a:lstStyle/>
          <a:p>
            <a:pPr marL="285750" indent="-285750" algn="just">
              <a:buFontTx/>
              <a:buChar char="-"/>
            </a:pPr>
            <a:r>
              <a:rPr lang="fr-BE" sz="1400" noProof="0" dirty="0">
                <a:latin typeface="+mn-lt"/>
              </a:rPr>
              <a:t>une barrière d’entrevoie peut être utilisée pour délimiter la zone de chantier à condition que la couleur des tubes horizontaux doit contraster avec l’environnement (pas de couleur rouge, beige, ou gris)</a:t>
            </a:r>
          </a:p>
          <a:p>
            <a:pPr marL="285750" indent="-285750" algn="just">
              <a:buFontTx/>
              <a:buChar char="-"/>
            </a:pPr>
            <a:endParaRPr lang="fr-BE" sz="1400" noProof="0" dirty="0">
              <a:latin typeface="+mn-lt"/>
            </a:endParaRPr>
          </a:p>
          <a:p>
            <a:pPr marL="285750" indent="-285750" algn="just">
              <a:buFontTx/>
              <a:buChar char="-"/>
            </a:pPr>
            <a:r>
              <a:rPr lang="fr-BE" sz="1400" noProof="0" dirty="0">
                <a:latin typeface="+mn-lt"/>
              </a:rPr>
              <a:t>une délimitation peut également être assurée par certains éléments fixes de l’infrastructure (mur) constituent une barrière continue et infranchissable pour les engins opérant sur le terrain.</a:t>
            </a:r>
          </a:p>
          <a:p>
            <a:pPr algn="just"/>
            <a:endParaRPr lang="fr-BE" sz="1400" noProof="0" dirty="0">
              <a:latin typeface="+mn-lt"/>
            </a:endParaRPr>
          </a:p>
        </p:txBody>
      </p:sp>
      <p:sp>
        <p:nvSpPr>
          <p:cNvPr id="20" name="Rounded Rectangle 19"/>
          <p:cNvSpPr/>
          <p:nvPr/>
        </p:nvSpPr>
        <p:spPr bwMode="auto">
          <a:xfrm>
            <a:off x="3959830" y="4470452"/>
            <a:ext cx="7680785" cy="1711114"/>
          </a:xfrm>
          <a:prstGeom prst="roundRect">
            <a:avLst/>
          </a:prstGeom>
          <a:noFill/>
          <a:ln w="127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fr-BE" noProof="0" dirty="0"/>
          </a:p>
        </p:txBody>
      </p:sp>
      <p:sp>
        <p:nvSpPr>
          <p:cNvPr id="22" name="Rounded Rectangle 12"/>
          <p:cNvSpPr/>
          <p:nvPr/>
        </p:nvSpPr>
        <p:spPr bwMode="auto">
          <a:xfrm>
            <a:off x="1089447" y="1561061"/>
            <a:ext cx="9255025" cy="1003843"/>
          </a:xfrm>
          <a:prstGeom prst="roundRect">
            <a:avLst/>
          </a:prstGeom>
          <a:noFill/>
          <a:ln w="3175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lvl="0" algn="just">
              <a:defRPr/>
            </a:pPr>
            <a:endParaRPr lang="fr-BE" sz="1400" noProof="0" dirty="0">
              <a:latin typeface="+mn-lt"/>
            </a:endParaRPr>
          </a:p>
          <a:p>
            <a:pPr lvl="0" algn="just">
              <a:defRPr/>
            </a:pPr>
            <a:r>
              <a:rPr lang="fr-BE" sz="1400" noProof="0" dirty="0">
                <a:latin typeface="+mn-lt"/>
              </a:rPr>
              <a:t>Une </a:t>
            </a:r>
            <a:r>
              <a:rPr lang="fr-BE" sz="1400" b="1" noProof="0" dirty="0">
                <a:latin typeface="+mn-lt"/>
              </a:rPr>
              <a:t>délimitation matérielle</a:t>
            </a:r>
            <a:r>
              <a:rPr lang="fr-BE" sz="1400" noProof="0" dirty="0">
                <a:latin typeface="+mn-lt"/>
              </a:rPr>
              <a:t> (équipements physiques ou éléments de l’infrastructure) assure un rôle de délimitation (balisage) de la zone de chantier et peut être assurée: </a:t>
            </a:r>
          </a:p>
          <a:p>
            <a:pPr marL="285750" lvl="0" indent="-285750" algn="just">
              <a:buFontTx/>
              <a:buChar char="-"/>
              <a:defRPr/>
            </a:pPr>
            <a:endParaRPr lang="fr-BE" sz="1600" noProof="0" dirty="0">
              <a:latin typeface="+mn-lt"/>
            </a:endParaRPr>
          </a:p>
        </p:txBody>
      </p:sp>
      <p:sp>
        <p:nvSpPr>
          <p:cNvPr id="11" name="Text Placeholder 4"/>
          <p:cNvSpPr txBox="1">
            <a:spLocks/>
          </p:cNvSpPr>
          <p:nvPr/>
        </p:nvSpPr>
        <p:spPr>
          <a:xfrm>
            <a:off x="9192344" y="123325"/>
            <a:ext cx="2920935" cy="360363"/>
          </a:xfrm>
          <a:prstGeom prst="rect">
            <a:avLst/>
          </a:prstGeom>
        </p:spPr>
        <p:txBody>
          <a:bodyPr/>
          <a:lstStyle>
            <a:lvl1pPr marL="0" indent="0" algn="r" defTabSz="514350" rtl="0" eaLnBrk="1" latinLnBrk="0" hangingPunct="1">
              <a:lnSpc>
                <a:spcPct val="90000"/>
              </a:lnSpc>
              <a:spcBef>
                <a:spcPts val="563"/>
              </a:spcBef>
              <a:buFont typeface="Arial" panose="020B0604020202020204" pitchFamily="34" charset="0"/>
              <a:buNone/>
              <a:defRPr sz="900" kern="1200" baseline="0">
                <a:solidFill>
                  <a:schemeClr val="accent2"/>
                </a:solidFill>
                <a:latin typeface="Calibri" panose="020F0502020204030204" pitchFamily="34" charset="0"/>
                <a:ea typeface="+mn-ea"/>
                <a:cs typeface="Calibri" panose="020F0502020204030204" pitchFamily="34" charset="0"/>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fontAlgn="auto">
              <a:spcAft>
                <a:spcPts val="0"/>
              </a:spcAft>
            </a:pPr>
            <a:r>
              <a:rPr lang="fr-BE" noProof="0" dirty="0"/>
              <a:t>1. Installation d’une délimitation matérielle</a:t>
            </a:r>
          </a:p>
        </p:txBody>
      </p:sp>
      <p:pic>
        <p:nvPicPr>
          <p:cNvPr id="6" name="Picture 5"/>
          <p:cNvPicPr>
            <a:picLocks noChangeAspect="1"/>
          </p:cNvPicPr>
          <p:nvPr/>
        </p:nvPicPr>
        <p:blipFill>
          <a:blip r:embed="rId3"/>
          <a:stretch>
            <a:fillRect/>
          </a:stretch>
        </p:blipFill>
        <p:spPr>
          <a:xfrm>
            <a:off x="3215680" y="2710522"/>
            <a:ext cx="451143" cy="931756"/>
          </a:xfrm>
          <a:prstGeom prst="rect">
            <a:avLst/>
          </a:prstGeom>
        </p:spPr>
      </p:pic>
      <p:sp>
        <p:nvSpPr>
          <p:cNvPr id="14" name="Rounded Rectangle 12"/>
          <p:cNvSpPr/>
          <p:nvPr/>
        </p:nvSpPr>
        <p:spPr bwMode="auto">
          <a:xfrm>
            <a:off x="3820459" y="2923735"/>
            <a:ext cx="7820157" cy="999942"/>
          </a:xfrm>
          <a:prstGeom prst="roundRect">
            <a:avLst/>
          </a:prstGeom>
          <a:noFill/>
          <a:ln w="3175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285750" lvl="0" indent="-285750" algn="just">
              <a:buFontTx/>
              <a:buChar char="-"/>
              <a:defRPr/>
            </a:pPr>
            <a:r>
              <a:rPr lang="fr-BE" sz="1400" noProof="0" dirty="0">
                <a:latin typeface="+mn-lt"/>
              </a:rPr>
              <a:t>par des filets orange fixés au sol;</a:t>
            </a:r>
          </a:p>
          <a:p>
            <a:pPr marL="285750" lvl="0" indent="-285750" algn="just">
              <a:buFontTx/>
              <a:buChar char="-"/>
              <a:defRPr/>
            </a:pPr>
            <a:endParaRPr lang="fr-BE" sz="1400" noProof="0" dirty="0">
              <a:latin typeface="+mn-lt"/>
            </a:endParaRPr>
          </a:p>
          <a:p>
            <a:pPr marL="285750" lvl="0" indent="-285750" algn="just">
              <a:buFontTx/>
              <a:buChar char="-"/>
              <a:defRPr/>
            </a:pPr>
            <a:r>
              <a:rPr lang="fr-BE" sz="1400" noProof="0" dirty="0">
                <a:latin typeface="+mn-lt"/>
              </a:rPr>
              <a:t>par une banderole (ruban jaune/noir) pour des interventions limitées dans le temps (ponctuelles et de courte-durée)</a:t>
            </a:r>
          </a:p>
          <a:p>
            <a:pPr lvl="0" algn="just">
              <a:defRPr/>
            </a:pPr>
            <a:endParaRPr lang="fr-BE" sz="1600" noProof="0" dirty="0">
              <a:latin typeface="+mn-lt"/>
            </a:endParaRPr>
          </a:p>
          <a:p>
            <a:pPr marL="285750" lvl="0" indent="-285750" algn="just">
              <a:buFontTx/>
              <a:buChar char="-"/>
              <a:defRPr/>
            </a:pPr>
            <a:endParaRPr lang="fr-BE" sz="1600" noProof="0" dirty="0">
              <a:latin typeface="+mn-lt"/>
            </a:endParaRPr>
          </a:p>
        </p:txBody>
      </p:sp>
      <p:pic>
        <p:nvPicPr>
          <p:cNvPr id="2" name="Picture 1">
            <a:extLst>
              <a:ext uri="{FF2B5EF4-FFF2-40B4-BE49-F238E27FC236}">
                <a16:creationId xmlns:a16="http://schemas.microsoft.com/office/drawing/2014/main" id="{8F784439-98C3-4EE4-8137-2048FF58B401}"/>
              </a:ext>
            </a:extLst>
          </p:cNvPr>
          <p:cNvPicPr>
            <a:picLocks noChangeAspect="1"/>
          </p:cNvPicPr>
          <p:nvPr/>
        </p:nvPicPr>
        <p:blipFill>
          <a:blip r:embed="rId4"/>
          <a:stretch>
            <a:fillRect/>
          </a:stretch>
        </p:blipFill>
        <p:spPr>
          <a:xfrm>
            <a:off x="401464" y="3175711"/>
            <a:ext cx="2641295" cy="2069710"/>
          </a:xfrm>
          <a:prstGeom prst="rect">
            <a:avLst/>
          </a:prstGeom>
        </p:spPr>
      </p:pic>
    </p:spTree>
    <p:extLst>
      <p:ext uri="{BB962C8B-B14F-4D97-AF65-F5344CB8AC3E}">
        <p14:creationId xmlns:p14="http://schemas.microsoft.com/office/powerpoint/2010/main" val="41034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dissolve">
                                      <p:cBhvr>
                                        <p:cTn id="7" dur="500"/>
                                        <p:tgtEl>
                                          <p:spTgt spid="2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dissolve">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7"/>
          <p:cNvSpPr txBox="1"/>
          <p:nvPr/>
        </p:nvSpPr>
        <p:spPr>
          <a:xfrm>
            <a:off x="2063553" y="5878801"/>
            <a:ext cx="7848871" cy="276999"/>
          </a:xfrm>
          <a:prstGeom prst="rect">
            <a:avLst/>
          </a:prstGeom>
          <a:solidFill>
            <a:schemeClr val="bg1">
              <a:lumMod val="85000"/>
            </a:schemeClr>
          </a:solidFill>
          <a:ln>
            <a:solidFill>
              <a:schemeClr val="tx1"/>
            </a:solidFill>
          </a:ln>
        </p:spPr>
        <p:txBody>
          <a:bodyPr wrap="square">
            <a:spAutoFit/>
          </a:bodyPr>
          <a:lstStyle/>
          <a:p>
            <a:pPr algn="ctr">
              <a:defRPr/>
            </a:pPr>
            <a:r>
              <a:rPr lang="fr-BE" sz="1200" b="1" noProof="0" dirty="0"/>
              <a:t>Le présent document est la propriété d’INFRABEL.</a:t>
            </a:r>
          </a:p>
        </p:txBody>
      </p:sp>
      <p:graphicFrame>
        <p:nvGraphicFramePr>
          <p:cNvPr id="6" name="Tabel 4"/>
          <p:cNvGraphicFramePr>
            <a:graphicFrameLocks noGrp="1"/>
          </p:cNvGraphicFramePr>
          <p:nvPr>
            <p:extLst>
              <p:ext uri="{D42A27DB-BD31-4B8C-83A1-F6EECF244321}">
                <p14:modId xmlns:p14="http://schemas.microsoft.com/office/powerpoint/2010/main" val="3462353198"/>
              </p:ext>
            </p:extLst>
          </p:nvPr>
        </p:nvGraphicFramePr>
        <p:xfrm>
          <a:off x="2031086" y="1910657"/>
          <a:ext cx="7848871" cy="2566130"/>
        </p:xfrm>
        <a:graphic>
          <a:graphicData uri="http://schemas.openxmlformats.org/drawingml/2006/table">
            <a:tbl>
              <a:tblPr firstRow="1" bandRow="1">
                <a:tableStyleId>{2D5ABB26-0587-4C30-8999-92F81FD0307C}</a:tableStyleId>
              </a:tblPr>
              <a:tblGrid>
                <a:gridCol w="2175363">
                  <a:extLst>
                    <a:ext uri="{9D8B030D-6E8A-4147-A177-3AD203B41FA5}">
                      <a16:colId xmlns:a16="http://schemas.microsoft.com/office/drawing/2014/main" val="20000"/>
                    </a:ext>
                  </a:extLst>
                </a:gridCol>
                <a:gridCol w="1010813">
                  <a:extLst>
                    <a:ext uri="{9D8B030D-6E8A-4147-A177-3AD203B41FA5}">
                      <a16:colId xmlns:a16="http://schemas.microsoft.com/office/drawing/2014/main" val="20001"/>
                    </a:ext>
                  </a:extLst>
                </a:gridCol>
                <a:gridCol w="3263887">
                  <a:extLst>
                    <a:ext uri="{9D8B030D-6E8A-4147-A177-3AD203B41FA5}">
                      <a16:colId xmlns:a16="http://schemas.microsoft.com/office/drawing/2014/main" val="20002"/>
                    </a:ext>
                  </a:extLst>
                </a:gridCol>
                <a:gridCol w="1398808">
                  <a:extLst>
                    <a:ext uri="{9D8B030D-6E8A-4147-A177-3AD203B41FA5}">
                      <a16:colId xmlns:a16="http://schemas.microsoft.com/office/drawing/2014/main" val="20003"/>
                    </a:ext>
                  </a:extLst>
                </a:gridCol>
              </a:tblGrid>
              <a:tr h="380325">
                <a:tc gridSpan="4">
                  <a:txBody>
                    <a:bodyPr/>
                    <a:lstStyle/>
                    <a:p>
                      <a:pPr marL="0" algn="ctr" defTabSz="914400" rtl="0" eaLnBrk="1" latinLnBrk="0" hangingPunct="1"/>
                      <a:r>
                        <a:rPr lang="fr-BE" sz="1600" b="1" kern="1200" noProof="0" dirty="0">
                          <a:solidFill>
                            <a:schemeClr val="tx1"/>
                          </a:solidFill>
                          <a:latin typeface="+mn-lt"/>
                          <a:ea typeface="+mn-ea"/>
                          <a:cs typeface="+mn-cs"/>
                        </a:rPr>
                        <a:t>Données de base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en-US" dirty="0"/>
                    </a:p>
                  </a:txBody>
                  <a:tcPr/>
                </a:tc>
                <a:tc hMerge="1">
                  <a:txBody>
                    <a:bodyPr/>
                    <a:lstStyle/>
                    <a:p>
                      <a:endParaRPr lang="fr-BE"/>
                    </a:p>
                  </a:txBody>
                  <a:tcPr/>
                </a:tc>
                <a:tc hMerge="1">
                  <a:txBody>
                    <a:bodyPr/>
                    <a:lstStyle/>
                    <a:p>
                      <a:endParaRPr lang="fr-BE"/>
                    </a:p>
                  </a:txBody>
                  <a:tcPr/>
                </a:tc>
                <a:extLst>
                  <a:ext uri="{0D108BD9-81ED-4DB2-BD59-A6C34878D82A}">
                    <a16:rowId xmlns:a16="http://schemas.microsoft.com/office/drawing/2014/main" val="10000"/>
                  </a:ext>
                </a:extLst>
              </a:tr>
              <a:tr h="341021">
                <a:tc gridSpan="4">
                  <a:txBody>
                    <a:bodyPr/>
                    <a:lstStyle/>
                    <a:p>
                      <a:pPr algn="ctr"/>
                      <a:r>
                        <a:rPr lang="fr-BE" sz="1200" b="0" noProof="0" dirty="0">
                          <a:solidFill>
                            <a:schemeClr val="tx1"/>
                          </a:solidFill>
                          <a:latin typeface="+mn-lt"/>
                          <a:ea typeface="Times New Roman"/>
                          <a:cs typeface="Times New Roman"/>
                          <a:sym typeface="Wingdings"/>
                        </a:rPr>
                        <a:t>  Unité 67 Chef</a:t>
                      </a:r>
                      <a:r>
                        <a:rPr lang="fr-BE" sz="1200" b="0" baseline="0" noProof="0" dirty="0">
                          <a:solidFill>
                            <a:schemeClr val="tx1"/>
                          </a:solidFill>
                          <a:latin typeface="+mn-lt"/>
                          <a:ea typeface="Times New Roman"/>
                          <a:cs typeface="Times New Roman"/>
                          <a:sym typeface="Wingdings"/>
                        </a:rPr>
                        <a:t> de Travail - délimitation de la zone de chantier_V2.0</a:t>
                      </a:r>
                      <a:r>
                        <a:rPr lang="fr-BE" sz="1200" b="0" noProof="0" dirty="0">
                          <a:solidFill>
                            <a:schemeClr val="tx1"/>
                          </a:solidFill>
                          <a:latin typeface="+mn-lt"/>
                          <a:ea typeface="Times New Roman"/>
                          <a:cs typeface="Times New Roman"/>
                          <a:sym typeface="Wingdings"/>
                        </a:rPr>
                        <a:t>.pptx</a:t>
                      </a:r>
                      <a:endParaRPr lang="fr-BE" sz="1200" noProof="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tc>
                <a:tc hMerge="1">
                  <a:txBody>
                    <a:bodyPr/>
                    <a:lstStyle/>
                    <a:p>
                      <a:endParaRPr lang="fr-BE"/>
                    </a:p>
                  </a:txBody>
                  <a:tcPr/>
                </a:tc>
                <a:tc hMerge="1">
                  <a:txBody>
                    <a:bodyPr/>
                    <a:lstStyle/>
                    <a:p>
                      <a:endParaRPr lang="fr-BE"/>
                    </a:p>
                  </a:txBody>
                  <a:tcPr/>
                </a:tc>
                <a:extLst>
                  <a:ext uri="{0D108BD9-81ED-4DB2-BD59-A6C34878D82A}">
                    <a16:rowId xmlns:a16="http://schemas.microsoft.com/office/drawing/2014/main" val="10001"/>
                  </a:ext>
                </a:extLst>
              </a:tr>
              <a:tr h="43204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sz="1200" b="1" kern="1200" noProof="0" dirty="0">
                          <a:solidFill>
                            <a:schemeClr val="tx1"/>
                          </a:solidFill>
                          <a:latin typeface="+mn-lt"/>
                          <a:ea typeface="+mn-ea"/>
                          <a:cs typeface="+mn-cs"/>
                        </a:rPr>
                        <a:t>Groupe</a:t>
                      </a:r>
                      <a:r>
                        <a:rPr lang="fr-BE" sz="1200" b="1" kern="1200" baseline="0" noProof="0" dirty="0">
                          <a:solidFill>
                            <a:schemeClr val="tx1"/>
                          </a:solidFill>
                          <a:latin typeface="+mn-lt"/>
                          <a:ea typeface="+mn-ea"/>
                          <a:cs typeface="+mn-cs"/>
                        </a:rPr>
                        <a:t> de travail</a:t>
                      </a:r>
                      <a:endParaRPr lang="fr-BE" sz="1200" b="1" kern="1200" noProof="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lang="fr-BE" sz="1200" noProof="0" dirty="0"/>
                        <a:t>I-AM.111</a:t>
                      </a:r>
                    </a:p>
                    <a:p>
                      <a:endParaRPr lang="fr-BE" sz="1200" noProof="0" dirty="0"/>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fr-BE" sz="1200" baseline="0" noProof="0" dirty="0"/>
                    </a:p>
                    <a:p>
                      <a:pPr marL="0" marR="0" lvl="0" indent="0" algn="l" defTabSz="685800" rtl="0" eaLnBrk="1" fontAlgn="auto" latinLnBrk="0" hangingPunct="1">
                        <a:lnSpc>
                          <a:spcPct val="100000"/>
                        </a:lnSpc>
                        <a:spcBef>
                          <a:spcPts val="0"/>
                        </a:spcBef>
                        <a:spcAft>
                          <a:spcPts val="0"/>
                        </a:spcAft>
                        <a:buClrTx/>
                        <a:buSzTx/>
                        <a:buFontTx/>
                        <a:buNone/>
                        <a:tabLst/>
                        <a:defRPr/>
                      </a:pPr>
                      <a:r>
                        <a:rPr lang="fr-BE" sz="1200" baseline="0" noProof="0" dirty="0"/>
                        <a:t>Campet Simon</a:t>
                      </a:r>
                    </a:p>
                    <a:p>
                      <a:pPr marL="0" marR="0" lvl="0" indent="0" algn="l" defTabSz="685800" rtl="0" eaLnBrk="1" fontAlgn="auto" latinLnBrk="0" hangingPunct="1">
                        <a:lnSpc>
                          <a:spcPct val="100000"/>
                        </a:lnSpc>
                        <a:spcBef>
                          <a:spcPts val="0"/>
                        </a:spcBef>
                        <a:spcAft>
                          <a:spcPts val="0"/>
                        </a:spcAft>
                        <a:buClrTx/>
                        <a:buSzTx/>
                        <a:buFontTx/>
                        <a:buNone/>
                        <a:tabLst/>
                        <a:defRPr/>
                      </a:pPr>
                      <a:r>
                        <a:rPr lang="fr-BE" sz="1200" baseline="0" noProof="0" dirty="0"/>
                        <a:t>Festjens Ilse</a:t>
                      </a:r>
                    </a:p>
                    <a:p>
                      <a:pPr marL="0" marR="0" lvl="0" indent="0" algn="l" defTabSz="685800" rtl="0" eaLnBrk="1" fontAlgn="auto" latinLnBrk="0" hangingPunct="1">
                        <a:lnSpc>
                          <a:spcPct val="100000"/>
                        </a:lnSpc>
                        <a:spcBef>
                          <a:spcPts val="0"/>
                        </a:spcBef>
                        <a:spcAft>
                          <a:spcPts val="0"/>
                        </a:spcAft>
                        <a:buClrTx/>
                        <a:buSzTx/>
                        <a:buFontTx/>
                        <a:buNone/>
                        <a:tabLst/>
                        <a:defRPr/>
                      </a:pPr>
                      <a:r>
                        <a:rPr lang="fr-BE" sz="1200" baseline="0" noProof="0" dirty="0"/>
                        <a:t>Laurent Alexis  </a:t>
                      </a:r>
                    </a:p>
                    <a:p>
                      <a:endParaRPr lang="fr-BE" sz="1200" noProof="0"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fr-BE" dirty="0"/>
                    </a:p>
                  </a:txBody>
                  <a:tcPr/>
                </a:tc>
                <a:extLst>
                  <a:ext uri="{0D108BD9-81ED-4DB2-BD59-A6C34878D82A}">
                    <a16:rowId xmlns:a16="http://schemas.microsoft.com/office/drawing/2014/main" val="10003"/>
                  </a:ext>
                </a:extLst>
              </a:tr>
              <a:tr h="406896">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fr-BE" sz="1200" b="1" kern="1200" noProof="0" dirty="0">
                          <a:solidFill>
                            <a:schemeClr val="tx1"/>
                          </a:solidFill>
                          <a:latin typeface="+mn-lt"/>
                          <a:ea typeface="+mn-ea"/>
                          <a:cs typeface="+mn-cs"/>
                        </a:rPr>
                        <a:t>Propriétaire</a:t>
                      </a:r>
                      <a:r>
                        <a:rPr lang="fr-BE" sz="1200" b="1" kern="1200" baseline="0" noProof="0" dirty="0">
                          <a:solidFill>
                            <a:schemeClr val="tx1"/>
                          </a:solidFill>
                          <a:latin typeface="+mn-lt"/>
                          <a:ea typeface="+mn-ea"/>
                          <a:cs typeface="+mn-cs"/>
                        </a:rPr>
                        <a:t> du contenu</a:t>
                      </a:r>
                      <a:endParaRPr lang="fr-BE" sz="1200" b="1" kern="1200" noProof="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r>
                        <a:rPr lang="fr-BE" sz="1200" noProof="0" dirty="0"/>
                        <a:t>I-AM.111</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fr-BE"/>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fr-BE" sz="1200" noProof="0"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432048">
                <a:tc>
                  <a:txBody>
                    <a:bodyPr/>
                    <a:lstStyle/>
                    <a:p>
                      <a:pPr algn="l"/>
                      <a:r>
                        <a:rPr lang="fr-BE" sz="1200" b="1" kern="1200" noProof="0" dirty="0">
                          <a:solidFill>
                            <a:schemeClr val="tx1"/>
                          </a:solidFill>
                          <a:latin typeface="+mn-lt"/>
                          <a:ea typeface="+mn-ea"/>
                          <a:cs typeface="+mn-cs"/>
                        </a:rPr>
                        <a:t>Propriétaire</a:t>
                      </a:r>
                      <a:r>
                        <a:rPr lang="fr-BE" sz="1200" b="1" kern="1200" baseline="0" noProof="0" dirty="0">
                          <a:solidFill>
                            <a:schemeClr val="tx1"/>
                          </a:solidFill>
                          <a:latin typeface="+mn-lt"/>
                          <a:ea typeface="+mn-ea"/>
                          <a:cs typeface="+mn-cs"/>
                        </a:rPr>
                        <a:t> du</a:t>
                      </a:r>
                      <a:r>
                        <a:rPr lang="fr-BE" sz="1200" b="1" kern="1200" noProof="0" dirty="0">
                          <a:solidFill>
                            <a:schemeClr val="tx1"/>
                          </a:solidFill>
                          <a:latin typeface="+mn-lt"/>
                          <a:ea typeface="+mn-ea"/>
                          <a:cs typeface="+mn-cs"/>
                        </a:rPr>
                        <a:t> lay-out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r>
                        <a:rPr lang="fr-BE" sz="1200" noProof="0" dirty="0"/>
                        <a:t>I-AM.114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fr-BE"/>
                    </a:p>
                  </a:txBody>
                  <a:tcPr/>
                </a:tc>
                <a:tc hMerge="1">
                  <a:txBody>
                    <a:bodyPr/>
                    <a:lstStyle/>
                    <a:p>
                      <a:endParaRPr lang="fr-BE"/>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6364073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1"/>
          <p:cNvSpPr>
            <a:spLocks noChangeArrowheads="1"/>
          </p:cNvSpPr>
          <p:nvPr/>
        </p:nvSpPr>
        <p:spPr bwMode="auto">
          <a:xfrm>
            <a:off x="954544" y="6324183"/>
            <a:ext cx="719138"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round/>
                <a:headEnd/>
                <a:tailEnd/>
              </a14:hiddenLine>
            </a:ext>
          </a:extLst>
        </p:spPr>
        <p:txBody>
          <a:bodyPr wrap="none" anchor="ctr"/>
          <a:lstStyle>
            <a:lvl1pPr eaLnBrk="0" hangingPunct="0">
              <a:spcAft>
                <a:spcPts val="600"/>
              </a:spcAft>
              <a:defRPr sz="2000">
                <a:solidFill>
                  <a:schemeClr val="tx1"/>
                </a:solidFill>
                <a:latin typeface="Arial" charset="0"/>
                <a:cs typeface="Arial" charset="0"/>
              </a:defRPr>
            </a:lvl1pPr>
            <a:lvl2pPr marL="742950" indent="-285750" eaLnBrk="0" hangingPunct="0">
              <a:spcAft>
                <a:spcPts val="600"/>
              </a:spcAft>
              <a:buSzPct val="100000"/>
              <a:buFont typeface="Arial" charset="0"/>
              <a:buChar char="•"/>
              <a:defRPr sz="2000">
                <a:solidFill>
                  <a:schemeClr val="tx1"/>
                </a:solidFill>
                <a:latin typeface="Arial" charset="0"/>
                <a:cs typeface="Arial" charset="0"/>
              </a:defRPr>
            </a:lvl2pPr>
            <a:lvl3pPr marL="1143000" indent="-228600" eaLnBrk="0" hangingPunct="0">
              <a:spcAft>
                <a:spcPts val="600"/>
              </a:spcAft>
              <a:buFont typeface="Wingdings" pitchFamily="2" charset="2"/>
              <a:buChar char="à"/>
              <a:defRPr sz="2000">
                <a:solidFill>
                  <a:schemeClr val="tx1"/>
                </a:solidFill>
                <a:latin typeface="Arial" charset="0"/>
                <a:cs typeface="Arial" charset="0"/>
              </a:defRPr>
            </a:lvl3pPr>
            <a:lvl4pPr marL="1600200" indent="-228600" eaLnBrk="0" hangingPunct="0">
              <a:spcAft>
                <a:spcPts val="600"/>
              </a:spcAft>
              <a:buFont typeface="Arial" charset="0"/>
              <a:buChar char="-"/>
              <a:defRPr sz="2000">
                <a:solidFill>
                  <a:schemeClr val="tx1"/>
                </a:solidFill>
                <a:latin typeface="Arial" charset="0"/>
                <a:cs typeface="Arial" charset="0"/>
              </a:defRPr>
            </a:lvl4pPr>
            <a:lvl5pPr marL="2057400" indent="-228600" eaLnBrk="0" hangingPunct="0">
              <a:spcAft>
                <a:spcPts val="600"/>
              </a:spcAft>
              <a:buFont typeface="Arial" charset="0"/>
              <a:buChar char="•"/>
              <a:defRPr sz="2000">
                <a:solidFill>
                  <a:schemeClr val="tx1"/>
                </a:solidFill>
                <a:latin typeface="Arial" charset="0"/>
                <a:cs typeface="Arial" charset="0"/>
              </a:defRPr>
            </a:lvl5pPr>
            <a:lvl6pPr marL="2514600" indent="-228600" eaLnBrk="0" fontAlgn="base" hangingPunct="0">
              <a:spcBef>
                <a:spcPct val="0"/>
              </a:spcBef>
              <a:spcAft>
                <a:spcPts val="600"/>
              </a:spcAft>
              <a:buFont typeface="Arial" charset="0"/>
              <a:buChar char="•"/>
              <a:defRPr sz="2000">
                <a:solidFill>
                  <a:schemeClr val="tx1"/>
                </a:solidFill>
                <a:latin typeface="Arial" charset="0"/>
                <a:cs typeface="Arial" charset="0"/>
              </a:defRPr>
            </a:lvl6pPr>
            <a:lvl7pPr marL="2971800" indent="-228600" eaLnBrk="0" fontAlgn="base" hangingPunct="0">
              <a:spcBef>
                <a:spcPct val="0"/>
              </a:spcBef>
              <a:spcAft>
                <a:spcPts val="600"/>
              </a:spcAft>
              <a:buFont typeface="Arial" charset="0"/>
              <a:buChar char="•"/>
              <a:defRPr sz="2000">
                <a:solidFill>
                  <a:schemeClr val="tx1"/>
                </a:solidFill>
                <a:latin typeface="Arial" charset="0"/>
                <a:cs typeface="Arial" charset="0"/>
              </a:defRPr>
            </a:lvl7pPr>
            <a:lvl8pPr marL="3429000" indent="-228600" eaLnBrk="0" fontAlgn="base" hangingPunct="0">
              <a:spcBef>
                <a:spcPct val="0"/>
              </a:spcBef>
              <a:spcAft>
                <a:spcPts val="600"/>
              </a:spcAft>
              <a:buFont typeface="Arial" charset="0"/>
              <a:buChar char="•"/>
              <a:defRPr sz="2000">
                <a:solidFill>
                  <a:schemeClr val="tx1"/>
                </a:solidFill>
                <a:latin typeface="Arial" charset="0"/>
                <a:cs typeface="Arial" charset="0"/>
              </a:defRPr>
            </a:lvl8pPr>
            <a:lvl9pPr marL="3886200" indent="-228600" eaLnBrk="0" fontAlgn="base" hangingPunct="0">
              <a:spcBef>
                <a:spcPct val="0"/>
              </a:spcBef>
              <a:spcAft>
                <a:spcPts val="600"/>
              </a:spcAft>
              <a:buFont typeface="Arial" charset="0"/>
              <a:buChar char="•"/>
              <a:defRPr sz="2000">
                <a:solidFill>
                  <a:schemeClr val="tx1"/>
                </a:solidFill>
                <a:latin typeface="Arial" charset="0"/>
                <a:cs typeface="Arial" charset="0"/>
              </a:defRPr>
            </a:lvl9pPr>
          </a:lstStyle>
          <a:p>
            <a:pPr algn="ctr" eaLnBrk="1" hangingPunct="1">
              <a:spcAft>
                <a:spcPct val="0"/>
              </a:spcAft>
            </a:pPr>
            <a:r>
              <a:rPr lang="fr-BE" sz="1600" noProof="0" dirty="0">
                <a:solidFill>
                  <a:schemeClr val="accent2"/>
                </a:solidFill>
              </a:rPr>
              <a:t>t</a:t>
            </a:r>
            <a:endParaRPr lang="fr-BE" sz="1100" noProof="0" dirty="0">
              <a:solidFill>
                <a:schemeClr val="accent2"/>
              </a:solidFill>
            </a:endParaRPr>
          </a:p>
        </p:txBody>
      </p:sp>
      <p:cxnSp>
        <p:nvCxnSpPr>
          <p:cNvPr id="5" name="Straight Arrow Connector 135"/>
          <p:cNvCxnSpPr>
            <a:cxnSpLocks noChangeShapeType="1"/>
          </p:cNvCxnSpPr>
          <p:nvPr/>
        </p:nvCxnSpPr>
        <p:spPr bwMode="auto">
          <a:xfrm>
            <a:off x="1006330" y="1556792"/>
            <a:ext cx="27150" cy="5056316"/>
          </a:xfrm>
          <a:prstGeom prst="straightConnector1">
            <a:avLst/>
          </a:prstGeom>
          <a:noFill/>
          <a:ln w="12700" algn="ctr">
            <a:solidFill>
              <a:schemeClr val="accent2"/>
            </a:solidFill>
            <a:prstDash val="dash"/>
            <a:round/>
            <a:headEnd/>
            <a:tailEnd type="arrow" w="med" len="med"/>
          </a:ln>
          <a:extLst>
            <a:ext uri="{909E8E84-426E-40DD-AFC4-6F175D3DCCD1}">
              <a14:hiddenFill xmlns:a14="http://schemas.microsoft.com/office/drawing/2010/main">
                <a:noFill/>
              </a14:hiddenFill>
            </a:ext>
          </a:extLst>
        </p:spPr>
      </p:cxnSp>
      <p:sp>
        <p:nvSpPr>
          <p:cNvPr id="6" name="Rounded Rectangle 29"/>
          <p:cNvSpPr>
            <a:spLocks noChangeAspect="1"/>
          </p:cNvSpPr>
          <p:nvPr/>
        </p:nvSpPr>
        <p:spPr bwMode="auto">
          <a:xfrm>
            <a:off x="589133" y="2495143"/>
            <a:ext cx="743145" cy="530403"/>
          </a:xfrm>
          <a:prstGeom prst="roundRect">
            <a:avLst>
              <a:gd name="adj" fmla="val 16667"/>
            </a:avLst>
          </a:prstGeom>
          <a:solidFill>
            <a:schemeClr val="bg1"/>
          </a:solidFill>
          <a:ln w="19050" algn="ctr">
            <a:solidFill>
              <a:schemeClr val="accent2"/>
            </a:solidFill>
            <a:round/>
            <a:headEnd/>
            <a:tailEnd/>
          </a:ln>
        </p:spPr>
        <p:txBody>
          <a:bodyPr lIns="0" rIns="0" anchor="ctr"/>
          <a:lstStyle>
            <a:lvl1pPr eaLnBrk="0" hangingPunct="0">
              <a:spcAft>
                <a:spcPts val="600"/>
              </a:spcAft>
              <a:defRPr sz="2000">
                <a:solidFill>
                  <a:schemeClr val="tx1"/>
                </a:solidFill>
                <a:latin typeface="Arial" charset="0"/>
                <a:cs typeface="Arial" charset="0"/>
              </a:defRPr>
            </a:lvl1pPr>
            <a:lvl2pPr marL="742950" indent="-285750" eaLnBrk="0" hangingPunct="0">
              <a:spcAft>
                <a:spcPts val="600"/>
              </a:spcAft>
              <a:buSzPct val="100000"/>
              <a:buFont typeface="Arial" charset="0"/>
              <a:buChar char="•"/>
              <a:defRPr sz="2000">
                <a:solidFill>
                  <a:schemeClr val="tx1"/>
                </a:solidFill>
                <a:latin typeface="Arial" charset="0"/>
                <a:cs typeface="Arial" charset="0"/>
              </a:defRPr>
            </a:lvl2pPr>
            <a:lvl3pPr marL="1143000" indent="-228600" eaLnBrk="0" hangingPunct="0">
              <a:spcAft>
                <a:spcPts val="600"/>
              </a:spcAft>
              <a:buFont typeface="Wingdings" pitchFamily="2" charset="2"/>
              <a:buChar char="à"/>
              <a:defRPr sz="2000">
                <a:solidFill>
                  <a:schemeClr val="tx1"/>
                </a:solidFill>
                <a:latin typeface="Arial" charset="0"/>
                <a:cs typeface="Arial" charset="0"/>
              </a:defRPr>
            </a:lvl3pPr>
            <a:lvl4pPr marL="1600200" indent="-228600" eaLnBrk="0" hangingPunct="0">
              <a:spcAft>
                <a:spcPts val="600"/>
              </a:spcAft>
              <a:buFont typeface="Arial" charset="0"/>
              <a:buChar char="-"/>
              <a:defRPr sz="2000">
                <a:solidFill>
                  <a:schemeClr val="tx1"/>
                </a:solidFill>
                <a:latin typeface="Arial" charset="0"/>
                <a:cs typeface="Arial" charset="0"/>
              </a:defRPr>
            </a:lvl4pPr>
            <a:lvl5pPr marL="2057400" indent="-228600" eaLnBrk="0" hangingPunct="0">
              <a:spcAft>
                <a:spcPts val="600"/>
              </a:spcAft>
              <a:buFont typeface="Arial" charset="0"/>
              <a:buChar char="•"/>
              <a:defRPr sz="2000">
                <a:solidFill>
                  <a:schemeClr val="tx1"/>
                </a:solidFill>
                <a:latin typeface="Arial" charset="0"/>
                <a:cs typeface="Arial" charset="0"/>
              </a:defRPr>
            </a:lvl5pPr>
            <a:lvl6pPr marL="2514600" indent="-228600" eaLnBrk="0" fontAlgn="base" hangingPunct="0">
              <a:spcBef>
                <a:spcPct val="0"/>
              </a:spcBef>
              <a:spcAft>
                <a:spcPts val="600"/>
              </a:spcAft>
              <a:buFont typeface="Arial" charset="0"/>
              <a:buChar char="•"/>
              <a:defRPr sz="2000">
                <a:solidFill>
                  <a:schemeClr val="tx1"/>
                </a:solidFill>
                <a:latin typeface="Arial" charset="0"/>
                <a:cs typeface="Arial" charset="0"/>
              </a:defRPr>
            </a:lvl6pPr>
            <a:lvl7pPr marL="2971800" indent="-228600" eaLnBrk="0" fontAlgn="base" hangingPunct="0">
              <a:spcBef>
                <a:spcPct val="0"/>
              </a:spcBef>
              <a:spcAft>
                <a:spcPts val="600"/>
              </a:spcAft>
              <a:buFont typeface="Arial" charset="0"/>
              <a:buChar char="•"/>
              <a:defRPr sz="2000">
                <a:solidFill>
                  <a:schemeClr val="tx1"/>
                </a:solidFill>
                <a:latin typeface="Arial" charset="0"/>
                <a:cs typeface="Arial" charset="0"/>
              </a:defRPr>
            </a:lvl7pPr>
            <a:lvl8pPr marL="3429000" indent="-228600" eaLnBrk="0" fontAlgn="base" hangingPunct="0">
              <a:spcBef>
                <a:spcPct val="0"/>
              </a:spcBef>
              <a:spcAft>
                <a:spcPts val="600"/>
              </a:spcAft>
              <a:buFont typeface="Arial" charset="0"/>
              <a:buChar char="•"/>
              <a:defRPr sz="2000">
                <a:solidFill>
                  <a:schemeClr val="tx1"/>
                </a:solidFill>
                <a:latin typeface="Arial" charset="0"/>
                <a:cs typeface="Arial" charset="0"/>
              </a:defRPr>
            </a:lvl8pPr>
            <a:lvl9pPr marL="3886200" indent="-228600" eaLnBrk="0" fontAlgn="base" hangingPunct="0">
              <a:spcBef>
                <a:spcPct val="0"/>
              </a:spcBef>
              <a:spcAft>
                <a:spcPts val="600"/>
              </a:spcAft>
              <a:buFont typeface="Arial" charset="0"/>
              <a:buChar char="•"/>
              <a:defRPr sz="2000">
                <a:solidFill>
                  <a:schemeClr val="tx1"/>
                </a:solidFill>
                <a:latin typeface="Arial" charset="0"/>
                <a:cs typeface="Arial" charset="0"/>
              </a:defRPr>
            </a:lvl9pPr>
          </a:lstStyle>
          <a:p>
            <a:pPr algn="ctr" eaLnBrk="1" hangingPunct="1">
              <a:spcAft>
                <a:spcPct val="0"/>
              </a:spcAft>
            </a:pPr>
            <a:r>
              <a:rPr lang="fr-BE" sz="900" b="1" noProof="0" dirty="0">
                <a:latin typeface="+mn-lt"/>
                <a:cs typeface="Arial" panose="020B0604020202020204" pitchFamily="34" charset="0"/>
              </a:rPr>
              <a:t>alarme</a:t>
            </a:r>
          </a:p>
          <a:p>
            <a:pPr algn="ctr" eaLnBrk="1" hangingPunct="1">
              <a:spcAft>
                <a:spcPct val="0"/>
              </a:spcAft>
            </a:pPr>
            <a:r>
              <a:rPr lang="fr-BE" sz="900" b="1" noProof="0" dirty="0">
                <a:latin typeface="+mn-lt"/>
                <a:cs typeface="Arial" panose="020B0604020202020204" pitchFamily="34" charset="0"/>
              </a:rPr>
              <a:t>approcher la limite</a:t>
            </a:r>
            <a:endParaRPr lang="fr-BE" sz="800" b="1" noProof="0" dirty="0">
              <a:latin typeface="+mn-lt"/>
              <a:cs typeface="Arial" panose="020B0604020202020204" pitchFamily="34" charset="0"/>
            </a:endParaRPr>
          </a:p>
        </p:txBody>
      </p:sp>
      <p:sp>
        <p:nvSpPr>
          <p:cNvPr id="71" name="Rounded Rectangle 29"/>
          <p:cNvSpPr>
            <a:spLocks noChangeAspect="1"/>
          </p:cNvSpPr>
          <p:nvPr/>
        </p:nvSpPr>
        <p:spPr bwMode="auto">
          <a:xfrm>
            <a:off x="518709" y="5055579"/>
            <a:ext cx="1000053" cy="572497"/>
          </a:xfrm>
          <a:prstGeom prst="roundRect">
            <a:avLst>
              <a:gd name="adj" fmla="val 16667"/>
            </a:avLst>
          </a:prstGeom>
          <a:solidFill>
            <a:schemeClr val="bg1"/>
          </a:solidFill>
          <a:ln w="19050" algn="ctr">
            <a:solidFill>
              <a:schemeClr val="accent2"/>
            </a:solidFill>
            <a:round/>
            <a:headEnd/>
            <a:tailEnd/>
          </a:ln>
        </p:spPr>
        <p:txBody>
          <a:bodyPr lIns="0" rIns="0" anchor="ctr"/>
          <a:lstStyle>
            <a:lvl1pPr eaLnBrk="0" hangingPunct="0">
              <a:spcAft>
                <a:spcPts val="600"/>
              </a:spcAft>
              <a:defRPr sz="2000">
                <a:solidFill>
                  <a:schemeClr val="tx1"/>
                </a:solidFill>
                <a:latin typeface="Arial" charset="0"/>
                <a:cs typeface="Arial" charset="0"/>
              </a:defRPr>
            </a:lvl1pPr>
            <a:lvl2pPr marL="742950" indent="-285750" eaLnBrk="0" hangingPunct="0">
              <a:spcAft>
                <a:spcPts val="600"/>
              </a:spcAft>
              <a:buSzPct val="100000"/>
              <a:buFont typeface="Arial" charset="0"/>
              <a:buChar char="•"/>
              <a:defRPr sz="2000">
                <a:solidFill>
                  <a:schemeClr val="tx1"/>
                </a:solidFill>
                <a:latin typeface="Arial" charset="0"/>
                <a:cs typeface="Arial" charset="0"/>
              </a:defRPr>
            </a:lvl2pPr>
            <a:lvl3pPr marL="1143000" indent="-228600" eaLnBrk="0" hangingPunct="0">
              <a:spcAft>
                <a:spcPts val="600"/>
              </a:spcAft>
              <a:buFont typeface="Wingdings" pitchFamily="2" charset="2"/>
              <a:buChar char="à"/>
              <a:defRPr sz="2000">
                <a:solidFill>
                  <a:schemeClr val="tx1"/>
                </a:solidFill>
                <a:latin typeface="Arial" charset="0"/>
                <a:cs typeface="Arial" charset="0"/>
              </a:defRPr>
            </a:lvl3pPr>
            <a:lvl4pPr marL="1600200" indent="-228600" eaLnBrk="0" hangingPunct="0">
              <a:spcAft>
                <a:spcPts val="600"/>
              </a:spcAft>
              <a:buFont typeface="Arial" charset="0"/>
              <a:buChar char="-"/>
              <a:defRPr sz="2000">
                <a:solidFill>
                  <a:schemeClr val="tx1"/>
                </a:solidFill>
                <a:latin typeface="Arial" charset="0"/>
                <a:cs typeface="Arial" charset="0"/>
              </a:defRPr>
            </a:lvl4pPr>
            <a:lvl5pPr marL="2057400" indent="-228600" eaLnBrk="0" hangingPunct="0">
              <a:spcAft>
                <a:spcPts val="600"/>
              </a:spcAft>
              <a:buFont typeface="Arial" charset="0"/>
              <a:buChar char="•"/>
              <a:defRPr sz="2000">
                <a:solidFill>
                  <a:schemeClr val="tx1"/>
                </a:solidFill>
                <a:latin typeface="Arial" charset="0"/>
                <a:cs typeface="Arial" charset="0"/>
              </a:defRPr>
            </a:lvl5pPr>
            <a:lvl6pPr marL="2514600" indent="-228600" eaLnBrk="0" fontAlgn="base" hangingPunct="0">
              <a:spcBef>
                <a:spcPct val="0"/>
              </a:spcBef>
              <a:spcAft>
                <a:spcPts val="600"/>
              </a:spcAft>
              <a:buFont typeface="Arial" charset="0"/>
              <a:buChar char="•"/>
              <a:defRPr sz="2000">
                <a:solidFill>
                  <a:schemeClr val="tx1"/>
                </a:solidFill>
                <a:latin typeface="Arial" charset="0"/>
                <a:cs typeface="Arial" charset="0"/>
              </a:defRPr>
            </a:lvl6pPr>
            <a:lvl7pPr marL="2971800" indent="-228600" eaLnBrk="0" fontAlgn="base" hangingPunct="0">
              <a:spcBef>
                <a:spcPct val="0"/>
              </a:spcBef>
              <a:spcAft>
                <a:spcPts val="600"/>
              </a:spcAft>
              <a:buFont typeface="Arial" charset="0"/>
              <a:buChar char="•"/>
              <a:defRPr sz="2000">
                <a:solidFill>
                  <a:schemeClr val="tx1"/>
                </a:solidFill>
                <a:latin typeface="Arial" charset="0"/>
                <a:cs typeface="Arial" charset="0"/>
              </a:defRPr>
            </a:lvl7pPr>
            <a:lvl8pPr marL="3429000" indent="-228600" eaLnBrk="0" fontAlgn="base" hangingPunct="0">
              <a:spcBef>
                <a:spcPct val="0"/>
              </a:spcBef>
              <a:spcAft>
                <a:spcPts val="600"/>
              </a:spcAft>
              <a:buFont typeface="Arial" charset="0"/>
              <a:buChar char="•"/>
              <a:defRPr sz="2000">
                <a:solidFill>
                  <a:schemeClr val="tx1"/>
                </a:solidFill>
                <a:latin typeface="Arial" charset="0"/>
                <a:cs typeface="Arial" charset="0"/>
              </a:defRPr>
            </a:lvl8pPr>
            <a:lvl9pPr marL="3886200" indent="-228600" eaLnBrk="0" fontAlgn="base" hangingPunct="0">
              <a:spcBef>
                <a:spcPct val="0"/>
              </a:spcBef>
              <a:spcAft>
                <a:spcPts val="600"/>
              </a:spcAft>
              <a:buFont typeface="Arial" charset="0"/>
              <a:buChar char="•"/>
              <a:defRPr sz="2000">
                <a:solidFill>
                  <a:schemeClr val="tx1"/>
                </a:solidFill>
                <a:latin typeface="Arial" charset="0"/>
                <a:cs typeface="Arial" charset="0"/>
              </a:defRPr>
            </a:lvl9pPr>
          </a:lstStyle>
          <a:p>
            <a:pPr algn="ctr" eaLnBrk="1" hangingPunct="1">
              <a:spcAft>
                <a:spcPct val="0"/>
              </a:spcAft>
            </a:pPr>
            <a:r>
              <a:rPr lang="fr-BE" sz="900" b="1" noProof="0" dirty="0">
                <a:latin typeface="+mn-lt"/>
                <a:cs typeface="Arial" panose="020B0604020202020204" pitchFamily="34" charset="0"/>
              </a:rPr>
              <a:t>mise à l’arrêt des travaux et retour DANS la zone de chantier</a:t>
            </a:r>
          </a:p>
        </p:txBody>
      </p:sp>
      <p:sp>
        <p:nvSpPr>
          <p:cNvPr id="78" name="Rounded Rectangle 12"/>
          <p:cNvSpPr/>
          <p:nvPr/>
        </p:nvSpPr>
        <p:spPr bwMode="auto">
          <a:xfrm>
            <a:off x="8184232" y="862096"/>
            <a:ext cx="3530761" cy="3870583"/>
          </a:xfrm>
          <a:prstGeom prst="roundRect">
            <a:avLst/>
          </a:prstGeom>
          <a:noFill/>
          <a:ln w="3175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lvl="0" algn="just">
              <a:defRPr/>
            </a:pPr>
            <a:r>
              <a:rPr lang="fr-BE" sz="1400" b="1" noProof="0" dirty="0">
                <a:latin typeface="+mn-lt"/>
              </a:rPr>
              <a:t>Arrêter les activités</a:t>
            </a:r>
          </a:p>
          <a:p>
            <a:pPr lvl="0" algn="just">
              <a:defRPr/>
            </a:pPr>
            <a:r>
              <a:rPr lang="fr-BE" sz="1400" noProof="0" dirty="0">
                <a:latin typeface="+mn-lt"/>
              </a:rPr>
              <a:t>La délimitation est une visualisation de l'emplacement de la limite de la zone de chantier. Dès qu’une personne ou engin approche ou franchi la délimitation de la zone de chantier; il s’arrête immédiatement son activité.</a:t>
            </a:r>
          </a:p>
          <a:p>
            <a:pPr lvl="0" algn="just">
              <a:defRPr/>
            </a:pPr>
            <a:r>
              <a:rPr lang="fr-BE" sz="1400" b="1" noProof="0" dirty="0">
                <a:solidFill>
                  <a:srgbClr val="FF0000"/>
                </a:solidFill>
                <a:latin typeface="+mn-lt"/>
              </a:rPr>
              <a:t>Attention: aussi les charges doivent ne peuvent pas franchir la délimitation.</a:t>
            </a:r>
          </a:p>
          <a:p>
            <a:pPr lvl="0" algn="just">
              <a:defRPr/>
            </a:pPr>
            <a:endParaRPr lang="fr-BE" sz="1400" b="1" noProof="0" dirty="0">
              <a:solidFill>
                <a:srgbClr val="FF0000"/>
              </a:solidFill>
              <a:latin typeface="+mn-lt"/>
            </a:endParaRPr>
          </a:p>
          <a:p>
            <a:pPr lvl="0" algn="just">
              <a:defRPr/>
            </a:pPr>
            <a:r>
              <a:rPr lang="fr-BE" sz="1400" noProof="0" dirty="0">
                <a:latin typeface="+mn-lt"/>
              </a:rPr>
              <a:t>Avant de redémarrer le travail, le personnel, le matériel (manipulé par le personnel), les engins et la charge (manipulée par les engins) doivent ce retrouver dans les limites de la zone de chantier.</a:t>
            </a:r>
          </a:p>
        </p:txBody>
      </p:sp>
      <p:sp>
        <p:nvSpPr>
          <p:cNvPr id="79" name="Afgeronde rechthoek 14"/>
          <p:cNvSpPr/>
          <p:nvPr/>
        </p:nvSpPr>
        <p:spPr bwMode="auto">
          <a:xfrm>
            <a:off x="9219910" y="5071716"/>
            <a:ext cx="2266718" cy="432048"/>
          </a:xfrm>
          <a:prstGeom prst="roundRect">
            <a:avLst/>
          </a:prstGeom>
          <a:noFill/>
          <a:ln w="12700" cap="flat" cmpd="sng" algn="ctr">
            <a:solidFill>
              <a:schemeClr val="accent2"/>
            </a:solidFill>
            <a:prstDash val="sys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fr-BE" sz="1200" noProof="0" dirty="0"/>
              <a:t>Protection du personnel</a:t>
            </a:r>
          </a:p>
        </p:txBody>
      </p:sp>
      <p:sp>
        <p:nvSpPr>
          <p:cNvPr id="80" name="Afgeronde rechthoek 14"/>
          <p:cNvSpPr/>
          <p:nvPr/>
        </p:nvSpPr>
        <p:spPr bwMode="auto">
          <a:xfrm>
            <a:off x="9219910" y="5647537"/>
            <a:ext cx="2266718" cy="432048"/>
          </a:xfrm>
          <a:prstGeom prst="roundRect">
            <a:avLst/>
          </a:prstGeom>
          <a:noFill/>
          <a:ln w="12700" cap="flat" cmpd="sng" algn="ctr">
            <a:solidFill>
              <a:schemeClr val="accent2"/>
            </a:solidFill>
            <a:prstDash val="sys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fr-BE" sz="1200" noProof="0" dirty="0"/>
              <a:t>Protection des engins de travaux</a:t>
            </a:r>
          </a:p>
        </p:txBody>
      </p:sp>
      <p:sp>
        <p:nvSpPr>
          <p:cNvPr id="81" name="Afgeronde rechthoek 14"/>
          <p:cNvSpPr/>
          <p:nvPr/>
        </p:nvSpPr>
        <p:spPr bwMode="auto">
          <a:xfrm>
            <a:off x="9217133" y="6237312"/>
            <a:ext cx="2266718" cy="432048"/>
          </a:xfrm>
          <a:prstGeom prst="roundRect">
            <a:avLst/>
          </a:prstGeom>
          <a:noFill/>
          <a:ln w="12700" cap="flat" cmpd="sng" algn="ctr">
            <a:solidFill>
              <a:schemeClr val="accent2"/>
            </a:solidFill>
            <a:prstDash val="sys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fr-BE" sz="1200" noProof="0" dirty="0"/>
              <a:t>Passage du mouvement en sécurité</a:t>
            </a:r>
          </a:p>
        </p:txBody>
      </p:sp>
      <p:pic>
        <p:nvPicPr>
          <p:cNvPr id="33" name="Picture 32"/>
          <p:cNvPicPr>
            <a:picLocks noChangeAspect="1"/>
          </p:cNvPicPr>
          <p:nvPr/>
        </p:nvPicPr>
        <p:blipFill>
          <a:blip r:embed="rId2"/>
          <a:stretch>
            <a:fillRect/>
          </a:stretch>
        </p:blipFill>
        <p:spPr>
          <a:xfrm>
            <a:off x="8976320" y="6095416"/>
            <a:ext cx="481626" cy="390178"/>
          </a:xfrm>
          <a:prstGeom prst="rect">
            <a:avLst/>
          </a:prstGeom>
        </p:spPr>
      </p:pic>
      <p:pic>
        <p:nvPicPr>
          <p:cNvPr id="82" name="Picture 11" descr="D:\Documents And Settings\GQR7802\Local Settings\Temporary Internet Files\Content.IE5\HNYX0581\MC900441310[1].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976320" y="5489810"/>
            <a:ext cx="479425" cy="390525"/>
          </a:xfrm>
          <a:prstGeom prst="rect">
            <a:avLst/>
          </a:prstGeom>
          <a:noFill/>
          <a:ln w="9525">
            <a:noFill/>
            <a:miter lim="800000"/>
            <a:headEnd/>
            <a:tailEnd/>
          </a:ln>
        </p:spPr>
      </p:pic>
      <p:pic>
        <p:nvPicPr>
          <p:cNvPr id="83" name="Picture 11" descr="D:\Documents And Settings\GQR7802\Local Settings\Temporary Internet Files\Content.IE5\HNYX0581\MC900441310[1].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999868" y="4876453"/>
            <a:ext cx="479425" cy="390525"/>
          </a:xfrm>
          <a:prstGeom prst="rect">
            <a:avLst/>
          </a:prstGeom>
          <a:noFill/>
          <a:ln w="9525">
            <a:noFill/>
            <a:miter lim="800000"/>
            <a:headEnd/>
            <a:tailEnd/>
          </a:ln>
        </p:spPr>
      </p:pic>
      <p:sp>
        <p:nvSpPr>
          <p:cNvPr id="112" name="Title 1">
            <a:extLst>
              <a:ext uri="{FF2B5EF4-FFF2-40B4-BE49-F238E27FC236}">
                <a16:creationId xmlns:a16="http://schemas.microsoft.com/office/drawing/2014/main" id="{1DAF036B-C709-4902-A1DF-749FC00DE122}"/>
              </a:ext>
            </a:extLst>
          </p:cNvPr>
          <p:cNvSpPr txBox="1">
            <a:spLocks/>
          </p:cNvSpPr>
          <p:nvPr/>
        </p:nvSpPr>
        <p:spPr bwMode="auto">
          <a:xfrm>
            <a:off x="673629" y="288090"/>
            <a:ext cx="8064500" cy="506413"/>
          </a:xfrm>
          <a:prstGeom prst="rect">
            <a:avLst/>
          </a:prstGeom>
          <a:noFill/>
          <a:ln w="9525">
            <a:noFill/>
            <a:miter lim="800000"/>
            <a:headEnd/>
            <a:tailEnd/>
          </a:ln>
          <a:effectLst/>
        </p:spPr>
        <p:txBody>
          <a:bodyPr lIns="0" tIns="0" rIns="0" bIns="0"/>
          <a:lstStyle/>
          <a:p>
            <a:pPr marL="1076325" indent="-1076325">
              <a:defRPr/>
            </a:pPr>
            <a:r>
              <a:rPr lang="fr-BE" sz="2000" b="1" kern="0" noProof="0" dirty="0">
                <a:solidFill>
                  <a:srgbClr val="0070C0"/>
                </a:solidFill>
                <a:latin typeface="+mj-lt"/>
                <a:ea typeface="+mj-ea"/>
                <a:cs typeface="+mj-cs"/>
              </a:rPr>
              <a:t>	</a:t>
            </a:r>
          </a:p>
        </p:txBody>
      </p:sp>
      <p:pic>
        <p:nvPicPr>
          <p:cNvPr id="13" name="Picture 12">
            <a:extLst>
              <a:ext uri="{FF2B5EF4-FFF2-40B4-BE49-F238E27FC236}">
                <a16:creationId xmlns:a16="http://schemas.microsoft.com/office/drawing/2014/main" id="{12E2FDBA-E3E4-4A8A-AE92-56DD544CCC77}"/>
              </a:ext>
            </a:extLst>
          </p:cNvPr>
          <p:cNvPicPr>
            <a:picLocks noChangeAspect="1"/>
          </p:cNvPicPr>
          <p:nvPr/>
        </p:nvPicPr>
        <p:blipFill>
          <a:blip r:embed="rId4"/>
          <a:stretch>
            <a:fillRect/>
          </a:stretch>
        </p:blipFill>
        <p:spPr>
          <a:xfrm>
            <a:off x="1753118" y="794503"/>
            <a:ext cx="6192688" cy="2417284"/>
          </a:xfrm>
          <a:prstGeom prst="rect">
            <a:avLst/>
          </a:prstGeom>
        </p:spPr>
      </p:pic>
      <p:pic>
        <p:nvPicPr>
          <p:cNvPr id="17" name="Picture 16">
            <a:extLst>
              <a:ext uri="{FF2B5EF4-FFF2-40B4-BE49-F238E27FC236}">
                <a16:creationId xmlns:a16="http://schemas.microsoft.com/office/drawing/2014/main" id="{7C8E9D28-FD7F-4A16-8501-039F8DFE6C46}"/>
              </a:ext>
            </a:extLst>
          </p:cNvPr>
          <p:cNvPicPr>
            <a:picLocks noChangeAspect="1"/>
          </p:cNvPicPr>
          <p:nvPr/>
        </p:nvPicPr>
        <p:blipFill>
          <a:blip r:embed="rId5"/>
          <a:stretch>
            <a:fillRect/>
          </a:stretch>
        </p:blipFill>
        <p:spPr>
          <a:xfrm>
            <a:off x="1904203" y="3964721"/>
            <a:ext cx="5603352" cy="2067458"/>
          </a:xfrm>
          <a:prstGeom prst="rect">
            <a:avLst/>
          </a:prstGeom>
        </p:spPr>
      </p:pic>
      <p:sp>
        <p:nvSpPr>
          <p:cNvPr id="22" name="Text Placeholder 4">
            <a:extLst>
              <a:ext uri="{FF2B5EF4-FFF2-40B4-BE49-F238E27FC236}">
                <a16:creationId xmlns:a16="http://schemas.microsoft.com/office/drawing/2014/main" id="{B0F27F05-3BAC-402C-88E7-B9BA06166C05}"/>
              </a:ext>
            </a:extLst>
          </p:cNvPr>
          <p:cNvSpPr txBox="1">
            <a:spLocks/>
          </p:cNvSpPr>
          <p:nvPr/>
        </p:nvSpPr>
        <p:spPr>
          <a:xfrm>
            <a:off x="9192344" y="123325"/>
            <a:ext cx="2920935" cy="360363"/>
          </a:xfrm>
          <a:prstGeom prst="rect">
            <a:avLst/>
          </a:prstGeom>
        </p:spPr>
        <p:txBody>
          <a:bodyPr/>
          <a:lstStyle>
            <a:lvl1pPr marL="0" indent="0" algn="r" defTabSz="514350" rtl="0" eaLnBrk="1" latinLnBrk="0" hangingPunct="1">
              <a:lnSpc>
                <a:spcPct val="90000"/>
              </a:lnSpc>
              <a:spcBef>
                <a:spcPts val="563"/>
              </a:spcBef>
              <a:buFont typeface="Arial" panose="020B0604020202020204" pitchFamily="34" charset="0"/>
              <a:buNone/>
              <a:defRPr sz="900" kern="1200" baseline="0">
                <a:solidFill>
                  <a:schemeClr val="accent2"/>
                </a:solidFill>
                <a:latin typeface="Calibri" panose="020F0502020204030204" pitchFamily="34" charset="0"/>
                <a:ea typeface="+mn-ea"/>
                <a:cs typeface="Calibri" panose="020F0502020204030204" pitchFamily="34" charset="0"/>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fontAlgn="auto">
              <a:spcAft>
                <a:spcPts val="0"/>
              </a:spcAft>
            </a:pPr>
            <a:r>
              <a:rPr lang="fr-BE" noProof="0" dirty="0"/>
              <a:t>1. Installation d’une délimitation matérielle</a:t>
            </a:r>
          </a:p>
          <a:p>
            <a:pPr fontAlgn="auto">
              <a:spcAft>
                <a:spcPts val="0"/>
              </a:spcAft>
            </a:pPr>
            <a:r>
              <a:rPr lang="fr-BE" noProof="0" dirty="0"/>
              <a:t>Étape 1 : Planification</a:t>
            </a:r>
          </a:p>
        </p:txBody>
      </p:sp>
      <p:sp>
        <p:nvSpPr>
          <p:cNvPr id="21" name="Title 1">
            <a:extLst>
              <a:ext uri="{FF2B5EF4-FFF2-40B4-BE49-F238E27FC236}">
                <a16:creationId xmlns:a16="http://schemas.microsoft.com/office/drawing/2014/main" id="{3E75AF8C-2AC6-4616-BF0F-EA9C7DFDD90F}"/>
              </a:ext>
            </a:extLst>
          </p:cNvPr>
          <p:cNvSpPr txBox="1">
            <a:spLocks/>
          </p:cNvSpPr>
          <p:nvPr/>
        </p:nvSpPr>
        <p:spPr bwMode="auto">
          <a:xfrm>
            <a:off x="-672752" y="476672"/>
            <a:ext cx="8064500" cy="506413"/>
          </a:xfrm>
          <a:prstGeom prst="rect">
            <a:avLst/>
          </a:prstGeom>
          <a:noFill/>
          <a:ln w="9525">
            <a:noFill/>
            <a:miter lim="800000"/>
            <a:headEnd/>
            <a:tailEnd/>
          </a:ln>
          <a:effectLst/>
        </p:spPr>
        <p:txBody>
          <a:bodyPr lIns="0" tIns="0" rIns="0" bIns="0"/>
          <a:lstStyle/>
          <a:p>
            <a:pPr marL="1076325" indent="-1076325">
              <a:defRPr/>
            </a:pPr>
            <a:r>
              <a:rPr lang="fr-BE" sz="2000" b="1" kern="0" noProof="0" dirty="0">
                <a:solidFill>
                  <a:srgbClr val="0070C0"/>
                </a:solidFill>
                <a:latin typeface="+mj-lt"/>
                <a:ea typeface="+mj-ea"/>
                <a:cs typeface="+mj-cs"/>
              </a:rPr>
              <a:t>	Etape 1: Planification</a:t>
            </a:r>
          </a:p>
          <a:p>
            <a:pPr marL="1076325" indent="-1076325">
              <a:defRPr/>
            </a:pPr>
            <a:r>
              <a:rPr lang="fr-BE" sz="2000" b="1" kern="0" noProof="0" dirty="0">
                <a:solidFill>
                  <a:srgbClr val="0070C0"/>
                </a:solidFill>
                <a:latin typeface="+mj-lt"/>
                <a:ea typeface="+mj-ea"/>
                <a:cs typeface="+mj-cs"/>
              </a:rPr>
              <a:t>		Principe de base</a:t>
            </a:r>
          </a:p>
        </p:txBody>
      </p:sp>
    </p:spTree>
    <p:extLst>
      <p:ext uri="{BB962C8B-B14F-4D97-AF65-F5344CB8AC3E}">
        <p14:creationId xmlns:p14="http://schemas.microsoft.com/office/powerpoint/2010/main" val="3564358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dissolve">
                                      <p:cBhvr>
                                        <p:cTn id="7"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16">
            <a:extLst>
              <a:ext uri="{FF2B5EF4-FFF2-40B4-BE49-F238E27FC236}">
                <a16:creationId xmlns:a16="http://schemas.microsoft.com/office/drawing/2014/main" id="{556B3A5A-FB08-43B1-80FF-357391FFD5D7}"/>
              </a:ext>
            </a:extLst>
          </p:cNvPr>
          <p:cNvCxnSpPr>
            <a:cxnSpLocks noChangeShapeType="1"/>
          </p:cNvCxnSpPr>
          <p:nvPr/>
        </p:nvCxnSpPr>
        <p:spPr bwMode="auto">
          <a:xfrm flipV="1">
            <a:off x="2640013" y="5037139"/>
            <a:ext cx="7632700" cy="1587"/>
          </a:xfrm>
          <a:prstGeom prst="line">
            <a:avLst/>
          </a:prstGeom>
          <a:noFill/>
          <a:ln w="31750" algn="ctr">
            <a:solidFill>
              <a:schemeClr val="accent2"/>
            </a:solidFill>
            <a:round/>
            <a:headEnd/>
            <a:tailEnd/>
          </a:ln>
        </p:spPr>
      </p:cxnSp>
      <p:cxnSp>
        <p:nvCxnSpPr>
          <p:cNvPr id="20" name="Straight Connector 16">
            <a:extLst>
              <a:ext uri="{FF2B5EF4-FFF2-40B4-BE49-F238E27FC236}">
                <a16:creationId xmlns:a16="http://schemas.microsoft.com/office/drawing/2014/main" id="{5493ADC9-1FAD-441C-9606-1D9EAE900EF6}"/>
              </a:ext>
            </a:extLst>
          </p:cNvPr>
          <p:cNvCxnSpPr>
            <a:cxnSpLocks noChangeShapeType="1"/>
          </p:cNvCxnSpPr>
          <p:nvPr/>
        </p:nvCxnSpPr>
        <p:spPr bwMode="auto">
          <a:xfrm flipV="1">
            <a:off x="2640013" y="5373689"/>
            <a:ext cx="7632700" cy="1587"/>
          </a:xfrm>
          <a:prstGeom prst="line">
            <a:avLst/>
          </a:prstGeom>
          <a:noFill/>
          <a:ln w="31750" algn="ctr">
            <a:solidFill>
              <a:schemeClr val="accent2"/>
            </a:solidFill>
            <a:round/>
            <a:headEnd/>
            <a:tailEnd/>
          </a:ln>
        </p:spPr>
      </p:cxnSp>
      <p:sp>
        <p:nvSpPr>
          <p:cNvPr id="21" name="Chevron 29">
            <a:extLst>
              <a:ext uri="{FF2B5EF4-FFF2-40B4-BE49-F238E27FC236}">
                <a16:creationId xmlns:a16="http://schemas.microsoft.com/office/drawing/2014/main" id="{CEBDEF4F-EE02-4945-B7D6-1BE8280586F7}"/>
              </a:ext>
            </a:extLst>
          </p:cNvPr>
          <p:cNvSpPr>
            <a:spLocks noChangeArrowheads="1"/>
          </p:cNvSpPr>
          <p:nvPr/>
        </p:nvSpPr>
        <p:spPr bwMode="auto">
          <a:xfrm>
            <a:off x="2803526" y="4951414"/>
            <a:ext cx="142875" cy="142875"/>
          </a:xfrm>
          <a:prstGeom prst="chevron">
            <a:avLst>
              <a:gd name="adj" fmla="val 50000"/>
            </a:avLst>
          </a:prstGeom>
          <a:solidFill>
            <a:schemeClr val="accent1"/>
          </a:solidFill>
          <a:ln w="31750" algn="ctr">
            <a:solidFill>
              <a:schemeClr val="accent2"/>
            </a:solidFill>
            <a:round/>
            <a:headEnd/>
            <a:tailEnd/>
          </a:ln>
        </p:spPr>
        <p:txBody>
          <a:bodyPr wrap="none" anchor="ctr"/>
          <a:lstStyle/>
          <a:p>
            <a:pPr algn="ctr"/>
            <a:endParaRPr lang="fr-BE" noProof="0" dirty="0"/>
          </a:p>
        </p:txBody>
      </p:sp>
      <p:sp>
        <p:nvSpPr>
          <p:cNvPr id="22" name="Chevron 30">
            <a:extLst>
              <a:ext uri="{FF2B5EF4-FFF2-40B4-BE49-F238E27FC236}">
                <a16:creationId xmlns:a16="http://schemas.microsoft.com/office/drawing/2014/main" id="{BF8570BD-5FE1-460E-8014-8DBF69B11C14}"/>
              </a:ext>
            </a:extLst>
          </p:cNvPr>
          <p:cNvSpPr>
            <a:spLocks noChangeAspect="1"/>
          </p:cNvSpPr>
          <p:nvPr/>
        </p:nvSpPr>
        <p:spPr bwMode="auto">
          <a:xfrm flipH="1">
            <a:off x="2803526" y="5310188"/>
            <a:ext cx="142875" cy="144462"/>
          </a:xfrm>
          <a:prstGeom prst="chevron">
            <a:avLst>
              <a:gd name="adj" fmla="val 50000"/>
            </a:avLst>
          </a:prstGeom>
          <a:solidFill>
            <a:schemeClr val="accent1"/>
          </a:solidFill>
          <a:ln w="31750" algn="ctr">
            <a:solidFill>
              <a:schemeClr val="accent2"/>
            </a:solidFill>
            <a:round/>
            <a:headEnd/>
            <a:tailEnd/>
          </a:ln>
        </p:spPr>
        <p:txBody>
          <a:bodyPr wrap="none" anchor="ctr"/>
          <a:lstStyle/>
          <a:p>
            <a:pPr algn="ctr"/>
            <a:endParaRPr lang="fr-BE" noProof="0" dirty="0"/>
          </a:p>
        </p:txBody>
      </p:sp>
      <p:sp>
        <p:nvSpPr>
          <p:cNvPr id="24" name="TextBox 32">
            <a:extLst>
              <a:ext uri="{FF2B5EF4-FFF2-40B4-BE49-F238E27FC236}">
                <a16:creationId xmlns:a16="http://schemas.microsoft.com/office/drawing/2014/main" id="{92B3E04E-9FA8-45BB-9E9D-34A638365AD1}"/>
              </a:ext>
            </a:extLst>
          </p:cNvPr>
          <p:cNvSpPr txBox="1">
            <a:spLocks noChangeArrowheads="1"/>
          </p:cNvSpPr>
          <p:nvPr/>
        </p:nvSpPr>
        <p:spPr bwMode="auto">
          <a:xfrm>
            <a:off x="9769861" y="5105404"/>
            <a:ext cx="936625" cy="230187"/>
          </a:xfrm>
          <a:prstGeom prst="rect">
            <a:avLst/>
          </a:prstGeom>
          <a:noFill/>
          <a:ln w="9525">
            <a:noFill/>
            <a:miter lim="800000"/>
            <a:headEnd/>
            <a:tailEnd/>
          </a:ln>
        </p:spPr>
        <p:txBody>
          <a:bodyPr>
            <a:spAutoFit/>
          </a:bodyPr>
          <a:lstStyle/>
          <a:p>
            <a:pPr algn="ctr"/>
            <a:r>
              <a:rPr lang="fr-BE" sz="900" noProof="0" dirty="0"/>
              <a:t>Arlon</a:t>
            </a:r>
          </a:p>
        </p:txBody>
      </p:sp>
      <p:sp>
        <p:nvSpPr>
          <p:cNvPr id="25" name="TextBox 228">
            <a:extLst>
              <a:ext uri="{FF2B5EF4-FFF2-40B4-BE49-F238E27FC236}">
                <a16:creationId xmlns:a16="http://schemas.microsoft.com/office/drawing/2014/main" id="{6000F2EC-B42D-4E13-B171-012FE653A93D}"/>
              </a:ext>
            </a:extLst>
          </p:cNvPr>
          <p:cNvSpPr txBox="1">
            <a:spLocks noChangeArrowheads="1"/>
          </p:cNvSpPr>
          <p:nvPr/>
        </p:nvSpPr>
        <p:spPr bwMode="auto">
          <a:xfrm>
            <a:off x="2387600" y="4870451"/>
            <a:ext cx="323850" cy="246063"/>
          </a:xfrm>
          <a:prstGeom prst="rect">
            <a:avLst/>
          </a:prstGeom>
          <a:noFill/>
          <a:ln w="9525">
            <a:noFill/>
            <a:miter lim="800000"/>
            <a:headEnd/>
            <a:tailEnd/>
          </a:ln>
        </p:spPr>
        <p:txBody>
          <a:bodyPr>
            <a:spAutoFit/>
          </a:bodyPr>
          <a:lstStyle/>
          <a:p>
            <a:pPr algn="ctr"/>
            <a:r>
              <a:rPr lang="fr-BE" sz="1000" noProof="0" dirty="0"/>
              <a:t>A</a:t>
            </a:r>
          </a:p>
        </p:txBody>
      </p:sp>
      <p:sp>
        <p:nvSpPr>
          <p:cNvPr id="26" name="TextBox 229">
            <a:extLst>
              <a:ext uri="{FF2B5EF4-FFF2-40B4-BE49-F238E27FC236}">
                <a16:creationId xmlns:a16="http://schemas.microsoft.com/office/drawing/2014/main" id="{F28F4F70-43BB-4278-956D-BBFBFF1DC1B3}"/>
              </a:ext>
            </a:extLst>
          </p:cNvPr>
          <p:cNvSpPr txBox="1">
            <a:spLocks noChangeArrowheads="1"/>
          </p:cNvSpPr>
          <p:nvPr/>
        </p:nvSpPr>
        <p:spPr bwMode="auto">
          <a:xfrm>
            <a:off x="2387600" y="5270501"/>
            <a:ext cx="323850" cy="246063"/>
          </a:xfrm>
          <a:prstGeom prst="rect">
            <a:avLst/>
          </a:prstGeom>
          <a:noFill/>
          <a:ln w="9525">
            <a:noFill/>
            <a:miter lim="800000"/>
            <a:headEnd/>
            <a:tailEnd/>
          </a:ln>
        </p:spPr>
        <p:txBody>
          <a:bodyPr>
            <a:spAutoFit/>
          </a:bodyPr>
          <a:lstStyle/>
          <a:p>
            <a:pPr algn="ctr"/>
            <a:r>
              <a:rPr lang="fr-BE" sz="1000" noProof="0" dirty="0"/>
              <a:t>B</a:t>
            </a:r>
          </a:p>
        </p:txBody>
      </p:sp>
      <p:sp>
        <p:nvSpPr>
          <p:cNvPr id="27" name="TextBox 32">
            <a:extLst>
              <a:ext uri="{FF2B5EF4-FFF2-40B4-BE49-F238E27FC236}">
                <a16:creationId xmlns:a16="http://schemas.microsoft.com/office/drawing/2014/main" id="{2DBE7A36-95F4-477A-BE5B-43DA086940C7}"/>
              </a:ext>
            </a:extLst>
          </p:cNvPr>
          <p:cNvSpPr txBox="1">
            <a:spLocks noChangeArrowheads="1"/>
          </p:cNvSpPr>
          <p:nvPr/>
        </p:nvSpPr>
        <p:spPr bwMode="auto">
          <a:xfrm>
            <a:off x="2279651" y="4638675"/>
            <a:ext cx="792163" cy="230188"/>
          </a:xfrm>
          <a:prstGeom prst="rect">
            <a:avLst/>
          </a:prstGeom>
          <a:noFill/>
          <a:ln w="9525">
            <a:noFill/>
            <a:miter lim="800000"/>
            <a:headEnd/>
            <a:tailEnd/>
          </a:ln>
        </p:spPr>
        <p:txBody>
          <a:bodyPr>
            <a:spAutoFit/>
          </a:bodyPr>
          <a:lstStyle/>
          <a:p>
            <a:pPr algn="ctr"/>
            <a:r>
              <a:rPr lang="fr-BE" sz="900" noProof="0" dirty="0"/>
              <a:t>Namur</a:t>
            </a:r>
          </a:p>
        </p:txBody>
      </p:sp>
      <p:sp>
        <p:nvSpPr>
          <p:cNvPr id="34" name="Rectangle 33">
            <a:extLst>
              <a:ext uri="{FF2B5EF4-FFF2-40B4-BE49-F238E27FC236}">
                <a16:creationId xmlns:a16="http://schemas.microsoft.com/office/drawing/2014/main" id="{3A2EB5C4-2163-476C-9C14-2C7E173B0D9B}"/>
              </a:ext>
            </a:extLst>
          </p:cNvPr>
          <p:cNvSpPr/>
          <p:nvPr/>
        </p:nvSpPr>
        <p:spPr>
          <a:xfrm>
            <a:off x="3954521" y="4228005"/>
            <a:ext cx="5400946" cy="369962"/>
          </a:xfrm>
          <a:prstGeom prst="rect">
            <a:avLst/>
          </a:prstGeom>
          <a:solidFill>
            <a:srgbClr val="FFCC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noProof="0" dirty="0"/>
          </a:p>
        </p:txBody>
      </p:sp>
      <p:sp>
        <p:nvSpPr>
          <p:cNvPr id="36" name="Rectangle 35">
            <a:extLst>
              <a:ext uri="{FF2B5EF4-FFF2-40B4-BE49-F238E27FC236}">
                <a16:creationId xmlns:a16="http://schemas.microsoft.com/office/drawing/2014/main" id="{324B96AB-4EB1-47AD-8FAB-D6A989D3F57A}"/>
              </a:ext>
            </a:extLst>
          </p:cNvPr>
          <p:cNvSpPr/>
          <p:nvPr/>
        </p:nvSpPr>
        <p:spPr>
          <a:xfrm>
            <a:off x="3954521" y="3527031"/>
            <a:ext cx="5400947" cy="67296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noProof="0" dirty="0"/>
          </a:p>
        </p:txBody>
      </p:sp>
      <p:sp>
        <p:nvSpPr>
          <p:cNvPr id="37" name="Rectangle 36">
            <a:extLst>
              <a:ext uri="{FF2B5EF4-FFF2-40B4-BE49-F238E27FC236}">
                <a16:creationId xmlns:a16="http://schemas.microsoft.com/office/drawing/2014/main" id="{52CDE477-A2DA-4F3F-B633-DCB2974C3F7A}"/>
              </a:ext>
            </a:extLst>
          </p:cNvPr>
          <p:cNvSpPr/>
          <p:nvPr/>
        </p:nvSpPr>
        <p:spPr>
          <a:xfrm>
            <a:off x="3954521" y="4612482"/>
            <a:ext cx="5400946" cy="1166699"/>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noProof="0" dirty="0"/>
          </a:p>
        </p:txBody>
      </p:sp>
      <p:cxnSp>
        <p:nvCxnSpPr>
          <p:cNvPr id="38" name="Straight Connector 111">
            <a:extLst>
              <a:ext uri="{FF2B5EF4-FFF2-40B4-BE49-F238E27FC236}">
                <a16:creationId xmlns:a16="http://schemas.microsoft.com/office/drawing/2014/main" id="{17BBA3A2-424F-49CD-BE8E-222F1777ADDA}"/>
              </a:ext>
            </a:extLst>
          </p:cNvPr>
          <p:cNvCxnSpPr>
            <a:cxnSpLocks/>
          </p:cNvCxnSpPr>
          <p:nvPr/>
        </p:nvCxnSpPr>
        <p:spPr bwMode="auto">
          <a:xfrm flipV="1">
            <a:off x="3575720" y="4199992"/>
            <a:ext cx="6408712" cy="28013"/>
          </a:xfrm>
          <a:prstGeom prst="line">
            <a:avLst/>
          </a:prstGeom>
          <a:solidFill>
            <a:schemeClr val="accent1"/>
          </a:solidFill>
          <a:ln w="57150" cap="flat" cmpd="sng" algn="ctr">
            <a:solidFill>
              <a:schemeClr val="accent3"/>
            </a:solidFill>
            <a:prstDash val="solid"/>
            <a:round/>
            <a:headEnd type="none" w="med" len="med"/>
            <a:tailEnd type="none" w="med" len="med"/>
          </a:ln>
          <a:effectLst/>
        </p:spPr>
      </p:cxnSp>
      <p:grpSp>
        <p:nvGrpSpPr>
          <p:cNvPr id="39" name="Groep 106">
            <a:extLst>
              <a:ext uri="{FF2B5EF4-FFF2-40B4-BE49-F238E27FC236}">
                <a16:creationId xmlns:a16="http://schemas.microsoft.com/office/drawing/2014/main" id="{E029A4D0-06DF-4DB7-B6DE-4F0FA6709E7D}"/>
              </a:ext>
            </a:extLst>
          </p:cNvPr>
          <p:cNvGrpSpPr>
            <a:grpSpLocks/>
          </p:cNvGrpSpPr>
          <p:nvPr/>
        </p:nvGrpSpPr>
        <p:grpSpPr bwMode="auto">
          <a:xfrm>
            <a:off x="8766437" y="4611331"/>
            <a:ext cx="1368425" cy="431800"/>
            <a:chOff x="4427984" y="2636912"/>
            <a:chExt cx="864096" cy="432048"/>
          </a:xfrm>
        </p:grpSpPr>
        <p:cxnSp>
          <p:nvCxnSpPr>
            <p:cNvPr id="40" name="Rechte verbindingslijn met pijl 55">
              <a:extLst>
                <a:ext uri="{FF2B5EF4-FFF2-40B4-BE49-F238E27FC236}">
                  <a16:creationId xmlns:a16="http://schemas.microsoft.com/office/drawing/2014/main" id="{990249A8-3C5E-4D06-BDC2-CE35E171E22F}"/>
                </a:ext>
              </a:extLst>
            </p:cNvPr>
            <p:cNvCxnSpPr/>
            <p:nvPr/>
          </p:nvCxnSpPr>
          <p:spPr bwMode="auto">
            <a:xfrm>
              <a:off x="4715682" y="2636912"/>
              <a:ext cx="0" cy="432048"/>
            </a:xfrm>
            <a:prstGeom prst="straightConnector1">
              <a:avLst/>
            </a:prstGeom>
            <a:solidFill>
              <a:schemeClr val="accent1"/>
            </a:solidFill>
            <a:ln w="9525" cap="flat" cmpd="sng" algn="ctr">
              <a:solidFill>
                <a:schemeClr val="tx1"/>
              </a:solidFill>
              <a:prstDash val="solid"/>
              <a:round/>
              <a:headEnd type="arrow"/>
              <a:tailEnd type="arrow"/>
            </a:ln>
            <a:effectLst/>
          </p:spPr>
        </p:cxnSp>
        <p:sp>
          <p:nvSpPr>
            <p:cNvPr id="41" name="Tekstvak 56">
              <a:extLst>
                <a:ext uri="{FF2B5EF4-FFF2-40B4-BE49-F238E27FC236}">
                  <a16:creationId xmlns:a16="http://schemas.microsoft.com/office/drawing/2014/main" id="{6478B63A-BF12-4664-90BE-E09C69024F22}"/>
                </a:ext>
              </a:extLst>
            </p:cNvPr>
            <p:cNvSpPr txBox="1"/>
            <p:nvPr/>
          </p:nvSpPr>
          <p:spPr>
            <a:xfrm>
              <a:off x="4427984" y="2708391"/>
              <a:ext cx="864096" cy="246203"/>
            </a:xfrm>
            <a:prstGeom prst="rect">
              <a:avLst/>
            </a:prstGeom>
            <a:noFill/>
            <a:ln w="9525">
              <a:noFill/>
            </a:ln>
          </p:spPr>
          <p:txBody>
            <a:bodyPr>
              <a:spAutoFit/>
            </a:bodyPr>
            <a:lstStyle/>
            <a:p>
              <a:pPr algn="ctr">
                <a:defRPr/>
              </a:pPr>
              <a:r>
                <a:rPr lang="fr-BE" sz="1000" noProof="0" dirty="0">
                  <a:solidFill>
                    <a:schemeClr val="accent3"/>
                  </a:solidFill>
                </a:rPr>
                <a:t>         </a:t>
              </a:r>
              <a:r>
                <a:rPr lang="fr-BE" sz="1000" b="1" noProof="0" dirty="0"/>
                <a:t>DS = 1,5 m</a:t>
              </a:r>
            </a:p>
          </p:txBody>
        </p:sp>
      </p:grpSp>
      <p:pic>
        <p:nvPicPr>
          <p:cNvPr id="42" name="Picture 41">
            <a:extLst>
              <a:ext uri="{FF2B5EF4-FFF2-40B4-BE49-F238E27FC236}">
                <a16:creationId xmlns:a16="http://schemas.microsoft.com/office/drawing/2014/main" id="{B041F878-FCFD-4B5D-BC55-EA2BD67D4456}"/>
              </a:ext>
            </a:extLst>
          </p:cNvPr>
          <p:cNvPicPr>
            <a:picLocks noChangeAspect="1"/>
          </p:cNvPicPr>
          <p:nvPr/>
        </p:nvPicPr>
        <p:blipFill>
          <a:blip r:embed="rId2"/>
          <a:stretch>
            <a:fillRect/>
          </a:stretch>
        </p:blipFill>
        <p:spPr>
          <a:xfrm>
            <a:off x="7853705" y="3000948"/>
            <a:ext cx="1184863" cy="962702"/>
          </a:xfrm>
          <a:prstGeom prst="rect">
            <a:avLst/>
          </a:prstGeom>
        </p:spPr>
      </p:pic>
      <p:cxnSp>
        <p:nvCxnSpPr>
          <p:cNvPr id="44" name="Straight Arrow Connector 287">
            <a:extLst>
              <a:ext uri="{FF2B5EF4-FFF2-40B4-BE49-F238E27FC236}">
                <a16:creationId xmlns:a16="http://schemas.microsoft.com/office/drawing/2014/main" id="{28E49F1E-8751-4D3E-9EBE-13881FE98D1D}"/>
              </a:ext>
            </a:extLst>
          </p:cNvPr>
          <p:cNvCxnSpPr>
            <a:cxnSpLocks noChangeShapeType="1"/>
          </p:cNvCxnSpPr>
          <p:nvPr/>
        </p:nvCxnSpPr>
        <p:spPr bwMode="auto">
          <a:xfrm flipH="1">
            <a:off x="7536806" y="3429000"/>
            <a:ext cx="842670" cy="741676"/>
          </a:xfrm>
          <a:prstGeom prst="straightConnector1">
            <a:avLst/>
          </a:prstGeom>
          <a:noFill/>
          <a:ln w="12700" algn="ctr">
            <a:solidFill>
              <a:schemeClr val="tx1"/>
            </a:solidFill>
            <a:prstDash val="dash"/>
            <a:round/>
            <a:headEnd type="arrow" w="med" len="med"/>
            <a:tailEnd type="arrow" w="med" len="med"/>
          </a:ln>
        </p:spPr>
      </p:cxnSp>
      <p:graphicFrame>
        <p:nvGraphicFramePr>
          <p:cNvPr id="46" name="Table 186">
            <a:extLst>
              <a:ext uri="{FF2B5EF4-FFF2-40B4-BE49-F238E27FC236}">
                <a16:creationId xmlns:a16="http://schemas.microsoft.com/office/drawing/2014/main" id="{963BB0DE-4C6B-47EE-8B15-F2EA12D61DA4}"/>
              </a:ext>
            </a:extLst>
          </p:cNvPr>
          <p:cNvGraphicFramePr>
            <a:graphicFrameLocks noGrp="1"/>
          </p:cNvGraphicFramePr>
          <p:nvPr>
            <p:extLst>
              <p:ext uri="{D42A27DB-BD31-4B8C-83A1-F6EECF244321}">
                <p14:modId xmlns:p14="http://schemas.microsoft.com/office/powerpoint/2010/main" val="316479987"/>
              </p:ext>
            </p:extLst>
          </p:nvPr>
        </p:nvGraphicFramePr>
        <p:xfrm>
          <a:off x="6284898" y="1947606"/>
          <a:ext cx="4963077" cy="773901"/>
        </p:xfrm>
        <a:graphic>
          <a:graphicData uri="http://schemas.openxmlformats.org/drawingml/2006/table">
            <a:tbl>
              <a:tblPr firstRow="1" bandRow="1">
                <a:tableStyleId>{5C22544A-7EE6-4342-B048-85BDC9FD1C3A}</a:tableStyleId>
              </a:tblPr>
              <a:tblGrid>
                <a:gridCol w="467247">
                  <a:extLst>
                    <a:ext uri="{9D8B030D-6E8A-4147-A177-3AD203B41FA5}">
                      <a16:colId xmlns:a16="http://schemas.microsoft.com/office/drawing/2014/main" val="20000"/>
                    </a:ext>
                  </a:extLst>
                </a:gridCol>
                <a:gridCol w="2119565">
                  <a:extLst>
                    <a:ext uri="{9D8B030D-6E8A-4147-A177-3AD203B41FA5}">
                      <a16:colId xmlns:a16="http://schemas.microsoft.com/office/drawing/2014/main" val="20001"/>
                    </a:ext>
                  </a:extLst>
                </a:gridCol>
                <a:gridCol w="504056">
                  <a:extLst>
                    <a:ext uri="{9D8B030D-6E8A-4147-A177-3AD203B41FA5}">
                      <a16:colId xmlns:a16="http://schemas.microsoft.com/office/drawing/2014/main" val="20002"/>
                    </a:ext>
                  </a:extLst>
                </a:gridCol>
                <a:gridCol w="1872209">
                  <a:extLst>
                    <a:ext uri="{9D8B030D-6E8A-4147-A177-3AD203B41FA5}">
                      <a16:colId xmlns:a16="http://schemas.microsoft.com/office/drawing/2014/main" val="20003"/>
                    </a:ext>
                  </a:extLst>
                </a:gridCol>
              </a:tblGrid>
              <a:tr h="255303">
                <a:tc>
                  <a:txBody>
                    <a:bodyPr/>
                    <a:lstStyle/>
                    <a:p>
                      <a:endParaRPr lang="fr-BE"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sz="1000" b="0" noProof="0" dirty="0">
                          <a:solidFill>
                            <a:schemeClr val="tx1"/>
                          </a:solidFill>
                        </a:rPr>
                        <a:t>Zone dangereuse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fr-BE" sz="1000" b="0" noProof="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BE" sz="1000" b="0" noProof="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72789">
                <a:tc>
                  <a:txBody>
                    <a:bodyPr/>
                    <a:lstStyle/>
                    <a:p>
                      <a:endParaRPr lang="fr-BE"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fr-BE" sz="1000" noProof="0" dirty="0"/>
                        <a:t>Zone orange ou zone de vigilance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BE" sz="1000" b="0" noProof="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sz="1000" noProof="0" dirty="0"/>
                        <a:t>Délimitation zone de chantier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92087">
                <a:tc>
                  <a:txBody>
                    <a:bodyPr/>
                    <a:lstStyle/>
                    <a:p>
                      <a:endParaRPr lang="fr-BE"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fr-BE" sz="1000" noProof="0" dirty="0"/>
                        <a:t>Zone jaune of zone d’avertissement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fr-BE" sz="1000" noProof="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sz="1000" b="0" noProof="0" dirty="0">
                          <a:solidFill>
                            <a:schemeClr val="tx1"/>
                          </a:solidFill>
                        </a:rPr>
                        <a:t>visibilité</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cxnSp>
        <p:nvCxnSpPr>
          <p:cNvPr id="47" name="Straight Arrow Connector 287">
            <a:extLst>
              <a:ext uri="{FF2B5EF4-FFF2-40B4-BE49-F238E27FC236}">
                <a16:creationId xmlns:a16="http://schemas.microsoft.com/office/drawing/2014/main" id="{29B68A1C-5849-4C60-88AF-121C924E9DED}"/>
              </a:ext>
            </a:extLst>
          </p:cNvPr>
          <p:cNvCxnSpPr>
            <a:cxnSpLocks noChangeShapeType="1"/>
          </p:cNvCxnSpPr>
          <p:nvPr/>
        </p:nvCxnSpPr>
        <p:spPr bwMode="auto">
          <a:xfrm flipH="1" flipV="1">
            <a:off x="8964212" y="2589580"/>
            <a:ext cx="360363" cy="1588"/>
          </a:xfrm>
          <a:prstGeom prst="straightConnector1">
            <a:avLst/>
          </a:prstGeom>
          <a:noFill/>
          <a:ln w="12700" algn="ctr">
            <a:solidFill>
              <a:schemeClr val="tx1"/>
            </a:solidFill>
            <a:prstDash val="dash"/>
            <a:round/>
            <a:headEnd type="arrow" w="med" len="med"/>
            <a:tailEnd type="arrow" w="med" len="med"/>
          </a:ln>
        </p:spPr>
      </p:cxnSp>
      <p:sp>
        <p:nvSpPr>
          <p:cNvPr id="48" name="Rectangle 47">
            <a:extLst>
              <a:ext uri="{FF2B5EF4-FFF2-40B4-BE49-F238E27FC236}">
                <a16:creationId xmlns:a16="http://schemas.microsoft.com/office/drawing/2014/main" id="{5FFF7578-C845-44F0-8A3D-F1869696CD76}"/>
              </a:ext>
            </a:extLst>
          </p:cNvPr>
          <p:cNvSpPr/>
          <p:nvPr/>
        </p:nvSpPr>
        <p:spPr>
          <a:xfrm>
            <a:off x="6357922" y="1956316"/>
            <a:ext cx="306387" cy="18524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noProof="0" dirty="0"/>
          </a:p>
        </p:txBody>
      </p:sp>
      <p:sp>
        <p:nvSpPr>
          <p:cNvPr id="49" name="Rectangle 48">
            <a:extLst>
              <a:ext uri="{FF2B5EF4-FFF2-40B4-BE49-F238E27FC236}">
                <a16:creationId xmlns:a16="http://schemas.microsoft.com/office/drawing/2014/main" id="{2269CE5D-8235-48F0-8619-B057EDE561C1}"/>
              </a:ext>
            </a:extLst>
          </p:cNvPr>
          <p:cNvSpPr/>
          <p:nvPr/>
        </p:nvSpPr>
        <p:spPr>
          <a:xfrm>
            <a:off x="6357923" y="2218551"/>
            <a:ext cx="306387" cy="18524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noProof="0" dirty="0"/>
          </a:p>
        </p:txBody>
      </p:sp>
      <p:sp>
        <p:nvSpPr>
          <p:cNvPr id="50" name="Rectangle 49">
            <a:extLst>
              <a:ext uri="{FF2B5EF4-FFF2-40B4-BE49-F238E27FC236}">
                <a16:creationId xmlns:a16="http://schemas.microsoft.com/office/drawing/2014/main" id="{5B84BA5D-43C9-4A59-8537-0A90D078D073}"/>
              </a:ext>
            </a:extLst>
          </p:cNvPr>
          <p:cNvSpPr/>
          <p:nvPr/>
        </p:nvSpPr>
        <p:spPr>
          <a:xfrm>
            <a:off x="6357923" y="2501395"/>
            <a:ext cx="306387" cy="185242"/>
          </a:xfrm>
          <a:prstGeom prst="rect">
            <a:avLst/>
          </a:prstGeom>
          <a:solidFill>
            <a:srgbClr val="FCEA0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noProof="0" dirty="0"/>
          </a:p>
        </p:txBody>
      </p:sp>
      <p:cxnSp>
        <p:nvCxnSpPr>
          <p:cNvPr id="51" name="Straight Connector 111">
            <a:extLst>
              <a:ext uri="{FF2B5EF4-FFF2-40B4-BE49-F238E27FC236}">
                <a16:creationId xmlns:a16="http://schemas.microsoft.com/office/drawing/2014/main" id="{C04A01D9-594E-45FE-A33D-FAF04F6AD102}"/>
              </a:ext>
            </a:extLst>
          </p:cNvPr>
          <p:cNvCxnSpPr/>
          <p:nvPr/>
        </p:nvCxnSpPr>
        <p:spPr bwMode="auto">
          <a:xfrm flipV="1">
            <a:off x="8964212" y="2352905"/>
            <a:ext cx="299106" cy="1"/>
          </a:xfrm>
          <a:prstGeom prst="line">
            <a:avLst/>
          </a:prstGeom>
          <a:solidFill>
            <a:schemeClr val="accent1"/>
          </a:solidFill>
          <a:ln w="57150" cap="flat" cmpd="sng" algn="ctr">
            <a:solidFill>
              <a:schemeClr val="accent3"/>
            </a:solidFill>
            <a:prstDash val="solid"/>
            <a:round/>
            <a:headEnd type="none" w="med" len="med"/>
            <a:tailEnd type="none" w="med" len="med"/>
          </a:ln>
          <a:effectLst/>
        </p:spPr>
      </p:cxnSp>
      <p:sp>
        <p:nvSpPr>
          <p:cNvPr id="28" name="Text Placeholder 4">
            <a:extLst>
              <a:ext uri="{FF2B5EF4-FFF2-40B4-BE49-F238E27FC236}">
                <a16:creationId xmlns:a16="http://schemas.microsoft.com/office/drawing/2014/main" id="{4BCB1C8A-2C6A-4220-A927-B1678081D81A}"/>
              </a:ext>
            </a:extLst>
          </p:cNvPr>
          <p:cNvSpPr txBox="1">
            <a:spLocks/>
          </p:cNvSpPr>
          <p:nvPr/>
        </p:nvSpPr>
        <p:spPr>
          <a:xfrm>
            <a:off x="9192344" y="123325"/>
            <a:ext cx="2920935" cy="360363"/>
          </a:xfrm>
          <a:prstGeom prst="rect">
            <a:avLst/>
          </a:prstGeom>
        </p:spPr>
        <p:txBody>
          <a:bodyPr/>
          <a:lstStyle>
            <a:lvl1pPr marL="0" indent="0" algn="r" defTabSz="514350" rtl="0" eaLnBrk="1" latinLnBrk="0" hangingPunct="1">
              <a:lnSpc>
                <a:spcPct val="90000"/>
              </a:lnSpc>
              <a:spcBef>
                <a:spcPts val="563"/>
              </a:spcBef>
              <a:buFont typeface="Arial" panose="020B0604020202020204" pitchFamily="34" charset="0"/>
              <a:buNone/>
              <a:defRPr sz="900" kern="1200" baseline="0">
                <a:solidFill>
                  <a:schemeClr val="accent2"/>
                </a:solidFill>
                <a:latin typeface="Calibri" panose="020F0502020204030204" pitchFamily="34" charset="0"/>
                <a:ea typeface="+mn-ea"/>
                <a:cs typeface="Calibri" panose="020F0502020204030204" pitchFamily="34" charset="0"/>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fontAlgn="auto">
              <a:spcAft>
                <a:spcPts val="0"/>
              </a:spcAft>
            </a:pPr>
            <a:r>
              <a:rPr lang="fr-BE" noProof="0" dirty="0"/>
              <a:t>1. Installation d’une délimitation matérielle</a:t>
            </a:r>
          </a:p>
          <a:p>
            <a:pPr fontAlgn="auto">
              <a:spcAft>
                <a:spcPts val="0"/>
              </a:spcAft>
            </a:pPr>
            <a:r>
              <a:rPr lang="fr-BE" noProof="0" dirty="0"/>
              <a:t>Étape 1 : Planification</a:t>
            </a:r>
          </a:p>
        </p:txBody>
      </p:sp>
      <p:sp>
        <p:nvSpPr>
          <p:cNvPr id="29" name="Title 1">
            <a:extLst>
              <a:ext uri="{FF2B5EF4-FFF2-40B4-BE49-F238E27FC236}">
                <a16:creationId xmlns:a16="http://schemas.microsoft.com/office/drawing/2014/main" id="{9ADBE252-D33C-4BA6-B857-F454BF6C363B}"/>
              </a:ext>
            </a:extLst>
          </p:cNvPr>
          <p:cNvSpPr txBox="1">
            <a:spLocks/>
          </p:cNvSpPr>
          <p:nvPr/>
        </p:nvSpPr>
        <p:spPr bwMode="auto">
          <a:xfrm>
            <a:off x="-672753" y="476672"/>
            <a:ext cx="12786031" cy="506413"/>
          </a:xfrm>
          <a:prstGeom prst="rect">
            <a:avLst/>
          </a:prstGeom>
          <a:noFill/>
          <a:ln w="9525">
            <a:noFill/>
            <a:miter lim="800000"/>
            <a:headEnd/>
            <a:tailEnd/>
          </a:ln>
          <a:effectLst/>
        </p:spPr>
        <p:txBody>
          <a:bodyPr lIns="0" tIns="0" rIns="0" bIns="0"/>
          <a:lstStyle/>
          <a:p>
            <a:pPr marL="1076325" indent="-1076325">
              <a:defRPr/>
            </a:pPr>
            <a:r>
              <a:rPr lang="fr-BE" sz="2000" b="1" kern="0" noProof="0" dirty="0">
                <a:solidFill>
                  <a:srgbClr val="0070C0"/>
                </a:solidFill>
                <a:latin typeface="+mj-lt"/>
                <a:ea typeface="+mj-ea"/>
                <a:cs typeface="+mj-cs"/>
              </a:rPr>
              <a:t>	Etape 1: Planification</a:t>
            </a:r>
          </a:p>
          <a:p>
            <a:pPr marL="1076325" indent="-1076325">
              <a:defRPr/>
            </a:pPr>
            <a:r>
              <a:rPr lang="fr-BE" sz="2000" b="1" kern="0" noProof="0" dirty="0">
                <a:solidFill>
                  <a:srgbClr val="0070C0"/>
                </a:solidFill>
                <a:latin typeface="+mj-lt"/>
                <a:ea typeface="+mj-ea"/>
                <a:cs typeface="+mj-cs"/>
              </a:rPr>
              <a:t>		Déterminer dans quelle zone on travaille : zone orange ou zone jaune</a:t>
            </a:r>
          </a:p>
          <a:p>
            <a:pPr marL="1076325" indent="-1076325">
              <a:defRPr/>
            </a:pPr>
            <a:r>
              <a:rPr lang="fr-BE" sz="2000" b="1" kern="0" noProof="0" dirty="0">
                <a:solidFill>
                  <a:srgbClr val="0070C0"/>
                </a:solidFill>
                <a:latin typeface="+mj-lt"/>
                <a:ea typeface="+mj-ea"/>
                <a:cs typeface="+mj-cs"/>
              </a:rPr>
              <a:t>		Déterminer le nombre de personnes et/ou d’engins de chantier qui effectueront les travaux.</a:t>
            </a:r>
          </a:p>
        </p:txBody>
      </p:sp>
    </p:spTree>
    <p:extLst>
      <p:ext uri="{BB962C8B-B14F-4D97-AF65-F5344CB8AC3E}">
        <p14:creationId xmlns:p14="http://schemas.microsoft.com/office/powerpoint/2010/main" val="39541410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Title 1">
            <a:extLst>
              <a:ext uri="{FF2B5EF4-FFF2-40B4-BE49-F238E27FC236}">
                <a16:creationId xmlns:a16="http://schemas.microsoft.com/office/drawing/2014/main" id="{C47116D5-7298-4222-AD98-978F29A7960D}"/>
              </a:ext>
            </a:extLst>
          </p:cNvPr>
          <p:cNvSpPr txBox="1">
            <a:spLocks/>
          </p:cNvSpPr>
          <p:nvPr/>
        </p:nvSpPr>
        <p:spPr bwMode="auto">
          <a:xfrm>
            <a:off x="623392" y="551318"/>
            <a:ext cx="8064500" cy="506413"/>
          </a:xfrm>
          <a:prstGeom prst="rect">
            <a:avLst/>
          </a:prstGeom>
          <a:noFill/>
          <a:ln w="9525">
            <a:noFill/>
            <a:miter lim="800000"/>
            <a:headEnd/>
            <a:tailEnd/>
          </a:ln>
          <a:effectLst/>
        </p:spPr>
        <p:txBody>
          <a:bodyPr lIns="0" tIns="0" rIns="0" bIns="0"/>
          <a:lstStyle/>
          <a:p>
            <a:pPr marL="1076325" indent="-1076325">
              <a:defRPr/>
            </a:pPr>
            <a:r>
              <a:rPr lang="fr-BE" sz="2000" b="1" kern="0" noProof="0" dirty="0">
                <a:solidFill>
                  <a:srgbClr val="0070C0"/>
                </a:solidFill>
                <a:latin typeface="+mj-lt"/>
                <a:ea typeface="+mj-ea"/>
                <a:cs typeface="+mj-cs"/>
              </a:rPr>
              <a:t>Etape 1: Planification</a:t>
            </a:r>
          </a:p>
        </p:txBody>
      </p:sp>
      <p:sp>
        <p:nvSpPr>
          <p:cNvPr id="52" name="Text Placeholder 2">
            <a:extLst>
              <a:ext uri="{FF2B5EF4-FFF2-40B4-BE49-F238E27FC236}">
                <a16:creationId xmlns:a16="http://schemas.microsoft.com/office/drawing/2014/main" id="{3C6B142C-D304-426B-AB7D-FD81A82D192D}"/>
              </a:ext>
            </a:extLst>
          </p:cNvPr>
          <p:cNvSpPr txBox="1">
            <a:spLocks/>
          </p:cNvSpPr>
          <p:nvPr/>
        </p:nvSpPr>
        <p:spPr>
          <a:xfrm>
            <a:off x="9038568" y="190955"/>
            <a:ext cx="2856252" cy="360363"/>
          </a:xfrm>
          <a:prstGeom prst="rect">
            <a:avLst/>
          </a:prstGeom>
        </p:spPr>
        <p:txBody>
          <a:bodyPr/>
          <a:lstStyle>
            <a:lvl1pPr marL="0" indent="0" algn="r" defTabSz="514350" rtl="0" eaLnBrk="1" latinLnBrk="0" hangingPunct="1">
              <a:lnSpc>
                <a:spcPct val="90000"/>
              </a:lnSpc>
              <a:spcBef>
                <a:spcPts val="563"/>
              </a:spcBef>
              <a:buFont typeface="Arial" panose="020B0604020202020204" pitchFamily="34" charset="0"/>
              <a:buNone/>
              <a:defRPr sz="900" kern="1200" baseline="0">
                <a:solidFill>
                  <a:schemeClr val="accent2"/>
                </a:solidFill>
                <a:latin typeface="Calibri" panose="020F0502020204030204" pitchFamily="34" charset="0"/>
                <a:ea typeface="+mn-ea"/>
                <a:cs typeface="Calibri" panose="020F0502020204030204" pitchFamily="34" charset="0"/>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fontAlgn="auto">
              <a:spcAft>
                <a:spcPts val="0"/>
              </a:spcAft>
            </a:pPr>
            <a:r>
              <a:rPr lang="fr-BE" noProof="0" dirty="0"/>
              <a:t>1. Installation d’une délimitation matérielle</a:t>
            </a:r>
          </a:p>
          <a:p>
            <a:pPr fontAlgn="auto">
              <a:spcAft>
                <a:spcPts val="0"/>
              </a:spcAft>
            </a:pPr>
            <a:r>
              <a:rPr lang="fr-BE" noProof="0" dirty="0"/>
              <a:t>Étape 1 : Planification</a:t>
            </a:r>
          </a:p>
          <a:p>
            <a:pPr fontAlgn="auto">
              <a:spcAft>
                <a:spcPts val="0"/>
              </a:spcAft>
            </a:pPr>
            <a:endParaRPr lang="fr-BE" noProof="0" dirty="0"/>
          </a:p>
        </p:txBody>
      </p:sp>
      <p:sp>
        <p:nvSpPr>
          <p:cNvPr id="28" name="Rounded Rectangle 26">
            <a:extLst>
              <a:ext uri="{FF2B5EF4-FFF2-40B4-BE49-F238E27FC236}">
                <a16:creationId xmlns:a16="http://schemas.microsoft.com/office/drawing/2014/main" id="{D1F89905-B72A-4A3C-AC2A-FDB298B7FD7E}"/>
              </a:ext>
            </a:extLst>
          </p:cNvPr>
          <p:cNvSpPr/>
          <p:nvPr/>
        </p:nvSpPr>
        <p:spPr bwMode="auto">
          <a:xfrm>
            <a:off x="479376" y="1268760"/>
            <a:ext cx="10657184" cy="3960440"/>
          </a:xfrm>
          <a:prstGeom prst="roundRect">
            <a:avLst/>
          </a:prstGeom>
          <a:noFill/>
          <a:ln w="12700" cap="flat" cmpd="sng" algn="ctr">
            <a:solidFill>
              <a:schemeClr val="accent2"/>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just"/>
            <a:r>
              <a:rPr lang="fr-BE" sz="1400" noProof="0" dirty="0">
                <a:solidFill>
                  <a:schemeClr val="accent2"/>
                </a:solidFill>
                <a:latin typeface="+mn-lt"/>
              </a:rPr>
              <a:t>L'étape 1 consiste à déterminer la délimitation à appliquer et la distance entre le rail extérieur et la délimitation.</a:t>
            </a:r>
          </a:p>
          <a:p>
            <a:pPr algn="just"/>
            <a:endParaRPr lang="fr-BE" sz="1400" noProof="0" dirty="0">
              <a:solidFill>
                <a:schemeClr val="accent2"/>
              </a:solidFill>
              <a:latin typeface="+mn-lt"/>
            </a:endParaRPr>
          </a:p>
          <a:p>
            <a:pPr algn="just"/>
            <a:r>
              <a:rPr lang="fr-BE" sz="1400" noProof="0" dirty="0">
                <a:solidFill>
                  <a:schemeClr val="accent2"/>
                </a:solidFill>
                <a:latin typeface="+mn-lt"/>
              </a:rPr>
              <a:t>Cette analyse est effectuée, entre autres, sur la base des éléments suivants ::</a:t>
            </a:r>
          </a:p>
          <a:p>
            <a:pPr algn="just"/>
            <a:endParaRPr lang="fr-BE" sz="1400" noProof="0" dirty="0">
              <a:solidFill>
                <a:schemeClr val="accent2"/>
              </a:solidFill>
              <a:latin typeface="+mn-lt"/>
            </a:endParaRPr>
          </a:p>
          <a:p>
            <a:pPr marL="285750" indent="-285750" algn="just">
              <a:buFontTx/>
              <a:buChar char="-"/>
            </a:pPr>
            <a:r>
              <a:rPr lang="fr-BE" sz="1400" noProof="0" dirty="0">
                <a:solidFill>
                  <a:schemeClr val="accent2"/>
                </a:solidFill>
                <a:latin typeface="+mn-lt"/>
              </a:rPr>
              <a:t>Nombre d’agents au travail ;</a:t>
            </a:r>
          </a:p>
          <a:p>
            <a:pPr marL="285750" indent="-285750" algn="just">
              <a:buFontTx/>
              <a:buChar char="-"/>
            </a:pPr>
            <a:endParaRPr lang="fr-BE" sz="1400" noProof="0" dirty="0">
              <a:solidFill>
                <a:schemeClr val="accent2"/>
              </a:solidFill>
              <a:latin typeface="+mn-lt"/>
            </a:endParaRPr>
          </a:p>
          <a:p>
            <a:pPr marL="285750" indent="-285750" algn="just">
              <a:buFontTx/>
              <a:buChar char="-"/>
            </a:pPr>
            <a:r>
              <a:rPr lang="fr-BE" sz="1400" noProof="0" dirty="0">
                <a:solidFill>
                  <a:schemeClr val="accent2"/>
                </a:solidFill>
                <a:latin typeface="+mn-lt"/>
              </a:rPr>
              <a:t>le nombre et le type d’engin utilisés ;</a:t>
            </a:r>
          </a:p>
          <a:p>
            <a:pPr marL="285750" indent="-285750" algn="just">
              <a:buFontTx/>
              <a:buChar char="-"/>
            </a:pPr>
            <a:endParaRPr lang="fr-BE" sz="1400" noProof="0" dirty="0">
              <a:solidFill>
                <a:schemeClr val="accent2"/>
              </a:solidFill>
              <a:latin typeface="+mn-lt"/>
            </a:endParaRPr>
          </a:p>
          <a:p>
            <a:pPr marL="285750" indent="-285750" algn="just">
              <a:buFontTx/>
              <a:buChar char="-"/>
            </a:pPr>
            <a:r>
              <a:rPr lang="fr-BE" sz="1400" noProof="0" dirty="0">
                <a:solidFill>
                  <a:schemeClr val="accent2"/>
                </a:solidFill>
                <a:latin typeface="+mn-lt"/>
              </a:rPr>
              <a:t>WIT 1003 ou autres documents d'analyse ;</a:t>
            </a:r>
          </a:p>
          <a:p>
            <a:pPr marL="285750" indent="-285750" algn="just">
              <a:buFontTx/>
              <a:buChar char="-"/>
            </a:pPr>
            <a:endParaRPr lang="fr-BE" sz="1400" noProof="0" dirty="0">
              <a:solidFill>
                <a:schemeClr val="accent2"/>
              </a:solidFill>
              <a:latin typeface="+mn-lt"/>
            </a:endParaRPr>
          </a:p>
          <a:p>
            <a:pPr marL="285750" indent="-285750" algn="just">
              <a:buFontTx/>
              <a:buChar char="-"/>
            </a:pPr>
            <a:r>
              <a:rPr lang="fr-BE" sz="1400" noProof="0" dirty="0">
                <a:solidFill>
                  <a:schemeClr val="accent2"/>
                </a:solidFill>
                <a:latin typeface="+mn-lt"/>
              </a:rPr>
              <a:t>…</a:t>
            </a:r>
          </a:p>
          <a:p>
            <a:pPr marL="285750" indent="-285750" algn="just">
              <a:buFontTx/>
              <a:buChar char="-"/>
            </a:pPr>
            <a:endParaRPr lang="fr-BE" sz="1400" noProof="0" dirty="0">
              <a:solidFill>
                <a:schemeClr val="accent2"/>
              </a:solidFill>
              <a:latin typeface="+mn-lt"/>
            </a:endParaRPr>
          </a:p>
          <a:p>
            <a:pPr algn="just"/>
            <a:r>
              <a:rPr lang="fr-BE" sz="1400" noProof="0" dirty="0">
                <a:solidFill>
                  <a:schemeClr val="accent2"/>
                </a:solidFill>
                <a:latin typeface="+mn-lt"/>
              </a:rPr>
              <a:t>Une bonne analyse permet de garantir le principe de base (sécurité du personnel - sécurité des engins de chantier - sécurité du trafic ferroviaire).</a:t>
            </a:r>
          </a:p>
        </p:txBody>
      </p:sp>
    </p:spTree>
    <p:extLst>
      <p:ext uri="{BB962C8B-B14F-4D97-AF65-F5344CB8AC3E}">
        <p14:creationId xmlns:p14="http://schemas.microsoft.com/office/powerpoint/2010/main" val="24014915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bwMode="auto">
          <a:xfrm>
            <a:off x="9912424" y="714791"/>
            <a:ext cx="8064500" cy="506413"/>
          </a:xfrm>
          <a:prstGeom prst="rect">
            <a:avLst/>
          </a:prstGeom>
          <a:noFill/>
          <a:ln w="9525">
            <a:noFill/>
            <a:miter lim="800000"/>
            <a:headEnd/>
            <a:tailEnd/>
          </a:ln>
          <a:effectLst/>
        </p:spPr>
        <p:txBody>
          <a:bodyPr lIns="0" tIns="0" rIns="0" bIns="0"/>
          <a:lstStyle/>
          <a:p>
            <a:pPr>
              <a:defRPr/>
            </a:pPr>
            <a:endParaRPr lang="fr-BE" sz="2000" b="1" kern="0" noProof="0" dirty="0">
              <a:solidFill>
                <a:srgbClr val="0070C0"/>
              </a:solidFill>
              <a:latin typeface="+mj-lt"/>
              <a:ea typeface="+mj-ea"/>
              <a:cs typeface="+mj-cs"/>
            </a:endParaRPr>
          </a:p>
        </p:txBody>
      </p:sp>
      <p:sp>
        <p:nvSpPr>
          <p:cNvPr id="22" name="Rounded Rectangle 12"/>
          <p:cNvSpPr/>
          <p:nvPr/>
        </p:nvSpPr>
        <p:spPr bwMode="auto">
          <a:xfrm>
            <a:off x="1055440" y="1327378"/>
            <a:ext cx="9255025" cy="2519016"/>
          </a:xfrm>
          <a:prstGeom prst="roundRect">
            <a:avLst/>
          </a:prstGeom>
          <a:noFill/>
          <a:ln w="3175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lvl="0" algn="just">
              <a:defRPr/>
            </a:pPr>
            <a:endParaRPr lang="fr-BE" sz="1400" noProof="0" dirty="0">
              <a:latin typeface="+mn-lt"/>
            </a:endParaRPr>
          </a:p>
          <a:p>
            <a:pPr lvl="0" algn="just">
              <a:defRPr/>
            </a:pPr>
            <a:r>
              <a:rPr lang="fr-BE" sz="1400" noProof="0" dirty="0">
                <a:latin typeface="+mn-lt"/>
              </a:rPr>
              <a:t>pour les travaux dans la </a:t>
            </a:r>
            <a:r>
              <a:rPr lang="fr-BE" sz="1400" b="1" noProof="0" dirty="0">
                <a:latin typeface="+mn-lt"/>
              </a:rPr>
              <a:t>zone orange </a:t>
            </a:r>
            <a:r>
              <a:rPr lang="fr-BE" sz="1400" noProof="0" dirty="0">
                <a:latin typeface="+mn-lt"/>
              </a:rPr>
              <a:t>: la délimitation (le filet orange) est positionné à </a:t>
            </a:r>
            <a:r>
              <a:rPr lang="fr-BE" sz="1400" b="1" noProof="0" dirty="0">
                <a:latin typeface="+mn-lt"/>
              </a:rPr>
              <a:t>au moins 1,75 m </a:t>
            </a:r>
            <a:r>
              <a:rPr lang="fr-BE" sz="1400" noProof="0" dirty="0">
                <a:latin typeface="+mn-lt"/>
              </a:rPr>
              <a:t>du bord extérieur du rail de la voie adjacente (marge de sécurité de minimum 25 cm vis-à-vis de la zone dangereuse)</a:t>
            </a:r>
          </a:p>
          <a:p>
            <a:pPr lvl="0" algn="ctr">
              <a:defRPr/>
            </a:pPr>
            <a:endParaRPr lang="fr-BE" sz="1400" noProof="0" dirty="0">
              <a:latin typeface="+mn-lt"/>
            </a:endParaRPr>
          </a:p>
          <a:p>
            <a:pPr lvl="0" algn="just">
              <a:defRPr/>
            </a:pPr>
            <a:r>
              <a:rPr lang="fr-BE" sz="1400" noProof="0" dirty="0">
                <a:latin typeface="+mn-lt"/>
              </a:rPr>
              <a:t>	</a:t>
            </a:r>
          </a:p>
          <a:p>
            <a:pPr lvl="0" algn="just">
              <a:defRPr/>
            </a:pPr>
            <a:endParaRPr lang="fr-BE" sz="1400" noProof="0" dirty="0">
              <a:latin typeface="+mn-lt"/>
            </a:endParaRPr>
          </a:p>
          <a:p>
            <a:pPr lvl="0" algn="just">
              <a:defRPr/>
            </a:pPr>
            <a:endParaRPr lang="fr-BE" sz="1400" noProof="0" dirty="0">
              <a:latin typeface="+mn-lt"/>
            </a:endParaRPr>
          </a:p>
          <a:p>
            <a:pPr lvl="0" algn="just">
              <a:defRPr/>
            </a:pPr>
            <a:endParaRPr lang="fr-BE" sz="1400" noProof="0" dirty="0">
              <a:latin typeface="+mn-lt"/>
            </a:endParaRPr>
          </a:p>
          <a:p>
            <a:pPr marL="285750" lvl="0" indent="-285750" algn="just">
              <a:buFontTx/>
              <a:buChar char="-"/>
              <a:defRPr/>
            </a:pPr>
            <a:endParaRPr lang="fr-BE" sz="1400" noProof="0" dirty="0">
              <a:latin typeface="+mn-lt"/>
            </a:endParaRPr>
          </a:p>
          <a:p>
            <a:pPr lvl="0" algn="just">
              <a:defRPr/>
            </a:pPr>
            <a:endParaRPr lang="fr-BE" sz="1400" noProof="0" dirty="0">
              <a:latin typeface="+mn-lt"/>
            </a:endParaRPr>
          </a:p>
          <a:p>
            <a:pPr marL="285750" lvl="0" indent="-285750" algn="just">
              <a:buFontTx/>
              <a:buChar char="-"/>
              <a:defRPr/>
            </a:pPr>
            <a:endParaRPr lang="fr-BE" sz="1400" noProof="0" dirty="0">
              <a:latin typeface="+mn-lt"/>
            </a:endParaRPr>
          </a:p>
          <a:p>
            <a:pPr marL="285750" lvl="0" indent="-285750" algn="just">
              <a:buFontTx/>
              <a:buChar char="-"/>
              <a:defRPr/>
            </a:pPr>
            <a:endParaRPr lang="fr-BE" sz="1400" noProof="0" dirty="0">
              <a:latin typeface="+mn-lt"/>
            </a:endParaRPr>
          </a:p>
          <a:p>
            <a:pPr marL="285750" lvl="0" indent="-285750" algn="just">
              <a:buFontTx/>
              <a:buChar char="-"/>
              <a:defRPr/>
            </a:pPr>
            <a:endParaRPr lang="fr-BE" sz="1400" noProof="0" dirty="0">
              <a:latin typeface="+mn-lt"/>
            </a:endParaRPr>
          </a:p>
          <a:p>
            <a:pPr lvl="0" algn="just">
              <a:defRPr/>
            </a:pPr>
            <a:endParaRPr lang="fr-BE" sz="1400" noProof="0" dirty="0">
              <a:latin typeface="+mn-lt"/>
            </a:endParaRPr>
          </a:p>
          <a:p>
            <a:pPr marL="285750" lvl="0" indent="-285750" algn="just">
              <a:buFontTx/>
              <a:buChar char="-"/>
              <a:defRPr/>
            </a:pPr>
            <a:endParaRPr lang="fr-BE" sz="1400" noProof="0" dirty="0">
              <a:latin typeface="+mn-lt"/>
            </a:endParaRPr>
          </a:p>
          <a:p>
            <a:pPr marL="285750" lvl="0" indent="-285750" algn="just">
              <a:buFontTx/>
              <a:buChar char="-"/>
              <a:defRPr/>
            </a:pPr>
            <a:endParaRPr lang="fr-BE" sz="1400" noProof="0" dirty="0">
              <a:latin typeface="+mn-lt"/>
            </a:endParaRPr>
          </a:p>
          <a:p>
            <a:pPr marL="285750" lvl="0" indent="-285750" algn="just">
              <a:buFontTx/>
              <a:buChar char="-"/>
              <a:defRPr/>
            </a:pPr>
            <a:endParaRPr lang="fr-BE" sz="1400" noProof="0" dirty="0">
              <a:latin typeface="+mn-lt"/>
            </a:endParaRPr>
          </a:p>
          <a:p>
            <a:pPr marL="285750" lvl="0" indent="-285750" algn="just">
              <a:buFontTx/>
              <a:buChar char="-"/>
              <a:defRPr/>
            </a:pPr>
            <a:endParaRPr lang="fr-BE" sz="1400" noProof="0" dirty="0">
              <a:latin typeface="+mn-lt"/>
            </a:endParaRPr>
          </a:p>
          <a:p>
            <a:pPr marL="285750" lvl="0" indent="-285750" algn="just">
              <a:buFontTx/>
              <a:buChar char="-"/>
              <a:defRPr/>
            </a:pPr>
            <a:endParaRPr lang="fr-BE" sz="1600" noProof="0" dirty="0">
              <a:latin typeface="+mn-lt"/>
            </a:endParaRPr>
          </a:p>
        </p:txBody>
      </p:sp>
      <p:grpSp>
        <p:nvGrpSpPr>
          <p:cNvPr id="5" name="Group 4"/>
          <p:cNvGrpSpPr/>
          <p:nvPr/>
        </p:nvGrpSpPr>
        <p:grpSpPr>
          <a:xfrm>
            <a:off x="2677617" y="2164331"/>
            <a:ext cx="5634151" cy="1405888"/>
            <a:chOff x="637045" y="4305432"/>
            <a:chExt cx="10373026" cy="2434093"/>
          </a:xfrm>
        </p:grpSpPr>
        <p:sp>
          <p:nvSpPr>
            <p:cNvPr id="6" name="Rectangle 47"/>
            <p:cNvSpPr/>
            <p:nvPr/>
          </p:nvSpPr>
          <p:spPr>
            <a:xfrm>
              <a:off x="4486464" y="5132357"/>
              <a:ext cx="2052734" cy="95821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BE" noProof="0" dirty="0">
                  <a:latin typeface="Arial" panose="020B0604020202020204" pitchFamily="34" charset="0"/>
                  <a:cs typeface="Arial" panose="020B0604020202020204" pitchFamily="34" charset="0"/>
                </a:rPr>
                <a:t> </a:t>
              </a:r>
            </a:p>
          </p:txBody>
        </p:sp>
        <p:sp>
          <p:nvSpPr>
            <p:cNvPr id="7" name="Rectangle 47"/>
            <p:cNvSpPr/>
            <p:nvPr/>
          </p:nvSpPr>
          <p:spPr>
            <a:xfrm>
              <a:off x="640726" y="5132357"/>
              <a:ext cx="3868939" cy="95821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BE" noProof="0" dirty="0">
                <a:latin typeface="Arial" panose="020B0604020202020204" pitchFamily="34" charset="0"/>
                <a:cs typeface="Arial" panose="020B0604020202020204" pitchFamily="34" charset="0"/>
              </a:endParaRPr>
            </a:p>
          </p:txBody>
        </p:sp>
        <p:grpSp>
          <p:nvGrpSpPr>
            <p:cNvPr id="9" name="Group 20"/>
            <p:cNvGrpSpPr>
              <a:grpSpLocks noChangeAspect="1"/>
            </p:cNvGrpSpPr>
            <p:nvPr/>
          </p:nvGrpSpPr>
          <p:grpSpPr bwMode="auto">
            <a:xfrm>
              <a:off x="3318250" y="5481374"/>
              <a:ext cx="82829" cy="123788"/>
              <a:chOff x="8100392" y="5949280"/>
              <a:chExt cx="144016" cy="216024"/>
            </a:xfrm>
          </p:grpSpPr>
          <p:sp>
            <p:nvSpPr>
              <p:cNvPr id="31" name="Rectangle 30"/>
              <p:cNvSpPr/>
              <p:nvPr/>
            </p:nvSpPr>
            <p:spPr>
              <a:xfrm>
                <a:off x="8154200" y="6020759"/>
                <a:ext cx="45896" cy="14454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32" name="Rectangle 31"/>
              <p:cNvSpPr/>
              <p:nvPr/>
            </p:nvSpPr>
            <p:spPr>
              <a:xfrm>
                <a:off x="8100392" y="5949280"/>
                <a:ext cx="144016" cy="7147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grpSp>
        <p:grpSp>
          <p:nvGrpSpPr>
            <p:cNvPr id="10" name="Group 20"/>
            <p:cNvGrpSpPr>
              <a:grpSpLocks noChangeAspect="1"/>
            </p:cNvGrpSpPr>
            <p:nvPr/>
          </p:nvGrpSpPr>
          <p:grpSpPr bwMode="auto">
            <a:xfrm>
              <a:off x="2284958" y="5471750"/>
              <a:ext cx="82829" cy="123788"/>
              <a:chOff x="8100392" y="5949280"/>
              <a:chExt cx="144016" cy="216024"/>
            </a:xfrm>
          </p:grpSpPr>
          <p:sp>
            <p:nvSpPr>
              <p:cNvPr id="29" name="Rectangle 28"/>
              <p:cNvSpPr/>
              <p:nvPr/>
            </p:nvSpPr>
            <p:spPr>
              <a:xfrm>
                <a:off x="8154200" y="6020759"/>
                <a:ext cx="45896" cy="14454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30" name="Rectangle 29"/>
              <p:cNvSpPr/>
              <p:nvPr/>
            </p:nvSpPr>
            <p:spPr>
              <a:xfrm>
                <a:off x="8100392" y="5949280"/>
                <a:ext cx="144016" cy="7147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grpSp>
        <p:sp>
          <p:nvSpPr>
            <p:cNvPr id="12" name="Rectangle 11"/>
            <p:cNvSpPr/>
            <p:nvPr/>
          </p:nvSpPr>
          <p:spPr>
            <a:xfrm>
              <a:off x="6539198" y="5132630"/>
              <a:ext cx="3090436" cy="95829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noProof="0" dirty="0">
                <a:latin typeface="Arial" panose="020B0604020202020204" pitchFamily="34" charset="0"/>
                <a:cs typeface="Arial" panose="020B0604020202020204" pitchFamily="34" charset="0"/>
              </a:endParaRPr>
            </a:p>
          </p:txBody>
        </p:sp>
        <p:sp>
          <p:nvSpPr>
            <p:cNvPr id="13" name="Rectangle 12"/>
            <p:cNvSpPr/>
            <p:nvPr/>
          </p:nvSpPr>
          <p:spPr>
            <a:xfrm>
              <a:off x="9629633" y="5132357"/>
              <a:ext cx="1380437" cy="95821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noProof="0" dirty="0">
                <a:latin typeface="Arial" panose="020B0604020202020204" pitchFamily="34" charset="0"/>
                <a:cs typeface="Arial" panose="020B0604020202020204" pitchFamily="34" charset="0"/>
              </a:endParaRPr>
            </a:p>
          </p:txBody>
        </p:sp>
        <p:cxnSp>
          <p:nvCxnSpPr>
            <p:cNvPr id="14" name="Straight Connector 28"/>
            <p:cNvCxnSpPr>
              <a:stCxn id="7" idx="1"/>
            </p:cNvCxnSpPr>
            <p:nvPr/>
          </p:nvCxnSpPr>
          <p:spPr>
            <a:xfrm flipV="1">
              <a:off x="640726" y="5605162"/>
              <a:ext cx="10369345" cy="6302"/>
            </a:xfrm>
            <a:prstGeom prst="line">
              <a:avLst/>
            </a:prstGeom>
          </p:spPr>
          <p:style>
            <a:lnRef idx="3">
              <a:schemeClr val="dk1"/>
            </a:lnRef>
            <a:fillRef idx="0">
              <a:schemeClr val="dk1"/>
            </a:fillRef>
            <a:effectRef idx="2">
              <a:schemeClr val="dk1"/>
            </a:effectRef>
            <a:fontRef idx="minor">
              <a:schemeClr val="tx1"/>
            </a:fontRef>
          </p:style>
        </p:cxnSp>
        <p:sp>
          <p:nvSpPr>
            <p:cNvPr id="15" name="TextBox 18"/>
            <p:cNvSpPr txBox="1">
              <a:spLocks noChangeArrowheads="1"/>
            </p:cNvSpPr>
            <p:nvPr/>
          </p:nvSpPr>
          <p:spPr bwMode="auto">
            <a:xfrm>
              <a:off x="637045" y="5693979"/>
              <a:ext cx="3845318" cy="426296"/>
            </a:xfrm>
            <a:prstGeom prst="rect">
              <a:avLst/>
            </a:prstGeom>
            <a:noFill/>
            <a:ln w="9525">
              <a:noFill/>
              <a:miter lim="800000"/>
              <a:headEnd/>
              <a:tailEnd/>
            </a:ln>
          </p:spPr>
          <p:txBody>
            <a:bodyPr wrap="square">
              <a:spAutoFit/>
            </a:bodyPr>
            <a:lstStyle/>
            <a:p>
              <a:pPr algn="ctr"/>
              <a:r>
                <a:rPr lang="fr-BE" sz="1000" b="1" noProof="0" dirty="0">
                  <a:latin typeface="Calibri" pitchFamily="34" charset="0"/>
                </a:rPr>
                <a:t>ZONE DANGEREUSE</a:t>
              </a:r>
            </a:p>
          </p:txBody>
        </p:sp>
        <p:sp>
          <p:nvSpPr>
            <p:cNvPr id="16" name="TextBox 18"/>
            <p:cNvSpPr txBox="1">
              <a:spLocks noChangeArrowheads="1"/>
            </p:cNvSpPr>
            <p:nvPr/>
          </p:nvSpPr>
          <p:spPr bwMode="auto">
            <a:xfrm>
              <a:off x="3655082" y="5185168"/>
              <a:ext cx="797453" cy="426296"/>
            </a:xfrm>
            <a:prstGeom prst="rect">
              <a:avLst/>
            </a:prstGeom>
            <a:noFill/>
            <a:ln w="9525">
              <a:noFill/>
              <a:miter lim="800000"/>
              <a:headEnd/>
              <a:tailEnd/>
            </a:ln>
          </p:spPr>
          <p:txBody>
            <a:bodyPr wrap="square">
              <a:spAutoFit/>
            </a:bodyPr>
            <a:lstStyle/>
            <a:p>
              <a:r>
                <a:rPr lang="fr-BE" sz="1000" b="1" noProof="0" dirty="0">
                  <a:latin typeface="Calibri" pitchFamily="34" charset="0"/>
                </a:rPr>
                <a:t>DS</a:t>
              </a:r>
              <a:endParaRPr lang="fr-BE" sz="600" b="1" noProof="0" dirty="0">
                <a:latin typeface="Calibri" pitchFamily="34" charset="0"/>
              </a:endParaRPr>
            </a:p>
          </p:txBody>
        </p:sp>
        <p:cxnSp>
          <p:nvCxnSpPr>
            <p:cNvPr id="17" name="Straight Arrow Connector 62"/>
            <p:cNvCxnSpPr/>
            <p:nvPr/>
          </p:nvCxnSpPr>
          <p:spPr>
            <a:xfrm>
              <a:off x="3375594" y="5533349"/>
              <a:ext cx="1128771" cy="0"/>
            </a:xfrm>
            <a:prstGeom prst="straightConnector1">
              <a:avLst/>
            </a:prstGeom>
            <a:noFill/>
            <a:ln w="19050" cap="flat" cmpd="sng" algn="ctr">
              <a:solidFill>
                <a:schemeClr val="tx1"/>
              </a:solidFill>
              <a:prstDash val="solid"/>
              <a:headEnd type="arrow"/>
              <a:tailEnd type="arrow"/>
            </a:ln>
            <a:effectLst/>
          </p:spPr>
        </p:cxnSp>
        <p:sp>
          <p:nvSpPr>
            <p:cNvPr id="18" name="ZoneTexte 45"/>
            <p:cNvSpPr txBox="1"/>
            <p:nvPr/>
          </p:nvSpPr>
          <p:spPr>
            <a:xfrm>
              <a:off x="4353562" y="5237513"/>
              <a:ext cx="594979" cy="1089412"/>
            </a:xfrm>
            <a:prstGeom prst="rect">
              <a:avLst/>
            </a:prstGeom>
            <a:noFill/>
          </p:spPr>
          <p:txBody>
            <a:bodyPr vert="vert270" wrap="square" rtlCol="0">
              <a:spAutoFit/>
            </a:bodyPr>
            <a:lstStyle/>
            <a:p>
              <a:pPr algn="l"/>
              <a:r>
                <a:rPr lang="fr-BE" sz="900" b="1" noProof="0" dirty="0"/>
                <a:t>1,5m</a:t>
              </a:r>
            </a:p>
          </p:txBody>
        </p:sp>
        <p:sp>
          <p:nvSpPr>
            <p:cNvPr id="19" name="ZoneTexte 46"/>
            <p:cNvSpPr txBox="1"/>
            <p:nvPr/>
          </p:nvSpPr>
          <p:spPr>
            <a:xfrm>
              <a:off x="6369395" y="5185168"/>
              <a:ext cx="594979" cy="1089412"/>
            </a:xfrm>
            <a:prstGeom prst="rect">
              <a:avLst/>
            </a:prstGeom>
            <a:noFill/>
          </p:spPr>
          <p:txBody>
            <a:bodyPr vert="vert270" wrap="square" rtlCol="0">
              <a:spAutoFit/>
            </a:bodyPr>
            <a:lstStyle/>
            <a:p>
              <a:pPr algn="l"/>
              <a:r>
                <a:rPr lang="fr-BE" sz="900" b="1" noProof="0" dirty="0"/>
                <a:t>2,5m</a:t>
              </a:r>
            </a:p>
          </p:txBody>
        </p:sp>
        <p:cxnSp>
          <p:nvCxnSpPr>
            <p:cNvPr id="20" name="Connecteur droit 47"/>
            <p:cNvCxnSpPr/>
            <p:nvPr/>
          </p:nvCxnSpPr>
          <p:spPr>
            <a:xfrm>
              <a:off x="4512526" y="5132357"/>
              <a:ext cx="0" cy="1602180"/>
            </a:xfrm>
            <a:prstGeom prst="line">
              <a:avLst/>
            </a:prstGeom>
            <a:ln w="12700"/>
          </p:spPr>
          <p:style>
            <a:lnRef idx="1">
              <a:schemeClr val="dk1"/>
            </a:lnRef>
            <a:fillRef idx="0">
              <a:schemeClr val="dk1"/>
            </a:fillRef>
            <a:effectRef idx="0">
              <a:schemeClr val="dk1"/>
            </a:effectRef>
            <a:fontRef idx="minor">
              <a:schemeClr val="tx1"/>
            </a:fontRef>
          </p:style>
        </p:cxnSp>
        <p:cxnSp>
          <p:nvCxnSpPr>
            <p:cNvPr id="21" name="Connecteur droit 49"/>
            <p:cNvCxnSpPr/>
            <p:nvPr/>
          </p:nvCxnSpPr>
          <p:spPr>
            <a:xfrm>
              <a:off x="6527388" y="5137345"/>
              <a:ext cx="7397" cy="1602180"/>
            </a:xfrm>
            <a:prstGeom prst="line">
              <a:avLst/>
            </a:prstGeom>
            <a:ln w="12700"/>
          </p:spPr>
          <p:style>
            <a:lnRef idx="1">
              <a:schemeClr val="dk1"/>
            </a:lnRef>
            <a:fillRef idx="0">
              <a:schemeClr val="dk1"/>
            </a:fillRef>
            <a:effectRef idx="0">
              <a:schemeClr val="dk1"/>
            </a:effectRef>
            <a:fontRef idx="minor">
              <a:schemeClr val="tx1"/>
            </a:fontRef>
          </p:style>
        </p:cxnSp>
        <p:cxnSp>
          <p:nvCxnSpPr>
            <p:cNvPr id="23" name="Connecteur droit 50"/>
            <p:cNvCxnSpPr/>
            <p:nvPr/>
          </p:nvCxnSpPr>
          <p:spPr>
            <a:xfrm>
              <a:off x="4727848" y="4305432"/>
              <a:ext cx="0" cy="1299730"/>
            </a:xfrm>
            <a:prstGeom prst="line">
              <a:avLst/>
            </a:prstGeom>
            <a:ln w="57150">
              <a:prstDash val="sysDash"/>
            </a:ln>
          </p:spPr>
          <p:style>
            <a:lnRef idx="1">
              <a:schemeClr val="accent3"/>
            </a:lnRef>
            <a:fillRef idx="0">
              <a:schemeClr val="accent3"/>
            </a:fillRef>
            <a:effectRef idx="0">
              <a:schemeClr val="accent3"/>
            </a:effectRef>
            <a:fontRef idx="minor">
              <a:schemeClr val="tx1"/>
            </a:fontRef>
          </p:style>
        </p:cxnSp>
        <p:sp>
          <p:nvSpPr>
            <p:cNvPr id="24" name="ZoneTexte 51"/>
            <p:cNvSpPr txBox="1"/>
            <p:nvPr/>
          </p:nvSpPr>
          <p:spPr>
            <a:xfrm>
              <a:off x="9499437" y="5185168"/>
              <a:ext cx="594979" cy="1089412"/>
            </a:xfrm>
            <a:prstGeom prst="rect">
              <a:avLst/>
            </a:prstGeom>
            <a:noFill/>
          </p:spPr>
          <p:txBody>
            <a:bodyPr vert="vert270" wrap="square" rtlCol="0">
              <a:spAutoFit/>
            </a:bodyPr>
            <a:lstStyle/>
            <a:p>
              <a:pPr algn="l"/>
              <a:r>
                <a:rPr lang="fr-BE" sz="900" b="1" noProof="0" dirty="0"/>
                <a:t>4,5m</a:t>
              </a:r>
            </a:p>
          </p:txBody>
        </p:sp>
        <p:cxnSp>
          <p:nvCxnSpPr>
            <p:cNvPr id="25" name="Connecteur droit 52"/>
            <p:cNvCxnSpPr/>
            <p:nvPr/>
          </p:nvCxnSpPr>
          <p:spPr>
            <a:xfrm>
              <a:off x="9625952" y="5132357"/>
              <a:ext cx="0" cy="1602180"/>
            </a:xfrm>
            <a:prstGeom prst="line">
              <a:avLst/>
            </a:prstGeom>
            <a:ln w="12700"/>
          </p:spPr>
          <p:style>
            <a:lnRef idx="1">
              <a:schemeClr val="dk1"/>
            </a:lnRef>
            <a:fillRef idx="0">
              <a:schemeClr val="dk1"/>
            </a:fillRef>
            <a:effectRef idx="0">
              <a:schemeClr val="dk1"/>
            </a:effectRef>
            <a:fontRef idx="minor">
              <a:schemeClr val="tx1"/>
            </a:fontRef>
          </p:style>
        </p:cxnSp>
        <p:pic>
          <p:nvPicPr>
            <p:cNvPr id="26" name="Image 54"/>
            <p:cNvPicPr>
              <a:picLocks noChangeAspect="1"/>
            </p:cNvPicPr>
            <p:nvPr/>
          </p:nvPicPr>
          <p:blipFill>
            <a:blip r:embed="rId2" cstate="print">
              <a:extLst>
                <a:ext uri="{BEBA8EAE-BF5A-486C-A8C5-ECC9F3942E4B}">
                  <a14:imgProps xmlns:a14="http://schemas.microsoft.com/office/drawing/2010/main">
                    <a14:imgLayer r:embed="rId3">
                      <a14:imgEffect>
                        <a14:backgroundRemoval t="6667" b="97467" l="0" r="100000"/>
                      </a14:imgEffect>
                    </a14:imgLayer>
                  </a14:imgProps>
                </a:ext>
                <a:ext uri="{28A0092B-C50C-407E-A947-70E740481C1C}">
                  <a14:useLocalDpi xmlns:a14="http://schemas.microsoft.com/office/drawing/2010/main" val="0"/>
                </a:ext>
              </a:extLst>
            </a:blip>
            <a:stretch>
              <a:fillRect/>
            </a:stretch>
          </p:blipFill>
          <p:spPr>
            <a:xfrm>
              <a:off x="5211023" y="4489898"/>
              <a:ext cx="1140940" cy="1140940"/>
            </a:xfrm>
            <a:prstGeom prst="rect">
              <a:avLst/>
            </a:prstGeom>
          </p:spPr>
        </p:pic>
        <p:pic>
          <p:nvPicPr>
            <p:cNvPr id="28" name="Picture 63"/>
            <p:cNvPicPr>
              <a:picLocks noChangeAspect="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4932945" y="4555372"/>
              <a:ext cx="309758" cy="904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8" name="Rounded Rectangle 12">
            <a:extLst>
              <a:ext uri="{FF2B5EF4-FFF2-40B4-BE49-F238E27FC236}">
                <a16:creationId xmlns:a16="http://schemas.microsoft.com/office/drawing/2014/main" id="{054FCD63-7DE1-44B8-99B4-99C8C15743EA}"/>
              </a:ext>
            </a:extLst>
          </p:cNvPr>
          <p:cNvSpPr/>
          <p:nvPr/>
        </p:nvSpPr>
        <p:spPr bwMode="auto">
          <a:xfrm>
            <a:off x="1055440" y="4058741"/>
            <a:ext cx="9255025" cy="2657963"/>
          </a:xfrm>
          <a:prstGeom prst="roundRect">
            <a:avLst/>
          </a:prstGeom>
          <a:noFill/>
          <a:ln w="3175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lvl="0" algn="just">
              <a:defRPr/>
            </a:pPr>
            <a:endParaRPr lang="fr-BE" sz="1400" noProof="0" dirty="0">
              <a:latin typeface="+mn-lt"/>
            </a:endParaRPr>
          </a:p>
          <a:p>
            <a:pPr lvl="0" algn="just">
              <a:defRPr/>
            </a:pPr>
            <a:r>
              <a:rPr lang="fr-BE" sz="1400" noProof="0" dirty="0">
                <a:latin typeface="+mn-lt"/>
              </a:rPr>
              <a:t>pour les travaux dans la </a:t>
            </a:r>
            <a:r>
              <a:rPr lang="fr-BE" sz="1400" b="1" noProof="0" dirty="0">
                <a:latin typeface="+mn-lt"/>
              </a:rPr>
              <a:t>zone jaune :</a:t>
            </a:r>
            <a:r>
              <a:rPr lang="fr-BE" sz="1400" noProof="0" dirty="0">
                <a:latin typeface="+mn-lt"/>
              </a:rPr>
              <a:t> le filet orange est positionné à </a:t>
            </a:r>
            <a:r>
              <a:rPr lang="fr-BE" sz="1400" b="1" noProof="0" dirty="0">
                <a:latin typeface="+mn-lt"/>
              </a:rPr>
              <a:t>au moins 2,50 </a:t>
            </a:r>
            <a:r>
              <a:rPr lang="fr-BE" sz="1400" noProof="0" dirty="0">
                <a:latin typeface="+mn-lt"/>
              </a:rPr>
              <a:t>m du bord extérieur du rail de la voie adjacente</a:t>
            </a:r>
          </a:p>
          <a:p>
            <a:pPr lvl="0" algn="just">
              <a:defRPr/>
            </a:pPr>
            <a:endParaRPr lang="fr-BE" sz="1400" noProof="0" dirty="0">
              <a:latin typeface="+mn-lt"/>
            </a:endParaRPr>
          </a:p>
          <a:p>
            <a:pPr marL="285750" lvl="0" indent="-285750" algn="just">
              <a:buFontTx/>
              <a:buChar char="-"/>
              <a:defRPr/>
            </a:pPr>
            <a:endParaRPr lang="fr-BE" sz="1400" noProof="0" dirty="0">
              <a:latin typeface="+mn-lt"/>
            </a:endParaRPr>
          </a:p>
          <a:p>
            <a:pPr marL="285750" lvl="0" indent="-285750" algn="just">
              <a:buFontTx/>
              <a:buChar char="-"/>
              <a:defRPr/>
            </a:pPr>
            <a:endParaRPr lang="fr-BE" sz="1400" noProof="0" dirty="0">
              <a:latin typeface="+mn-lt"/>
            </a:endParaRPr>
          </a:p>
          <a:p>
            <a:pPr marL="285750" lvl="0" indent="-285750" algn="just">
              <a:buFontTx/>
              <a:buChar char="-"/>
              <a:defRPr/>
            </a:pPr>
            <a:endParaRPr lang="fr-BE" sz="1400" noProof="0" dirty="0">
              <a:latin typeface="+mn-lt"/>
            </a:endParaRPr>
          </a:p>
          <a:p>
            <a:pPr lvl="0" algn="just">
              <a:defRPr/>
            </a:pPr>
            <a:endParaRPr lang="fr-BE" sz="1400" noProof="0" dirty="0">
              <a:latin typeface="+mn-lt"/>
            </a:endParaRPr>
          </a:p>
          <a:p>
            <a:pPr marL="285750" lvl="0" indent="-285750" algn="just">
              <a:buFontTx/>
              <a:buChar char="-"/>
              <a:defRPr/>
            </a:pPr>
            <a:endParaRPr lang="fr-BE" sz="1400" noProof="0" dirty="0">
              <a:latin typeface="+mn-lt"/>
            </a:endParaRPr>
          </a:p>
          <a:p>
            <a:pPr marL="285750" lvl="0" indent="-285750" algn="just">
              <a:buFontTx/>
              <a:buChar char="-"/>
              <a:defRPr/>
            </a:pPr>
            <a:endParaRPr lang="fr-BE" sz="1400" noProof="0" dirty="0">
              <a:latin typeface="+mn-lt"/>
            </a:endParaRPr>
          </a:p>
          <a:p>
            <a:pPr marL="285750" lvl="0" indent="-285750" algn="just">
              <a:buFontTx/>
              <a:buChar char="-"/>
              <a:defRPr/>
            </a:pPr>
            <a:endParaRPr lang="fr-BE" sz="1400" noProof="0" dirty="0">
              <a:latin typeface="+mn-lt"/>
            </a:endParaRPr>
          </a:p>
          <a:p>
            <a:pPr marL="285750" lvl="0" indent="-285750" algn="just">
              <a:buFontTx/>
              <a:buChar char="-"/>
              <a:defRPr/>
            </a:pPr>
            <a:endParaRPr lang="fr-BE" sz="1400" noProof="0" dirty="0">
              <a:latin typeface="+mn-lt"/>
            </a:endParaRPr>
          </a:p>
          <a:p>
            <a:pPr marL="285750" lvl="0" indent="-285750" algn="just">
              <a:buFontTx/>
              <a:buChar char="-"/>
              <a:defRPr/>
            </a:pPr>
            <a:endParaRPr lang="fr-BE" sz="1600" noProof="0" dirty="0">
              <a:latin typeface="+mn-lt"/>
            </a:endParaRPr>
          </a:p>
        </p:txBody>
      </p:sp>
      <p:pic>
        <p:nvPicPr>
          <p:cNvPr id="4" name="Picture 3">
            <a:extLst>
              <a:ext uri="{FF2B5EF4-FFF2-40B4-BE49-F238E27FC236}">
                <a16:creationId xmlns:a16="http://schemas.microsoft.com/office/drawing/2014/main" id="{2F37FC30-0279-48E5-9F08-5272D0818EC6}"/>
              </a:ext>
            </a:extLst>
          </p:cNvPr>
          <p:cNvPicPr>
            <a:picLocks noChangeAspect="1"/>
          </p:cNvPicPr>
          <p:nvPr/>
        </p:nvPicPr>
        <p:blipFill>
          <a:blip r:embed="rId5"/>
          <a:stretch>
            <a:fillRect/>
          </a:stretch>
        </p:blipFill>
        <p:spPr>
          <a:xfrm>
            <a:off x="2659317" y="4881908"/>
            <a:ext cx="5645385" cy="1444877"/>
          </a:xfrm>
          <a:prstGeom prst="rect">
            <a:avLst/>
          </a:prstGeom>
        </p:spPr>
      </p:pic>
      <p:sp>
        <p:nvSpPr>
          <p:cNvPr id="33" name="Text Placeholder 4">
            <a:extLst>
              <a:ext uri="{FF2B5EF4-FFF2-40B4-BE49-F238E27FC236}">
                <a16:creationId xmlns:a16="http://schemas.microsoft.com/office/drawing/2014/main" id="{82527830-F5DD-4756-A024-4234486F4DA7}"/>
              </a:ext>
            </a:extLst>
          </p:cNvPr>
          <p:cNvSpPr txBox="1">
            <a:spLocks/>
          </p:cNvSpPr>
          <p:nvPr/>
        </p:nvSpPr>
        <p:spPr>
          <a:xfrm>
            <a:off x="9192344" y="123325"/>
            <a:ext cx="2920935" cy="360363"/>
          </a:xfrm>
          <a:prstGeom prst="rect">
            <a:avLst/>
          </a:prstGeom>
        </p:spPr>
        <p:txBody>
          <a:bodyPr/>
          <a:lstStyle>
            <a:lvl1pPr marL="0" indent="0" algn="r" defTabSz="514350" rtl="0" eaLnBrk="1" latinLnBrk="0" hangingPunct="1">
              <a:lnSpc>
                <a:spcPct val="90000"/>
              </a:lnSpc>
              <a:spcBef>
                <a:spcPts val="563"/>
              </a:spcBef>
              <a:buFont typeface="Arial" panose="020B0604020202020204" pitchFamily="34" charset="0"/>
              <a:buNone/>
              <a:defRPr sz="900" kern="1200" baseline="0">
                <a:solidFill>
                  <a:schemeClr val="accent2"/>
                </a:solidFill>
                <a:latin typeface="Calibri" panose="020F0502020204030204" pitchFamily="34" charset="0"/>
                <a:ea typeface="+mn-ea"/>
                <a:cs typeface="Calibri" panose="020F0502020204030204" pitchFamily="34" charset="0"/>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fontAlgn="auto">
              <a:spcAft>
                <a:spcPts val="0"/>
              </a:spcAft>
            </a:pPr>
            <a:r>
              <a:rPr lang="fr-BE" noProof="0" dirty="0"/>
              <a:t>1. Installation d’une délimitation matérielle</a:t>
            </a:r>
          </a:p>
          <a:p>
            <a:pPr fontAlgn="auto">
              <a:spcAft>
                <a:spcPts val="0"/>
              </a:spcAft>
            </a:pPr>
            <a:r>
              <a:rPr lang="fr-BE" noProof="0" dirty="0"/>
              <a:t>Étape 1 : Planification</a:t>
            </a:r>
          </a:p>
          <a:p>
            <a:pPr fontAlgn="auto">
              <a:spcAft>
                <a:spcPts val="0"/>
              </a:spcAft>
            </a:pPr>
            <a:endParaRPr lang="fr-BE" noProof="0" dirty="0"/>
          </a:p>
        </p:txBody>
      </p:sp>
      <p:sp>
        <p:nvSpPr>
          <p:cNvPr id="35" name="Title 1">
            <a:extLst>
              <a:ext uri="{FF2B5EF4-FFF2-40B4-BE49-F238E27FC236}">
                <a16:creationId xmlns:a16="http://schemas.microsoft.com/office/drawing/2014/main" id="{3B608D8F-D06B-42B5-A491-6030EAB6417D}"/>
              </a:ext>
            </a:extLst>
          </p:cNvPr>
          <p:cNvSpPr txBox="1">
            <a:spLocks/>
          </p:cNvSpPr>
          <p:nvPr/>
        </p:nvSpPr>
        <p:spPr bwMode="auto">
          <a:xfrm>
            <a:off x="623392" y="551318"/>
            <a:ext cx="8064500" cy="506413"/>
          </a:xfrm>
          <a:prstGeom prst="rect">
            <a:avLst/>
          </a:prstGeom>
          <a:noFill/>
          <a:ln w="9525">
            <a:noFill/>
            <a:miter lim="800000"/>
            <a:headEnd/>
            <a:tailEnd/>
          </a:ln>
          <a:effectLst/>
        </p:spPr>
        <p:txBody>
          <a:bodyPr lIns="0" tIns="0" rIns="0" bIns="0"/>
          <a:lstStyle/>
          <a:p>
            <a:pPr marL="1076325" indent="-1076325">
              <a:defRPr/>
            </a:pPr>
            <a:r>
              <a:rPr lang="fr-BE" sz="2000" b="1" kern="0" noProof="0" dirty="0">
                <a:solidFill>
                  <a:srgbClr val="0070C0"/>
                </a:solidFill>
                <a:latin typeface="+mj-lt"/>
                <a:ea typeface="+mj-ea"/>
                <a:cs typeface="+mj-cs"/>
              </a:rPr>
              <a:t>Etape 1: Planification</a:t>
            </a:r>
          </a:p>
          <a:p>
            <a:pPr marL="1076325" indent="-1076325">
              <a:defRPr/>
            </a:pPr>
            <a:r>
              <a:rPr lang="fr-BE" sz="2000" b="1" kern="0" noProof="0" dirty="0">
                <a:solidFill>
                  <a:srgbClr val="0070C0"/>
                </a:solidFill>
                <a:latin typeface="+mj-lt"/>
                <a:ea typeface="+mj-ea"/>
                <a:cs typeface="+mj-cs"/>
              </a:rPr>
              <a:t>Détermination de l’emplacement de la délimitation matérielle</a:t>
            </a:r>
          </a:p>
          <a:p>
            <a:pPr marL="1076325" indent="-1076325">
              <a:defRPr/>
            </a:pPr>
            <a:endParaRPr lang="fr-BE" sz="2000" b="1" kern="0" noProof="0" dirty="0">
              <a:solidFill>
                <a:srgbClr val="0070C0"/>
              </a:solidFill>
              <a:latin typeface="+mj-lt"/>
              <a:ea typeface="+mj-ea"/>
              <a:cs typeface="+mj-cs"/>
            </a:endParaRPr>
          </a:p>
        </p:txBody>
      </p:sp>
    </p:spTree>
    <p:extLst>
      <p:ext uri="{BB962C8B-B14F-4D97-AF65-F5344CB8AC3E}">
        <p14:creationId xmlns:p14="http://schemas.microsoft.com/office/powerpoint/2010/main" val="2526804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dissolve">
                                      <p:cBhvr>
                                        <p:cTn id="7" dur="500"/>
                                        <p:tgtEl>
                                          <p:spTgt spid="2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dissolve">
                                      <p:cBhvr>
                                        <p:cTn id="10"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ounded Rectangle 12"/>
          <p:cNvSpPr/>
          <p:nvPr/>
        </p:nvSpPr>
        <p:spPr bwMode="auto">
          <a:xfrm>
            <a:off x="1055440" y="1628799"/>
            <a:ext cx="9865096" cy="4896545"/>
          </a:xfrm>
          <a:prstGeom prst="roundRect">
            <a:avLst/>
          </a:prstGeom>
          <a:noFill/>
          <a:ln w="3175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r>
              <a:rPr lang="fr-BE" sz="1400" noProof="0" dirty="0">
                <a:latin typeface="Arial" panose="020B0604020202020204" pitchFamily="34" charset="0"/>
                <a:cs typeface="Arial" panose="020B0604020202020204" pitchFamily="34" charset="0"/>
              </a:rPr>
              <a:t>Lors de l’installation des filets orange, il faut tenir compte des éléments suivants : </a:t>
            </a:r>
          </a:p>
          <a:p>
            <a:r>
              <a:rPr lang="fr-BE" sz="1400" noProof="0" dirty="0">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fr-BE" sz="1400" noProof="0" dirty="0">
                <a:latin typeface="Arial" panose="020B0604020202020204" pitchFamily="34" charset="0"/>
                <a:cs typeface="Arial" panose="020B0604020202020204" pitchFamily="34" charset="0"/>
              </a:rPr>
              <a:t>la </a:t>
            </a:r>
            <a:r>
              <a:rPr lang="fr-BE" sz="1400" b="1" noProof="0" dirty="0">
                <a:latin typeface="Arial" panose="020B0604020202020204" pitchFamily="34" charset="0"/>
                <a:cs typeface="Arial" panose="020B0604020202020204" pitchFamily="34" charset="0"/>
              </a:rPr>
              <a:t>hauteur</a:t>
            </a:r>
            <a:r>
              <a:rPr lang="fr-BE" sz="1400" noProof="0" dirty="0">
                <a:latin typeface="Arial" panose="020B0604020202020204" pitchFamily="34" charset="0"/>
                <a:cs typeface="Arial" panose="020B0604020202020204" pitchFamily="34" charset="0"/>
              </a:rPr>
              <a:t> des équipements de séparation, mesurée par rapport au niveau du sol, doit être de minimum 1 m ;</a:t>
            </a:r>
          </a:p>
          <a:p>
            <a:pPr marL="285750" lvl="0" indent="-285750">
              <a:buFont typeface="Arial" panose="020B0604020202020204" pitchFamily="34" charset="0"/>
              <a:buChar char="•"/>
            </a:pPr>
            <a:endParaRPr lang="fr-BE" sz="1400" noProof="0"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fr-BE" sz="1400" noProof="0" dirty="0">
                <a:latin typeface="Arial" panose="020B0604020202020204" pitchFamily="34" charset="0"/>
                <a:cs typeface="Arial" panose="020B0604020202020204" pitchFamily="34" charset="0"/>
              </a:rPr>
              <a:t>un espace d’au moins 80 cm doit être laissé à intervalles réguliers pour permettre l’entretien par Infrabel : </a:t>
            </a:r>
          </a:p>
          <a:p>
            <a:pPr marL="742950" lvl="1" indent="-285750">
              <a:buFont typeface="Arial" panose="020B0604020202020204" pitchFamily="34" charset="0"/>
              <a:buChar char="•"/>
            </a:pPr>
            <a:r>
              <a:rPr lang="fr-BE" sz="1400" noProof="0" dirty="0">
                <a:latin typeface="Arial" panose="020B0604020202020204" pitchFamily="34" charset="0"/>
                <a:cs typeface="Arial" panose="020B0604020202020204" pitchFamily="34" charset="0"/>
              </a:rPr>
              <a:t>au niveau des éléments de signalisation (balise, crocodile, etc…) et des aiguillages ; </a:t>
            </a:r>
          </a:p>
          <a:p>
            <a:pPr marL="742950" lvl="1" indent="-285750">
              <a:buFont typeface="Arial" panose="020B0604020202020204" pitchFamily="34" charset="0"/>
              <a:buChar char="•"/>
            </a:pPr>
            <a:r>
              <a:rPr lang="fr-BE" sz="1400" noProof="0" dirty="0">
                <a:latin typeface="Arial" panose="020B0604020202020204" pitchFamily="34" charset="0"/>
                <a:cs typeface="Arial" panose="020B0604020202020204" pitchFamily="34" charset="0"/>
              </a:rPr>
              <a:t>au moins tous les 50 m. </a:t>
            </a:r>
          </a:p>
          <a:p>
            <a:r>
              <a:rPr lang="fr-BE" sz="1400" noProof="0" dirty="0">
                <a:latin typeface="Arial" panose="020B0604020202020204" pitchFamily="34" charset="0"/>
                <a:cs typeface="Arial" panose="020B0604020202020204" pitchFamily="34" charset="0"/>
              </a:rPr>
              <a:t> </a:t>
            </a:r>
          </a:p>
          <a:p>
            <a:pPr marL="285750" lvl="0" indent="-285750">
              <a:buFont typeface="Arial" panose="020B0604020202020204" pitchFamily="34" charset="0"/>
              <a:buChar char="•"/>
            </a:pPr>
            <a:r>
              <a:rPr lang="fr-BE" sz="1400" noProof="0" dirty="0">
                <a:latin typeface="Arial" panose="020B0604020202020204" pitchFamily="34" charset="0"/>
                <a:cs typeface="Arial" panose="020B0604020202020204" pitchFamily="34" charset="0"/>
              </a:rPr>
              <a:t>les piquets verticaux seront placés à une distance maximale de 2 m les uns des autres ; </a:t>
            </a:r>
          </a:p>
          <a:p>
            <a:pPr marL="285750" indent="-285750">
              <a:buFont typeface="Arial" panose="020B0604020202020204" pitchFamily="34" charset="0"/>
              <a:buChar char="•"/>
            </a:pPr>
            <a:endParaRPr lang="fr-BE" sz="1400" noProof="0"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fr-BE" sz="1400" noProof="0" dirty="0">
                <a:latin typeface="Arial" panose="020B0604020202020204" pitchFamily="34" charset="0"/>
                <a:cs typeface="Arial" panose="020B0604020202020204" pitchFamily="34" charset="0"/>
              </a:rPr>
              <a:t>le filet orange est placé en haut dans le crochet supérieur des piquets afin de garantir une hauteur minimale de 1 m. Des serre-câbles peuvent également être utilisés à cet effet. Les piquets de fer sont tissés à travers les mailles du filet orange</a:t>
            </a:r>
          </a:p>
          <a:p>
            <a:pPr marL="285750" lvl="0" indent="-285750" algn="just">
              <a:buFontTx/>
              <a:buChar char="-"/>
              <a:defRPr/>
            </a:pPr>
            <a:endParaRPr lang="fr-BE" sz="1400" noProof="0" dirty="0">
              <a:latin typeface="Arial" panose="020B0604020202020204" pitchFamily="34" charset="0"/>
              <a:cs typeface="Arial" panose="020B0604020202020204" pitchFamily="34" charset="0"/>
            </a:endParaRPr>
          </a:p>
          <a:p>
            <a:pPr marL="285750" lvl="0" indent="-285750" algn="just">
              <a:buFont typeface="Arial" panose="020B0604020202020204" pitchFamily="34" charset="0"/>
              <a:buChar char="•"/>
              <a:defRPr/>
            </a:pPr>
            <a:r>
              <a:rPr lang="fr-BE" sz="1400" noProof="0" dirty="0">
                <a:latin typeface="Arial" panose="020B0604020202020204" pitchFamily="34" charset="0"/>
                <a:cs typeface="Arial" panose="020B0604020202020204" pitchFamily="34" charset="0"/>
              </a:rPr>
              <a:t>un </a:t>
            </a:r>
            <a:r>
              <a:rPr lang="fr-BE" sz="1400" b="1" noProof="0" dirty="0">
                <a:latin typeface="Arial" panose="020B0604020202020204" pitchFamily="34" charset="0"/>
                <a:cs typeface="Arial" panose="020B0604020202020204" pitchFamily="34" charset="0"/>
              </a:rPr>
              <a:t>contrôle périodique </a:t>
            </a:r>
            <a:r>
              <a:rPr lang="fr-BE" sz="1400" noProof="0" dirty="0">
                <a:latin typeface="Arial" panose="020B0604020202020204" pitchFamily="34" charset="0"/>
                <a:cs typeface="Arial" panose="020B0604020202020204" pitchFamily="34" charset="0"/>
              </a:rPr>
              <a:t>doit être assuré pour vérifier la continuité et l’état de la séparation matérielle, sur l’ensemble de la zone de chantier et pour toute la durée de la prestation de travail ;</a:t>
            </a:r>
          </a:p>
          <a:p>
            <a:pPr marL="285750" lvl="0" indent="-285750" algn="just">
              <a:buFont typeface="Arial" panose="020B0604020202020204" pitchFamily="34" charset="0"/>
              <a:buChar char="•"/>
              <a:defRPr/>
            </a:pPr>
            <a:endParaRPr lang="fr-BE" sz="1400" b="1" noProof="0" dirty="0">
              <a:solidFill>
                <a:srgbClr val="FF0000"/>
              </a:solidFill>
              <a:latin typeface="Arial" panose="020B0604020202020204" pitchFamily="34" charset="0"/>
              <a:cs typeface="Arial" panose="020B0604020202020204" pitchFamily="34" charset="0"/>
            </a:endParaRPr>
          </a:p>
          <a:p>
            <a:pPr marL="285750" lvl="0" indent="-285750" algn="just">
              <a:buFont typeface="Arial" panose="020B0604020202020204" pitchFamily="34" charset="0"/>
              <a:buChar char="•"/>
              <a:defRPr/>
            </a:pPr>
            <a:r>
              <a:rPr lang="fr-BE" sz="1400" b="1" noProof="0" dirty="0">
                <a:solidFill>
                  <a:srgbClr val="FF0000"/>
                </a:solidFill>
                <a:latin typeface="Arial" panose="020B0604020202020204" pitchFamily="34" charset="0"/>
                <a:cs typeface="Arial" panose="020B0604020202020204" pitchFamily="34" charset="0"/>
              </a:rPr>
              <a:t>si une barrière d’entre-voie est installée pour des travaux dans la zone orange, elle est toujours combinée avec une mesure ‘Blocage des Mouvements’ ou un ‘Dispositif d’Annonce’</a:t>
            </a:r>
          </a:p>
          <a:p>
            <a:pPr marL="285750" lvl="0" indent="-285750" algn="just">
              <a:buFontTx/>
              <a:buChar char="-"/>
              <a:defRPr/>
            </a:pPr>
            <a:endParaRPr lang="fr-BE" sz="1400" noProof="0" dirty="0">
              <a:latin typeface="+mn-lt"/>
            </a:endParaRPr>
          </a:p>
          <a:p>
            <a:pPr marL="285750" lvl="0" indent="-285750" algn="just">
              <a:buFontTx/>
              <a:buChar char="-"/>
              <a:defRPr/>
            </a:pPr>
            <a:endParaRPr lang="fr-BE" sz="1400" noProof="0" dirty="0">
              <a:latin typeface="+mn-lt"/>
            </a:endParaRPr>
          </a:p>
          <a:p>
            <a:pPr marL="285750" lvl="0" indent="-285750" algn="just">
              <a:buFontTx/>
              <a:buChar char="-"/>
              <a:defRPr/>
            </a:pPr>
            <a:endParaRPr lang="fr-BE" sz="1600" noProof="0" dirty="0">
              <a:latin typeface="+mn-lt"/>
            </a:endParaRPr>
          </a:p>
        </p:txBody>
      </p:sp>
      <p:sp>
        <p:nvSpPr>
          <p:cNvPr id="5" name="Text Placeholder 4">
            <a:extLst>
              <a:ext uri="{FF2B5EF4-FFF2-40B4-BE49-F238E27FC236}">
                <a16:creationId xmlns:a16="http://schemas.microsoft.com/office/drawing/2014/main" id="{2A6579A8-9D57-4BDC-9298-54301F907397}"/>
              </a:ext>
            </a:extLst>
          </p:cNvPr>
          <p:cNvSpPr txBox="1">
            <a:spLocks/>
          </p:cNvSpPr>
          <p:nvPr/>
        </p:nvSpPr>
        <p:spPr>
          <a:xfrm>
            <a:off x="9192344" y="123325"/>
            <a:ext cx="2920935" cy="360363"/>
          </a:xfrm>
          <a:prstGeom prst="rect">
            <a:avLst/>
          </a:prstGeom>
        </p:spPr>
        <p:txBody>
          <a:bodyPr/>
          <a:lstStyle>
            <a:lvl1pPr marL="0" indent="0" algn="r" defTabSz="514350" rtl="0" eaLnBrk="1" latinLnBrk="0" hangingPunct="1">
              <a:lnSpc>
                <a:spcPct val="90000"/>
              </a:lnSpc>
              <a:spcBef>
                <a:spcPts val="563"/>
              </a:spcBef>
              <a:buFont typeface="Arial" panose="020B0604020202020204" pitchFamily="34" charset="0"/>
              <a:buNone/>
              <a:defRPr sz="900" kern="1200" baseline="0">
                <a:solidFill>
                  <a:schemeClr val="accent2"/>
                </a:solidFill>
                <a:latin typeface="Calibri" panose="020F0502020204030204" pitchFamily="34" charset="0"/>
                <a:ea typeface="+mn-ea"/>
                <a:cs typeface="Calibri" panose="020F0502020204030204" pitchFamily="34" charset="0"/>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fontAlgn="auto">
              <a:spcAft>
                <a:spcPts val="0"/>
              </a:spcAft>
            </a:pPr>
            <a:r>
              <a:rPr lang="fr-BE" noProof="0" dirty="0"/>
              <a:t>1 Installation d’une délimitation matérielle</a:t>
            </a:r>
          </a:p>
          <a:p>
            <a:pPr fontAlgn="auto">
              <a:spcAft>
                <a:spcPts val="0"/>
              </a:spcAft>
            </a:pPr>
            <a:r>
              <a:rPr lang="fr-BE" noProof="0" dirty="0"/>
              <a:t>Étape 1 : Planification</a:t>
            </a:r>
          </a:p>
        </p:txBody>
      </p:sp>
      <p:sp>
        <p:nvSpPr>
          <p:cNvPr id="6" name="Title 1">
            <a:extLst>
              <a:ext uri="{FF2B5EF4-FFF2-40B4-BE49-F238E27FC236}">
                <a16:creationId xmlns:a16="http://schemas.microsoft.com/office/drawing/2014/main" id="{637838E4-4855-4D0B-A30C-82C56C16E970}"/>
              </a:ext>
            </a:extLst>
          </p:cNvPr>
          <p:cNvSpPr txBox="1">
            <a:spLocks/>
          </p:cNvSpPr>
          <p:nvPr/>
        </p:nvSpPr>
        <p:spPr bwMode="auto">
          <a:xfrm>
            <a:off x="623392" y="551318"/>
            <a:ext cx="8064500" cy="717442"/>
          </a:xfrm>
          <a:prstGeom prst="rect">
            <a:avLst/>
          </a:prstGeom>
          <a:noFill/>
          <a:ln w="9525">
            <a:noFill/>
            <a:miter lim="800000"/>
            <a:headEnd/>
            <a:tailEnd/>
          </a:ln>
          <a:effectLst/>
        </p:spPr>
        <p:txBody>
          <a:bodyPr lIns="0" tIns="0" rIns="0" bIns="0"/>
          <a:lstStyle/>
          <a:p>
            <a:pPr marL="1076325" indent="-1076325">
              <a:defRPr/>
            </a:pPr>
            <a:r>
              <a:rPr lang="fr-BE" sz="2000" b="1" kern="0" noProof="0" dirty="0">
                <a:solidFill>
                  <a:srgbClr val="0070C0"/>
                </a:solidFill>
                <a:latin typeface="+mj-lt"/>
                <a:ea typeface="+mj-ea"/>
                <a:cs typeface="+mj-cs"/>
              </a:rPr>
              <a:t>Etape 1: Planification</a:t>
            </a:r>
          </a:p>
          <a:p>
            <a:pPr marL="1076325" indent="-1076325">
              <a:defRPr/>
            </a:pPr>
            <a:r>
              <a:rPr lang="fr-BE" sz="2000" b="1" kern="0" noProof="0" dirty="0">
                <a:solidFill>
                  <a:srgbClr val="0070C0"/>
                </a:solidFill>
                <a:latin typeface="+mj-lt"/>
                <a:ea typeface="+mj-ea"/>
                <a:cs typeface="+mj-cs"/>
              </a:rPr>
              <a:t>Quelques directives générales sur la délimitation matérielle</a:t>
            </a:r>
          </a:p>
          <a:p>
            <a:pPr marL="1076325" indent="-1076325">
              <a:defRPr/>
            </a:pPr>
            <a:endParaRPr lang="fr-BE" sz="2000" b="1" kern="0" noProof="0" dirty="0">
              <a:solidFill>
                <a:srgbClr val="0070C0"/>
              </a:solidFill>
              <a:latin typeface="+mj-lt"/>
              <a:ea typeface="+mj-ea"/>
              <a:cs typeface="+mj-cs"/>
            </a:endParaRPr>
          </a:p>
        </p:txBody>
      </p:sp>
    </p:spTree>
    <p:extLst>
      <p:ext uri="{BB962C8B-B14F-4D97-AF65-F5344CB8AC3E}">
        <p14:creationId xmlns:p14="http://schemas.microsoft.com/office/powerpoint/2010/main" val="493535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dissolve">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bwMode="auto">
          <a:xfrm>
            <a:off x="2038029" y="188640"/>
            <a:ext cx="1995023" cy="576064"/>
          </a:xfrm>
          <a:prstGeom prst="rect">
            <a:avLst/>
          </a:prstGeom>
          <a:solidFill>
            <a:schemeClr val="bg1"/>
          </a:solidFill>
          <a:ln w="31750"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fr-BE" noProof="0" dirty="0"/>
          </a:p>
        </p:txBody>
      </p:sp>
      <p:sp>
        <p:nvSpPr>
          <p:cNvPr id="15" name="Rounded Rectangle 14"/>
          <p:cNvSpPr/>
          <p:nvPr/>
        </p:nvSpPr>
        <p:spPr bwMode="auto">
          <a:xfrm>
            <a:off x="1199456" y="1595728"/>
            <a:ext cx="8725545" cy="1944215"/>
          </a:xfrm>
          <a:prstGeom prst="roundRect">
            <a:avLst/>
          </a:prstGeom>
          <a:noFill/>
          <a:ln w="12700" cap="flat" cmpd="sng" algn="ctr">
            <a:solidFill>
              <a:schemeClr val="accent1"/>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just"/>
            <a:r>
              <a:rPr lang="fr-BE" sz="1400" b="1" noProof="0" dirty="0">
                <a:solidFill>
                  <a:schemeClr val="accent2"/>
                </a:solidFill>
                <a:latin typeface="+mn-lt"/>
              </a:rPr>
              <a:t>Le chef de travail (RS Entrepreneur) </a:t>
            </a:r>
            <a:r>
              <a:rPr lang="fr-BE" sz="1400" noProof="0" dirty="0">
                <a:solidFill>
                  <a:schemeClr val="accent2"/>
                </a:solidFill>
                <a:latin typeface="+mn-lt"/>
              </a:rPr>
              <a:t>qui organise et/ou dirige les travaux : </a:t>
            </a:r>
          </a:p>
          <a:p>
            <a:pPr algn="just"/>
            <a:endParaRPr lang="fr-BE" sz="1400" noProof="0" dirty="0">
              <a:solidFill>
                <a:schemeClr val="accent2"/>
              </a:solidFill>
              <a:latin typeface="+mn-lt"/>
            </a:endParaRPr>
          </a:p>
          <a:p>
            <a:pPr marL="285750" indent="-285750">
              <a:buFontTx/>
              <a:buChar char="-"/>
            </a:pPr>
            <a:r>
              <a:rPr lang="fr-BE" sz="1400" noProof="0" dirty="0">
                <a:solidFill>
                  <a:schemeClr val="accent2"/>
                </a:solidFill>
                <a:latin typeface="+mn-lt"/>
              </a:rPr>
              <a:t>il communique la distance minimale à respecter entre la zone dangereuse ou le gabarit et la délimitation matérielle ;</a:t>
            </a:r>
          </a:p>
          <a:p>
            <a:endParaRPr lang="fr-BE" sz="1400" noProof="0" dirty="0">
              <a:solidFill>
                <a:schemeClr val="accent2"/>
              </a:solidFill>
              <a:latin typeface="+mn-lt"/>
            </a:endParaRPr>
          </a:p>
          <a:p>
            <a:pPr marL="285750" indent="-285750">
              <a:buFontTx/>
              <a:buChar char="-"/>
            </a:pPr>
            <a:r>
              <a:rPr lang="fr-BE" sz="1400" noProof="0" dirty="0">
                <a:solidFill>
                  <a:schemeClr val="accent2"/>
                </a:solidFill>
                <a:latin typeface="+mn-lt"/>
              </a:rPr>
              <a:t>il contrôle (ou laisse contrôler) la continuité et l’état de la délimitation matérielle et fait (ou laisse faire) des corrections.</a:t>
            </a:r>
          </a:p>
          <a:p>
            <a:pPr marL="285750" indent="-285750">
              <a:buFontTx/>
              <a:buChar char="-"/>
            </a:pPr>
            <a:endParaRPr lang="fr-BE" sz="1400" noProof="0" dirty="0">
              <a:solidFill>
                <a:schemeClr val="accent2"/>
              </a:solidFill>
              <a:latin typeface="+mn-lt"/>
            </a:endParaRPr>
          </a:p>
          <a:p>
            <a:pPr marL="285750" indent="-285750">
              <a:buFontTx/>
              <a:buChar char="-"/>
            </a:pPr>
            <a:r>
              <a:rPr lang="fr-BE" sz="1400" noProof="0" dirty="0">
                <a:solidFill>
                  <a:schemeClr val="accent2"/>
                </a:solidFill>
                <a:latin typeface="+mn-lt"/>
              </a:rPr>
              <a:t>réalise (ou laisse réaliser) des améliorations.</a:t>
            </a:r>
          </a:p>
        </p:txBody>
      </p:sp>
      <p:sp>
        <p:nvSpPr>
          <p:cNvPr id="9" name="Rounded Rectangle 8"/>
          <p:cNvSpPr/>
          <p:nvPr/>
        </p:nvSpPr>
        <p:spPr bwMode="auto">
          <a:xfrm>
            <a:off x="2783632" y="5733256"/>
            <a:ext cx="7776864" cy="720080"/>
          </a:xfrm>
          <a:prstGeom prst="roundRect">
            <a:avLst/>
          </a:prstGeom>
          <a:noFill/>
          <a:ln w="12700" cap="flat" cmpd="sng" algn="ctr">
            <a:solidFill>
              <a:schemeClr val="accent2"/>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just"/>
            <a:endParaRPr lang="fr-BE" sz="1050" noProof="0" dirty="0">
              <a:solidFill>
                <a:srgbClr val="0070C0"/>
              </a:solidFill>
            </a:endParaRPr>
          </a:p>
          <a:p>
            <a:pPr algn="just"/>
            <a:r>
              <a:rPr lang="fr-BE" sz="1400" noProof="0" dirty="0">
                <a:solidFill>
                  <a:srgbClr val="0070C0"/>
                </a:solidFill>
              </a:rPr>
              <a:t>A l’occasion du briefing, la fiche de travail doit être expliquée aux agents qui vont exécuter les travaux aux abord des voies. </a:t>
            </a:r>
          </a:p>
          <a:p>
            <a:pPr algn="just"/>
            <a:endParaRPr lang="fr-BE" sz="1050" noProof="0" dirty="0">
              <a:solidFill>
                <a:srgbClr val="0070C0"/>
              </a:solidFill>
            </a:endParaRPr>
          </a:p>
        </p:txBody>
      </p:sp>
      <p:pic>
        <p:nvPicPr>
          <p:cNvPr id="22" name="Picture 3"/>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846758" y="5471542"/>
            <a:ext cx="790488" cy="8319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p:cNvPicPr>
          <p:nvPr/>
        </p:nvPicPr>
        <p:blipFill>
          <a:blip r:embed="rId3"/>
          <a:stretch>
            <a:fillRect/>
          </a:stretch>
        </p:blipFill>
        <p:spPr>
          <a:xfrm>
            <a:off x="3287688" y="-475940"/>
            <a:ext cx="3761558" cy="2481287"/>
          </a:xfrm>
          <a:prstGeom prst="rect">
            <a:avLst/>
          </a:prstGeom>
        </p:spPr>
      </p:pic>
      <p:sp>
        <p:nvSpPr>
          <p:cNvPr id="11" name="Text Placeholder 4">
            <a:extLst>
              <a:ext uri="{FF2B5EF4-FFF2-40B4-BE49-F238E27FC236}">
                <a16:creationId xmlns:a16="http://schemas.microsoft.com/office/drawing/2014/main" id="{620ADFD2-4FCC-4AC6-AC6A-84A5611759E8}"/>
              </a:ext>
            </a:extLst>
          </p:cNvPr>
          <p:cNvSpPr txBox="1">
            <a:spLocks/>
          </p:cNvSpPr>
          <p:nvPr/>
        </p:nvSpPr>
        <p:spPr>
          <a:xfrm>
            <a:off x="9192344" y="123325"/>
            <a:ext cx="2920935" cy="360363"/>
          </a:xfrm>
          <a:prstGeom prst="rect">
            <a:avLst/>
          </a:prstGeom>
        </p:spPr>
        <p:txBody>
          <a:bodyPr/>
          <a:lstStyle>
            <a:lvl1pPr marL="0" indent="0" algn="r" defTabSz="514350" rtl="0" eaLnBrk="1" latinLnBrk="0" hangingPunct="1">
              <a:lnSpc>
                <a:spcPct val="90000"/>
              </a:lnSpc>
              <a:spcBef>
                <a:spcPts val="563"/>
              </a:spcBef>
              <a:buFont typeface="Arial" panose="020B0604020202020204" pitchFamily="34" charset="0"/>
              <a:buNone/>
              <a:defRPr sz="900" kern="1200" baseline="0">
                <a:solidFill>
                  <a:schemeClr val="accent2"/>
                </a:solidFill>
                <a:latin typeface="Calibri" panose="020F0502020204030204" pitchFamily="34" charset="0"/>
                <a:ea typeface="+mn-ea"/>
                <a:cs typeface="Calibri" panose="020F0502020204030204" pitchFamily="34" charset="0"/>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fontAlgn="auto">
              <a:spcAft>
                <a:spcPts val="0"/>
              </a:spcAft>
            </a:pPr>
            <a:r>
              <a:rPr lang="fr-BE" noProof="0" dirty="0"/>
              <a:t>1 Installation d’une délimitation matérielle</a:t>
            </a:r>
          </a:p>
          <a:p>
            <a:pPr fontAlgn="auto">
              <a:spcAft>
                <a:spcPts val="0"/>
              </a:spcAft>
            </a:pPr>
            <a:r>
              <a:rPr lang="fr-BE" noProof="0" dirty="0"/>
              <a:t>Étape 2 : Avant le début des travaux </a:t>
            </a:r>
          </a:p>
        </p:txBody>
      </p:sp>
      <p:sp>
        <p:nvSpPr>
          <p:cNvPr id="12" name="Title 1">
            <a:extLst>
              <a:ext uri="{FF2B5EF4-FFF2-40B4-BE49-F238E27FC236}">
                <a16:creationId xmlns:a16="http://schemas.microsoft.com/office/drawing/2014/main" id="{808D4CF7-E3EE-46E0-855F-61031785D4F5}"/>
              </a:ext>
            </a:extLst>
          </p:cNvPr>
          <p:cNvSpPr txBox="1">
            <a:spLocks/>
          </p:cNvSpPr>
          <p:nvPr/>
        </p:nvSpPr>
        <p:spPr bwMode="auto">
          <a:xfrm>
            <a:off x="623392" y="551318"/>
            <a:ext cx="8064500" cy="717442"/>
          </a:xfrm>
          <a:prstGeom prst="rect">
            <a:avLst/>
          </a:prstGeom>
          <a:noFill/>
          <a:ln w="9525">
            <a:noFill/>
            <a:miter lim="800000"/>
            <a:headEnd/>
            <a:tailEnd/>
          </a:ln>
          <a:effectLst/>
        </p:spPr>
        <p:txBody>
          <a:bodyPr lIns="0" tIns="0" rIns="0" bIns="0"/>
          <a:lstStyle/>
          <a:p>
            <a:pPr marL="1076325" indent="-1076325">
              <a:defRPr/>
            </a:pPr>
            <a:r>
              <a:rPr lang="fr-BE" sz="2000" b="1" kern="0" noProof="0" dirty="0">
                <a:solidFill>
                  <a:srgbClr val="0070C0"/>
                </a:solidFill>
                <a:latin typeface="+mj-lt"/>
                <a:ea typeface="+mj-ea"/>
                <a:cs typeface="+mj-cs"/>
              </a:rPr>
              <a:t>Etape 2: Avant le début des travaux : briefing et contrôle</a:t>
            </a:r>
          </a:p>
          <a:p>
            <a:pPr marL="1076325" indent="-1076325">
              <a:defRPr/>
            </a:pPr>
            <a:endParaRPr lang="fr-BE" sz="2000" b="1" kern="0" noProof="0" dirty="0">
              <a:solidFill>
                <a:srgbClr val="0070C0"/>
              </a:solidFill>
              <a:latin typeface="+mj-lt"/>
              <a:ea typeface="+mj-ea"/>
              <a:cs typeface="+mj-cs"/>
            </a:endParaRPr>
          </a:p>
        </p:txBody>
      </p:sp>
      <p:sp>
        <p:nvSpPr>
          <p:cNvPr id="14" name="Rounded Rectangle 8">
            <a:extLst>
              <a:ext uri="{FF2B5EF4-FFF2-40B4-BE49-F238E27FC236}">
                <a16:creationId xmlns:a16="http://schemas.microsoft.com/office/drawing/2014/main" id="{2EF735A1-5EAB-40BB-BD6B-D7EB1F1B6317}"/>
              </a:ext>
            </a:extLst>
          </p:cNvPr>
          <p:cNvSpPr/>
          <p:nvPr/>
        </p:nvSpPr>
        <p:spPr bwMode="auto">
          <a:xfrm>
            <a:off x="1199456" y="3886674"/>
            <a:ext cx="8725545" cy="1440160"/>
          </a:xfrm>
          <a:prstGeom prst="roundRect">
            <a:avLst/>
          </a:prstGeom>
          <a:noFill/>
          <a:ln w="12700" cap="flat" cmpd="sng" algn="ctr">
            <a:solidFill>
              <a:schemeClr val="accent2"/>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just"/>
            <a:r>
              <a:rPr lang="fr-BE" sz="1400" noProof="0" dirty="0">
                <a:solidFill>
                  <a:schemeClr val="accent2"/>
                </a:solidFill>
                <a:latin typeface="+mn-lt"/>
              </a:rPr>
              <a:t>Un contrôle préalable de la continuité et de l'état de la délimitation matérielle est nécessaire :</a:t>
            </a:r>
          </a:p>
          <a:p>
            <a:pPr algn="just"/>
            <a:endParaRPr lang="fr-BE" sz="1400" noProof="0" dirty="0">
              <a:solidFill>
                <a:schemeClr val="accent2"/>
              </a:solidFill>
              <a:latin typeface="+mn-lt"/>
            </a:endParaRPr>
          </a:p>
          <a:p>
            <a:pPr marL="285750" indent="-285750" algn="just">
              <a:buFontTx/>
              <a:buChar char="-"/>
            </a:pPr>
            <a:r>
              <a:rPr lang="fr-BE" sz="1400" noProof="0" dirty="0">
                <a:solidFill>
                  <a:schemeClr val="accent2"/>
                </a:solidFill>
                <a:latin typeface="+mn-lt"/>
              </a:rPr>
              <a:t>des éléments peuvent être retires lors de précédents travaux;</a:t>
            </a:r>
          </a:p>
          <a:p>
            <a:pPr marL="285750" indent="-285750" algn="just">
              <a:buFontTx/>
              <a:buChar char="-"/>
            </a:pPr>
            <a:endParaRPr lang="fr-BE" sz="1400" noProof="0" dirty="0">
              <a:solidFill>
                <a:schemeClr val="accent2"/>
              </a:solidFill>
              <a:latin typeface="+mn-lt"/>
            </a:endParaRPr>
          </a:p>
          <a:p>
            <a:pPr marL="285750" indent="-285750" algn="just">
              <a:buFontTx/>
              <a:buChar char="-"/>
            </a:pPr>
            <a:r>
              <a:rPr lang="fr-BE" sz="1400" noProof="0" dirty="0">
                <a:solidFill>
                  <a:schemeClr val="accent2"/>
                </a:solidFill>
                <a:latin typeface="+mn-lt"/>
              </a:rPr>
              <a:t>des éléments peuvent être endommagés (par le vent par exemple.</a:t>
            </a:r>
          </a:p>
        </p:txBody>
      </p:sp>
    </p:spTree>
    <p:extLst>
      <p:ext uri="{BB962C8B-B14F-4D97-AF65-F5344CB8AC3E}">
        <p14:creationId xmlns:p14="http://schemas.microsoft.com/office/powerpoint/2010/main" val="33362108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411" name="Straight Arrow Connector 135"/>
          <p:cNvCxnSpPr>
            <a:cxnSpLocks noChangeShapeType="1"/>
          </p:cNvCxnSpPr>
          <p:nvPr/>
        </p:nvCxnSpPr>
        <p:spPr bwMode="auto">
          <a:xfrm flipH="1">
            <a:off x="1919288" y="1484313"/>
            <a:ext cx="0" cy="4679950"/>
          </a:xfrm>
          <a:prstGeom prst="straightConnector1">
            <a:avLst/>
          </a:prstGeom>
          <a:noFill/>
          <a:ln w="12700" algn="ctr">
            <a:solidFill>
              <a:schemeClr val="accent2"/>
            </a:solidFill>
            <a:prstDash val="dash"/>
            <a:round/>
            <a:headEnd/>
            <a:tailEnd type="arrow" w="med" len="med"/>
          </a:ln>
        </p:spPr>
      </p:cxnSp>
      <p:sp>
        <p:nvSpPr>
          <p:cNvPr id="17412" name="Title 1"/>
          <p:cNvSpPr>
            <a:spLocks noGrp="1"/>
          </p:cNvSpPr>
          <p:nvPr>
            <p:ph type="title" idx="4294967295"/>
          </p:nvPr>
        </p:nvSpPr>
        <p:spPr>
          <a:xfrm>
            <a:off x="3911600" y="981075"/>
            <a:ext cx="8280400" cy="503238"/>
          </a:xfrm>
          <a:prstGeom prst="rect">
            <a:avLst/>
          </a:prstGeom>
        </p:spPr>
        <p:txBody>
          <a:bodyPr/>
          <a:lstStyle/>
          <a:p>
            <a:pPr eaLnBrk="1" hangingPunct="1"/>
            <a:br>
              <a:rPr lang="fr-BE" sz="1600" noProof="0" dirty="0"/>
            </a:br>
            <a:r>
              <a:rPr lang="fr-BE" noProof="0" dirty="0"/>
              <a:t>	</a:t>
            </a:r>
          </a:p>
        </p:txBody>
      </p:sp>
      <p:pic>
        <p:nvPicPr>
          <p:cNvPr id="1741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1" y="765176"/>
            <a:ext cx="798513" cy="644525"/>
          </a:xfrm>
          <a:prstGeom prst="rect">
            <a:avLst/>
          </a:prstGeom>
          <a:noFill/>
          <a:ln w="9525">
            <a:noFill/>
            <a:miter lim="800000"/>
            <a:headEnd/>
            <a:tailEnd/>
          </a:ln>
        </p:spPr>
      </p:pic>
      <p:sp>
        <p:nvSpPr>
          <p:cNvPr id="17415" name="TextBox 370"/>
          <p:cNvSpPr txBox="1">
            <a:spLocks noChangeArrowheads="1"/>
          </p:cNvSpPr>
          <p:nvPr/>
        </p:nvSpPr>
        <p:spPr bwMode="auto">
          <a:xfrm>
            <a:off x="1847851" y="6021389"/>
            <a:ext cx="360363" cy="276225"/>
          </a:xfrm>
          <a:prstGeom prst="rect">
            <a:avLst/>
          </a:prstGeom>
          <a:noFill/>
          <a:ln w="9525">
            <a:noFill/>
            <a:miter lim="800000"/>
            <a:headEnd/>
            <a:tailEnd/>
          </a:ln>
        </p:spPr>
        <p:txBody>
          <a:bodyPr>
            <a:spAutoFit/>
          </a:bodyPr>
          <a:lstStyle/>
          <a:p>
            <a:pPr algn="ctr"/>
            <a:r>
              <a:rPr lang="fr-BE" sz="1200" b="1" noProof="0" dirty="0">
                <a:solidFill>
                  <a:srgbClr val="0070C0"/>
                </a:solidFill>
              </a:rPr>
              <a:t>t</a:t>
            </a:r>
          </a:p>
        </p:txBody>
      </p:sp>
      <p:sp>
        <p:nvSpPr>
          <p:cNvPr id="17421" name="Rounded Rectangle 122"/>
          <p:cNvSpPr>
            <a:spLocks noChangeArrowheads="1"/>
          </p:cNvSpPr>
          <p:nvPr/>
        </p:nvSpPr>
        <p:spPr bwMode="auto">
          <a:xfrm>
            <a:off x="1524001" y="3644900"/>
            <a:ext cx="701675" cy="431800"/>
          </a:xfrm>
          <a:prstGeom prst="roundRect">
            <a:avLst>
              <a:gd name="adj" fmla="val 16667"/>
            </a:avLst>
          </a:prstGeom>
          <a:solidFill>
            <a:schemeClr val="bg1"/>
          </a:solidFill>
          <a:ln w="31750" algn="ctr">
            <a:solidFill>
              <a:schemeClr val="accent2"/>
            </a:solidFill>
            <a:round/>
            <a:headEnd/>
            <a:tailEnd/>
          </a:ln>
        </p:spPr>
        <p:txBody>
          <a:bodyPr lIns="0" rIns="0" anchor="ctr"/>
          <a:lstStyle/>
          <a:p>
            <a:pPr algn="ctr"/>
            <a:r>
              <a:rPr lang="fr-BE" sz="800" noProof="0" dirty="0">
                <a:latin typeface="Arial" panose="020B0604020202020204" pitchFamily="34" charset="0"/>
                <a:cs typeface="Arial" panose="020B0604020202020204" pitchFamily="34" charset="0"/>
              </a:rPr>
              <a:t>briefing – organisation</a:t>
            </a:r>
          </a:p>
        </p:txBody>
      </p:sp>
      <p:sp>
        <p:nvSpPr>
          <p:cNvPr id="21" name="Rechthoek 41"/>
          <p:cNvSpPr>
            <a:spLocks noChangeArrowheads="1"/>
          </p:cNvSpPr>
          <p:nvPr/>
        </p:nvSpPr>
        <p:spPr bwMode="auto">
          <a:xfrm>
            <a:off x="2017391" y="4511898"/>
            <a:ext cx="1375892" cy="360363"/>
          </a:xfrm>
          <a:prstGeom prst="rect">
            <a:avLst/>
          </a:prstGeom>
          <a:solidFill>
            <a:schemeClr val="bg1">
              <a:lumMod val="65000"/>
            </a:schemeClr>
          </a:solidFill>
          <a:ln w="31750" algn="ctr">
            <a:noFill/>
            <a:round/>
            <a:headEnd/>
            <a:tailEnd/>
          </a:ln>
        </p:spPr>
        <p:txBody>
          <a:bodyPr wrap="none" anchor="ctr"/>
          <a:lstStyle/>
          <a:p>
            <a:pPr algn="ctr"/>
            <a:r>
              <a:rPr lang="fr-BE" sz="1000" b="1" noProof="0" dirty="0">
                <a:solidFill>
                  <a:schemeClr val="bg1"/>
                </a:solidFill>
              </a:rPr>
              <a:t>CHEF DE TRAVAIL– </a:t>
            </a:r>
          </a:p>
          <a:p>
            <a:pPr algn="ctr"/>
            <a:r>
              <a:rPr lang="fr-BE" sz="1000" b="1" noProof="0" dirty="0">
                <a:solidFill>
                  <a:schemeClr val="bg1"/>
                </a:solidFill>
              </a:rPr>
              <a:t>RS ENTREPRENEUR</a:t>
            </a:r>
          </a:p>
        </p:txBody>
      </p:sp>
      <p:sp>
        <p:nvSpPr>
          <p:cNvPr id="30" name="Rechthoekige toelichting 13"/>
          <p:cNvSpPr/>
          <p:nvPr/>
        </p:nvSpPr>
        <p:spPr bwMode="auto">
          <a:xfrm>
            <a:off x="4367809" y="1087436"/>
            <a:ext cx="4306465" cy="2557464"/>
          </a:xfrm>
          <a:prstGeom prst="wedgeRectCallout">
            <a:avLst>
              <a:gd name="adj1" fmla="val -74808"/>
              <a:gd name="adj2" fmla="val 55138"/>
            </a:avLst>
          </a:prstGeom>
          <a:solidFill>
            <a:srgbClr val="00B0F0"/>
          </a:solidFill>
          <a:ln w="31750" algn="ctr">
            <a:noFill/>
            <a:round/>
            <a:headEnd/>
            <a:tailEnd/>
          </a:ln>
        </p:spPr>
        <p:txBody>
          <a:bodyPr wrap="none" anchor="ctr"/>
          <a:lstStyle/>
          <a:p>
            <a:pPr algn="ctr"/>
            <a:r>
              <a:rPr lang="fr-BE" sz="800" noProof="0" dirty="0">
                <a:solidFill>
                  <a:schemeClr val="bg1"/>
                </a:solidFill>
              </a:rPr>
              <a:t>LA MÉTHODE DE PROTECTION UTILISÉE EST...</a:t>
            </a:r>
          </a:p>
          <a:p>
            <a:pPr algn="ctr"/>
            <a:r>
              <a:rPr lang="fr-BE" sz="800" noProof="0" dirty="0">
                <a:solidFill>
                  <a:schemeClr val="bg1"/>
                </a:solidFill>
              </a:rPr>
              <a:t>LE RESPONSABLE DE LA SÉCURITÉ EST...</a:t>
            </a:r>
          </a:p>
          <a:p>
            <a:pPr algn="ctr"/>
            <a:r>
              <a:rPr lang="fr-BE" sz="800" noProof="0" dirty="0">
                <a:solidFill>
                  <a:schemeClr val="bg1"/>
                </a:solidFill>
              </a:rPr>
              <a:t>VOUS TRAVAILLEZ À... PERSONNES</a:t>
            </a:r>
          </a:p>
          <a:p>
            <a:pPr algn="ctr"/>
            <a:endParaRPr lang="fr-BE" sz="800" noProof="0" dirty="0">
              <a:solidFill>
                <a:schemeClr val="bg1"/>
              </a:solidFill>
            </a:endParaRPr>
          </a:p>
          <a:p>
            <a:pPr algn="ctr"/>
            <a:r>
              <a:rPr lang="fr-BE" sz="800" noProof="0" dirty="0">
                <a:solidFill>
                  <a:schemeClr val="bg1"/>
                </a:solidFill>
              </a:rPr>
              <a:t>LA ZONE DE TRAVAIL EST...</a:t>
            </a:r>
          </a:p>
          <a:p>
            <a:pPr algn="ctr"/>
            <a:r>
              <a:rPr lang="fr-BE" sz="800" noProof="0" dirty="0">
                <a:solidFill>
                  <a:schemeClr val="bg1"/>
                </a:solidFill>
              </a:rPr>
              <a:t>LE CHEMIN POUR ATTEINDRE LA ZONE DE TRAVAIL EST... VIA  ...</a:t>
            </a:r>
          </a:p>
          <a:p>
            <a:pPr algn="ctr"/>
            <a:r>
              <a:rPr lang="fr-BE" sz="800" noProof="0" dirty="0">
                <a:solidFill>
                  <a:schemeClr val="bg1"/>
                </a:solidFill>
              </a:rPr>
              <a:t>LE CHEMIN POUR QUITTER LA ZONE DE TRAVAIL EST... VIA ...</a:t>
            </a:r>
          </a:p>
          <a:p>
            <a:pPr algn="ctr"/>
            <a:r>
              <a:rPr lang="fr-BE" sz="800" noProof="0" dirty="0">
                <a:solidFill>
                  <a:schemeClr val="bg1"/>
                </a:solidFill>
              </a:rPr>
              <a:t>EMPIÈTEMENT DANS LA ZONE DANGERUESE/ORANGE N’EST PAS AUTORISÉ</a:t>
            </a:r>
          </a:p>
          <a:p>
            <a:pPr algn="ctr"/>
            <a:endParaRPr lang="fr-BE" sz="800" noProof="0" dirty="0">
              <a:solidFill>
                <a:schemeClr val="bg1"/>
              </a:solidFill>
            </a:endParaRPr>
          </a:p>
          <a:p>
            <a:pPr algn="ctr"/>
            <a:endParaRPr lang="fr-BE" sz="800" noProof="0" dirty="0">
              <a:solidFill>
                <a:schemeClr val="bg1"/>
              </a:solidFill>
            </a:endParaRPr>
          </a:p>
          <a:p>
            <a:pPr algn="ctr"/>
            <a:r>
              <a:rPr lang="fr-BE" sz="800" noProof="0" dirty="0">
                <a:solidFill>
                  <a:schemeClr val="bg1"/>
                </a:solidFill>
              </a:rPr>
              <a:t>LE TRAVAIL À EXÉCUTER EST ...</a:t>
            </a:r>
          </a:p>
          <a:p>
            <a:pPr algn="ctr"/>
            <a:r>
              <a:rPr lang="fr-BE" sz="800" noProof="0" dirty="0">
                <a:solidFill>
                  <a:schemeClr val="bg1"/>
                </a:solidFill>
              </a:rPr>
              <a:t>LA MÉTHODE DE TRAVAIL EST ...</a:t>
            </a:r>
          </a:p>
          <a:p>
            <a:pPr algn="ctr"/>
            <a:r>
              <a:rPr lang="fr-BE" sz="800" noProof="0" dirty="0">
                <a:solidFill>
                  <a:schemeClr val="bg1"/>
                </a:solidFill>
              </a:rPr>
              <a:t>LES RISQUES LIÉS AU TRAVAIL SONT...</a:t>
            </a:r>
          </a:p>
          <a:p>
            <a:pPr algn="ctr"/>
            <a:endParaRPr lang="fr-BE" sz="800" noProof="0" dirty="0">
              <a:solidFill>
                <a:schemeClr val="bg1"/>
              </a:solidFill>
            </a:endParaRPr>
          </a:p>
          <a:p>
            <a:pPr algn="ctr"/>
            <a:r>
              <a:rPr lang="fr-BE" sz="800" noProof="0" dirty="0">
                <a:solidFill>
                  <a:srgbClr val="FF0000"/>
                </a:solidFill>
              </a:rPr>
              <a:t>AVANT DE DEMARRER LES TRAVAUX, LA QUALITE DU FILET ORANGE </a:t>
            </a:r>
          </a:p>
          <a:p>
            <a:pPr algn="ctr"/>
            <a:r>
              <a:rPr lang="fr-BE" sz="800" noProof="0" dirty="0">
                <a:solidFill>
                  <a:srgbClr val="FF0000"/>
                </a:solidFill>
              </a:rPr>
              <a:t>EST A VERIFIER PAR …. ET SI NECESSAIRE A REPARER</a:t>
            </a:r>
          </a:p>
          <a:p>
            <a:pPr algn="ctr"/>
            <a:endParaRPr lang="fr-BE" sz="800" noProof="0" dirty="0">
              <a:solidFill>
                <a:schemeClr val="bg1"/>
              </a:solidFill>
            </a:endParaRPr>
          </a:p>
          <a:p>
            <a:pPr algn="ctr"/>
            <a:r>
              <a:rPr lang="fr-BE" sz="800" noProof="0" dirty="0">
                <a:solidFill>
                  <a:schemeClr val="bg1"/>
                </a:solidFill>
              </a:rPr>
              <a:t>EN CAS D’INCIDENT OU D’ACCIDENT, LA PROCÉDURE À SUIVRE EST …</a:t>
            </a:r>
          </a:p>
        </p:txBody>
      </p:sp>
      <p:sp>
        <p:nvSpPr>
          <p:cNvPr id="32" name="Rechthoekige toelichting 13"/>
          <p:cNvSpPr/>
          <p:nvPr/>
        </p:nvSpPr>
        <p:spPr bwMode="auto">
          <a:xfrm>
            <a:off x="2322514" y="1844824"/>
            <a:ext cx="1685255" cy="604782"/>
          </a:xfrm>
          <a:prstGeom prst="wedgeRectCallout">
            <a:avLst>
              <a:gd name="adj1" fmla="val -17970"/>
              <a:gd name="adj2" fmla="val 121061"/>
            </a:avLst>
          </a:prstGeom>
          <a:solidFill>
            <a:srgbClr val="00B0F0"/>
          </a:solidFill>
          <a:ln w="31750" algn="ctr">
            <a:noFill/>
            <a:round/>
            <a:headEnd/>
            <a:tailEnd/>
          </a:ln>
        </p:spPr>
        <p:txBody>
          <a:bodyPr wrap="square" anchor="ctr"/>
          <a:lstStyle/>
          <a:p>
            <a:pPr algn="ctr"/>
            <a:r>
              <a:rPr lang="fr-BE" sz="800" cap="all" noProof="0" dirty="0">
                <a:solidFill>
                  <a:schemeClr val="bg1"/>
                </a:solidFill>
              </a:rPr>
              <a:t>La délimitation de la zone de chantier est matérialisée par un filet orange</a:t>
            </a:r>
          </a:p>
        </p:txBody>
      </p:sp>
      <p:sp>
        <p:nvSpPr>
          <p:cNvPr id="23" name="Rechthoekige toelichting 20"/>
          <p:cNvSpPr>
            <a:spLocks noChangeArrowheads="1"/>
          </p:cNvSpPr>
          <p:nvPr/>
        </p:nvSpPr>
        <p:spPr bwMode="auto">
          <a:xfrm>
            <a:off x="8674274" y="4692079"/>
            <a:ext cx="720725" cy="287337"/>
          </a:xfrm>
          <a:prstGeom prst="wedgeRectCallout">
            <a:avLst>
              <a:gd name="adj1" fmla="val -17584"/>
              <a:gd name="adj2" fmla="val 153032"/>
            </a:avLst>
          </a:prstGeom>
          <a:solidFill>
            <a:srgbClr val="92D050"/>
          </a:solidFill>
          <a:ln w="31750" algn="ctr">
            <a:noFill/>
            <a:round/>
            <a:headEnd/>
            <a:tailEnd/>
          </a:ln>
        </p:spPr>
        <p:txBody>
          <a:bodyPr wrap="none" anchor="ctr"/>
          <a:lstStyle/>
          <a:p>
            <a:pPr algn="ctr"/>
            <a:r>
              <a:rPr lang="fr-BE" sz="1200" b="1" noProof="0" dirty="0">
                <a:solidFill>
                  <a:schemeClr val="bg1"/>
                </a:solidFill>
              </a:rPr>
              <a:t>OK!</a:t>
            </a:r>
          </a:p>
        </p:txBody>
      </p:sp>
      <p:sp>
        <p:nvSpPr>
          <p:cNvPr id="24" name="Rechthoekige toelichting 21"/>
          <p:cNvSpPr>
            <a:spLocks noChangeArrowheads="1"/>
          </p:cNvSpPr>
          <p:nvPr/>
        </p:nvSpPr>
        <p:spPr bwMode="auto">
          <a:xfrm>
            <a:off x="9815040" y="4775776"/>
            <a:ext cx="719138" cy="287337"/>
          </a:xfrm>
          <a:prstGeom prst="wedgeRectCallout">
            <a:avLst>
              <a:gd name="adj1" fmla="val -36102"/>
              <a:gd name="adj2" fmla="val 151796"/>
            </a:avLst>
          </a:prstGeom>
          <a:solidFill>
            <a:srgbClr val="92D050"/>
          </a:solidFill>
          <a:ln w="31750" algn="ctr">
            <a:noFill/>
            <a:round/>
            <a:headEnd/>
            <a:tailEnd/>
          </a:ln>
        </p:spPr>
        <p:txBody>
          <a:bodyPr wrap="none" anchor="ctr"/>
          <a:lstStyle/>
          <a:p>
            <a:pPr algn="ctr"/>
            <a:r>
              <a:rPr lang="fr-BE" sz="1200" b="1" noProof="0" dirty="0">
                <a:solidFill>
                  <a:schemeClr val="bg1"/>
                </a:solidFill>
              </a:rPr>
              <a:t>OK!</a:t>
            </a:r>
          </a:p>
        </p:txBody>
      </p:sp>
      <p:sp>
        <p:nvSpPr>
          <p:cNvPr id="25" name="Rechthoekige toelichting 10"/>
          <p:cNvSpPr/>
          <p:nvPr/>
        </p:nvSpPr>
        <p:spPr bwMode="auto">
          <a:xfrm>
            <a:off x="3647728" y="4271373"/>
            <a:ext cx="3744416" cy="648072"/>
          </a:xfrm>
          <a:prstGeom prst="wedgeRectCallout">
            <a:avLst>
              <a:gd name="adj1" fmla="val -56718"/>
              <a:gd name="adj2" fmla="val -131042"/>
            </a:avLst>
          </a:prstGeom>
          <a:solidFill>
            <a:srgbClr val="00B0F0"/>
          </a:solidFill>
          <a:ln w="31750" algn="ctr">
            <a:noFill/>
            <a:round/>
            <a:headEnd/>
            <a:tailEnd/>
          </a:ln>
        </p:spPr>
        <p:txBody>
          <a:bodyPr wrap="square" anchor="ctr"/>
          <a:lstStyle/>
          <a:p>
            <a:pPr algn="ctr"/>
            <a:r>
              <a:rPr lang="fr-BE" sz="800" noProof="0" dirty="0">
                <a:solidFill>
                  <a:schemeClr val="bg1"/>
                </a:solidFill>
              </a:rPr>
              <a:t>VOUS POUVEZ </a:t>
            </a:r>
            <a:r>
              <a:rPr lang="fr-BE" sz="800" noProof="0" dirty="0">
                <a:solidFill>
                  <a:srgbClr val="FF0000"/>
                </a:solidFill>
              </a:rPr>
              <a:t>JAMAIS FRANCHIR </a:t>
            </a:r>
            <a:r>
              <a:rPr lang="fr-BE" sz="800" noProof="0" dirty="0">
                <a:solidFill>
                  <a:schemeClr val="bg1"/>
                </a:solidFill>
              </a:rPr>
              <a:t>LES LIMITES DE LA ZONE DE CHANTIER VERS LA VOIE EN SERVICE</a:t>
            </a:r>
          </a:p>
        </p:txBody>
      </p:sp>
      <p:pic>
        <p:nvPicPr>
          <p:cNvPr id="26" name="Picture 25"/>
          <p:cNvPicPr>
            <a:picLocks noChangeAspect="1"/>
          </p:cNvPicPr>
          <p:nvPr/>
        </p:nvPicPr>
        <p:blipFill>
          <a:blip r:embed="rId4"/>
          <a:stretch>
            <a:fillRect/>
          </a:stretch>
        </p:blipFill>
        <p:spPr>
          <a:xfrm>
            <a:off x="2383198" y="3272485"/>
            <a:ext cx="475529" cy="1176630"/>
          </a:xfrm>
          <a:prstGeom prst="rect">
            <a:avLst/>
          </a:prstGeom>
        </p:spPr>
      </p:pic>
      <p:pic>
        <p:nvPicPr>
          <p:cNvPr id="17" name="Picture 16"/>
          <p:cNvPicPr>
            <a:picLocks noChangeAspect="1"/>
          </p:cNvPicPr>
          <p:nvPr/>
        </p:nvPicPr>
        <p:blipFill>
          <a:blip r:embed="rId5"/>
          <a:stretch>
            <a:fillRect/>
          </a:stretch>
        </p:blipFill>
        <p:spPr>
          <a:xfrm>
            <a:off x="8400256" y="5373216"/>
            <a:ext cx="1505843" cy="1121761"/>
          </a:xfrm>
          <a:prstGeom prst="rect">
            <a:avLst/>
          </a:prstGeom>
        </p:spPr>
      </p:pic>
      <p:sp>
        <p:nvSpPr>
          <p:cNvPr id="16" name="Text Placeholder 4">
            <a:extLst>
              <a:ext uri="{FF2B5EF4-FFF2-40B4-BE49-F238E27FC236}">
                <a16:creationId xmlns:a16="http://schemas.microsoft.com/office/drawing/2014/main" id="{51F6CEAE-F4FF-4120-A9B1-9B7F0298035E}"/>
              </a:ext>
            </a:extLst>
          </p:cNvPr>
          <p:cNvSpPr txBox="1">
            <a:spLocks/>
          </p:cNvSpPr>
          <p:nvPr/>
        </p:nvSpPr>
        <p:spPr>
          <a:xfrm>
            <a:off x="9192344" y="123325"/>
            <a:ext cx="2920935" cy="360363"/>
          </a:xfrm>
          <a:prstGeom prst="rect">
            <a:avLst/>
          </a:prstGeom>
        </p:spPr>
        <p:txBody>
          <a:bodyPr/>
          <a:lstStyle>
            <a:lvl1pPr marL="0" indent="0" algn="r" defTabSz="514350" rtl="0" eaLnBrk="1" latinLnBrk="0" hangingPunct="1">
              <a:lnSpc>
                <a:spcPct val="90000"/>
              </a:lnSpc>
              <a:spcBef>
                <a:spcPts val="563"/>
              </a:spcBef>
              <a:buFont typeface="Arial" panose="020B0604020202020204" pitchFamily="34" charset="0"/>
              <a:buNone/>
              <a:defRPr sz="900" kern="1200" baseline="0">
                <a:solidFill>
                  <a:schemeClr val="accent2"/>
                </a:solidFill>
                <a:latin typeface="Calibri" panose="020F0502020204030204" pitchFamily="34" charset="0"/>
                <a:ea typeface="+mn-ea"/>
                <a:cs typeface="Calibri" panose="020F0502020204030204" pitchFamily="34" charset="0"/>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fontAlgn="auto">
              <a:spcAft>
                <a:spcPts val="0"/>
              </a:spcAft>
            </a:pPr>
            <a:r>
              <a:rPr lang="fr-BE" noProof="0" dirty="0"/>
              <a:t>2. Installation d’une délimitation matérielle</a:t>
            </a:r>
          </a:p>
          <a:p>
            <a:pPr fontAlgn="auto">
              <a:spcAft>
                <a:spcPts val="0"/>
              </a:spcAft>
            </a:pPr>
            <a:r>
              <a:rPr lang="fr-BE" noProof="0" dirty="0"/>
              <a:t>Etape 4 : briefing et contrôle</a:t>
            </a:r>
          </a:p>
        </p:txBody>
      </p:sp>
    </p:spTree>
    <p:extLst>
      <p:ext uri="{BB962C8B-B14F-4D97-AF65-F5344CB8AC3E}">
        <p14:creationId xmlns:p14="http://schemas.microsoft.com/office/powerpoint/2010/main" val="31178920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477203" y="1484784"/>
            <a:ext cx="8190797" cy="4244400"/>
          </a:xfrm>
        </p:spPr>
        <p:txBody>
          <a:bodyPr/>
          <a:lstStyle/>
          <a:p>
            <a:br>
              <a:rPr lang="fr-BE" sz="2000" b="1" noProof="0" dirty="0">
                <a:solidFill>
                  <a:schemeClr val="tx1"/>
                </a:solidFill>
              </a:rPr>
            </a:br>
            <a:r>
              <a:rPr lang="fr-BE" sz="2000" b="1" noProof="0" dirty="0">
                <a:solidFill>
                  <a:schemeClr val="tx1"/>
                </a:solidFill>
              </a:rPr>
              <a:t>Photo de famille “Entrepreneur”</a:t>
            </a:r>
            <a:br>
              <a:rPr lang="fr-BE" sz="2000" b="1" noProof="0" dirty="0">
                <a:solidFill>
                  <a:schemeClr val="tx1"/>
                </a:solidFill>
              </a:rPr>
            </a:br>
            <a:br>
              <a:rPr lang="fr-BE" sz="2000" b="1" noProof="0" dirty="0">
                <a:solidFill>
                  <a:schemeClr val="tx1"/>
                </a:solidFill>
              </a:rPr>
            </a:br>
            <a:r>
              <a:rPr lang="fr-BE" sz="2000" b="1" noProof="0" dirty="0">
                <a:solidFill>
                  <a:schemeClr val="tx1"/>
                </a:solidFill>
              </a:rPr>
              <a:t>0. Introduction</a:t>
            </a:r>
            <a:br>
              <a:rPr lang="fr-BE" sz="2000" b="1" noProof="0" dirty="0">
                <a:solidFill>
                  <a:schemeClr val="tx1"/>
                </a:solidFill>
              </a:rPr>
            </a:br>
            <a:endParaRPr lang="fr-BE" sz="2000" b="1" noProof="0" dirty="0">
              <a:solidFill>
                <a:schemeClr val="tx1"/>
              </a:solidFill>
            </a:endParaRPr>
          </a:p>
          <a:p>
            <a:r>
              <a:rPr lang="fr-BE" sz="2000" b="1" noProof="0" dirty="0">
                <a:solidFill>
                  <a:schemeClr val="tx1"/>
                </a:solidFill>
              </a:rPr>
              <a:t>1. Délimitation de la zone de chantier: délimitation matérielle </a:t>
            </a:r>
          </a:p>
          <a:p>
            <a:endParaRPr lang="fr-BE" sz="2000" b="1" noProof="0" dirty="0">
              <a:solidFill>
                <a:schemeClr val="tx1"/>
              </a:solidFill>
            </a:endParaRPr>
          </a:p>
          <a:p>
            <a:r>
              <a:rPr lang="fr-BE" sz="2000" b="1" noProof="0" dirty="0"/>
              <a:t>2. Délimitation de la zone de chantier: supervision par une personne – agent garde-frontière</a:t>
            </a:r>
          </a:p>
          <a:p>
            <a:endParaRPr lang="fr-BE" sz="2000" b="1" noProof="0" dirty="0">
              <a:solidFill>
                <a:schemeClr val="tx1"/>
              </a:solidFill>
            </a:endParaRPr>
          </a:p>
          <a:p>
            <a:r>
              <a:rPr lang="fr-BE" sz="2000" b="1" noProof="0" dirty="0">
                <a:solidFill>
                  <a:schemeClr val="tx1"/>
                </a:solidFill>
              </a:rPr>
              <a:t>3. Incidents</a:t>
            </a:r>
          </a:p>
          <a:p>
            <a:br>
              <a:rPr lang="fr-BE" sz="2000" noProof="0" dirty="0">
                <a:solidFill>
                  <a:schemeClr val="tx1"/>
                </a:solidFill>
              </a:rPr>
            </a:br>
            <a:endParaRPr lang="fr-BE" sz="2000" noProof="0" dirty="0">
              <a:solidFill>
                <a:schemeClr val="tx1"/>
              </a:solidFill>
            </a:endParaRPr>
          </a:p>
        </p:txBody>
      </p:sp>
      <p:sp>
        <p:nvSpPr>
          <p:cNvPr id="6" name="Titre 1"/>
          <p:cNvSpPr txBox="1">
            <a:spLocks/>
          </p:cNvSpPr>
          <p:nvPr/>
        </p:nvSpPr>
        <p:spPr>
          <a:xfrm>
            <a:off x="2504099" y="332656"/>
            <a:ext cx="9180612" cy="1411328"/>
          </a:xfrm>
          <a:prstGeom prst="rect">
            <a:avLst/>
          </a:prstGeom>
        </p:spPr>
        <p:txBody>
          <a:bodyPr/>
          <a:lstStyle>
            <a:lvl1pPr algn="l" defTabSz="514350" rtl="0" eaLnBrk="1" latinLnBrk="0" hangingPunct="1">
              <a:lnSpc>
                <a:spcPct val="90000"/>
              </a:lnSpc>
              <a:spcBef>
                <a:spcPct val="0"/>
              </a:spcBef>
              <a:buNone/>
              <a:defRPr sz="2475" kern="1200">
                <a:solidFill>
                  <a:schemeClr val="tx1"/>
                </a:solidFill>
                <a:latin typeface="+mj-lt"/>
                <a:ea typeface="+mj-ea"/>
                <a:cs typeface="+mj-cs"/>
              </a:defRPr>
            </a:lvl1pPr>
          </a:lstStyle>
          <a:p>
            <a:pPr fontAlgn="auto">
              <a:spcAft>
                <a:spcPts val="0"/>
              </a:spcAft>
            </a:pPr>
            <a:r>
              <a:rPr lang="fr-BE" sz="4800" b="1" noProof="0" dirty="0">
                <a:latin typeface="+mn-lt"/>
                <a:cs typeface="Arial" panose="020B0604020202020204" pitchFamily="34" charset="0"/>
              </a:rPr>
              <a:t>Contenu</a:t>
            </a:r>
          </a:p>
        </p:txBody>
      </p:sp>
    </p:spTree>
    <p:extLst>
      <p:ext uri="{BB962C8B-B14F-4D97-AF65-F5344CB8AC3E}">
        <p14:creationId xmlns:p14="http://schemas.microsoft.com/office/powerpoint/2010/main" val="15046546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bwMode="auto">
          <a:xfrm>
            <a:off x="1089447" y="695817"/>
            <a:ext cx="8064500" cy="506413"/>
          </a:xfrm>
          <a:prstGeom prst="rect">
            <a:avLst/>
          </a:prstGeom>
          <a:noFill/>
          <a:ln w="9525">
            <a:noFill/>
            <a:miter lim="800000"/>
            <a:headEnd/>
            <a:tailEnd/>
          </a:ln>
          <a:effectLst/>
        </p:spPr>
        <p:txBody>
          <a:bodyPr lIns="0" tIns="0" rIns="0" bIns="0"/>
          <a:lstStyle/>
          <a:p>
            <a:pPr algn="l">
              <a:defRPr/>
            </a:pPr>
            <a:r>
              <a:rPr lang="fr-BE" sz="2000" b="1" kern="0" noProof="0" dirty="0">
                <a:solidFill>
                  <a:srgbClr val="0070C0"/>
                </a:solidFill>
                <a:latin typeface="+mj-lt"/>
                <a:ea typeface="+mj-ea"/>
                <a:cs typeface="+mj-cs"/>
              </a:rPr>
              <a:t>Supervision par une personne : agent garde-frontière - définition</a:t>
            </a:r>
          </a:p>
        </p:txBody>
      </p:sp>
      <p:sp>
        <p:nvSpPr>
          <p:cNvPr id="22" name="Rounded Rectangle 12"/>
          <p:cNvSpPr/>
          <p:nvPr/>
        </p:nvSpPr>
        <p:spPr bwMode="auto">
          <a:xfrm>
            <a:off x="1089447" y="1561061"/>
            <a:ext cx="9255025" cy="1435891"/>
          </a:xfrm>
          <a:prstGeom prst="roundRect">
            <a:avLst/>
          </a:prstGeom>
          <a:noFill/>
          <a:ln w="3175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lvl="0" algn="just">
              <a:defRPr/>
            </a:pPr>
            <a:r>
              <a:rPr lang="fr-BE" sz="1400" noProof="0" dirty="0">
                <a:latin typeface="+mn-lt"/>
                <a:cs typeface="Calibri Light" panose="020F0302020204030204" pitchFamily="34" charset="0"/>
              </a:rPr>
              <a:t>On entend par </a:t>
            </a:r>
            <a:r>
              <a:rPr lang="fr-BE" sz="1400" b="1" noProof="0" dirty="0">
                <a:latin typeface="+mn-lt"/>
                <a:cs typeface="Calibri Light" panose="020F0302020204030204" pitchFamily="34" charset="0"/>
              </a:rPr>
              <a:t>agent garde-frontière :</a:t>
            </a:r>
          </a:p>
          <a:p>
            <a:pPr lvl="0" algn="just">
              <a:defRPr/>
            </a:pPr>
            <a:endParaRPr lang="fr-BE" sz="1400" noProof="0" dirty="0">
              <a:latin typeface="+mn-lt"/>
              <a:cs typeface="Calibri Light" panose="020F0302020204030204" pitchFamily="34" charset="0"/>
            </a:endParaRPr>
          </a:p>
          <a:p>
            <a:pPr lvl="0" algn="just">
              <a:defRPr/>
            </a:pPr>
            <a:r>
              <a:rPr lang="fr-BE" sz="1400" noProof="0" dirty="0">
                <a:latin typeface="+mn-lt"/>
              </a:rPr>
              <a:t>Une personne qui attire l’attention du personnel sur l'emplacement de la limite de la zone de chantier, afin d’éviter que les travailleurs, le matériel manipulé par les travailleurs, les engins, ou les charges manipulées </a:t>
            </a:r>
          </a:p>
          <a:p>
            <a:pPr lvl="0" algn="just">
              <a:defRPr/>
            </a:pPr>
            <a:r>
              <a:rPr lang="fr-BE" sz="1400" noProof="0" dirty="0">
                <a:latin typeface="+mn-lt"/>
              </a:rPr>
              <a:t>par les engins ne franchissent cette limite.  </a:t>
            </a:r>
          </a:p>
          <a:p>
            <a:pPr marL="285750" lvl="0" indent="-285750" algn="just">
              <a:buFontTx/>
              <a:buChar char="-"/>
              <a:defRPr/>
            </a:pPr>
            <a:endParaRPr lang="fr-BE" sz="1600" noProof="0" dirty="0">
              <a:latin typeface="+mn-lt"/>
            </a:endParaRPr>
          </a:p>
        </p:txBody>
      </p:sp>
      <p:sp>
        <p:nvSpPr>
          <p:cNvPr id="11" name="Text Placeholder 4"/>
          <p:cNvSpPr txBox="1">
            <a:spLocks/>
          </p:cNvSpPr>
          <p:nvPr/>
        </p:nvSpPr>
        <p:spPr>
          <a:xfrm>
            <a:off x="7536160" y="116632"/>
            <a:ext cx="4577119" cy="360363"/>
          </a:xfrm>
          <a:prstGeom prst="rect">
            <a:avLst/>
          </a:prstGeom>
        </p:spPr>
        <p:txBody>
          <a:bodyPr/>
          <a:lstStyle>
            <a:lvl1pPr marL="0" indent="0" algn="r" defTabSz="514350" rtl="0" eaLnBrk="1" latinLnBrk="0" hangingPunct="1">
              <a:lnSpc>
                <a:spcPct val="90000"/>
              </a:lnSpc>
              <a:spcBef>
                <a:spcPts val="563"/>
              </a:spcBef>
              <a:buFont typeface="Arial" panose="020B0604020202020204" pitchFamily="34" charset="0"/>
              <a:buNone/>
              <a:defRPr sz="900" kern="1200" baseline="0">
                <a:solidFill>
                  <a:schemeClr val="accent2"/>
                </a:solidFill>
                <a:latin typeface="Calibri" panose="020F0502020204030204" pitchFamily="34" charset="0"/>
                <a:ea typeface="+mn-ea"/>
                <a:cs typeface="Calibri" panose="020F0502020204030204" pitchFamily="34" charset="0"/>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fontAlgn="auto">
              <a:spcAft>
                <a:spcPts val="0"/>
              </a:spcAft>
            </a:pPr>
            <a:r>
              <a:rPr lang="fr-BE" noProof="0" dirty="0"/>
              <a:t>2. Délimitation de la zone de chantier: supervision par une personne – agent garde-frontière</a:t>
            </a:r>
          </a:p>
          <a:p>
            <a:pPr fontAlgn="auto">
              <a:spcAft>
                <a:spcPts val="0"/>
              </a:spcAft>
            </a:pPr>
            <a:endParaRPr lang="fr-BE" noProof="0" dirty="0"/>
          </a:p>
        </p:txBody>
      </p:sp>
      <p:grpSp>
        <p:nvGrpSpPr>
          <p:cNvPr id="6" name="Group 6">
            <a:extLst>
              <a:ext uri="{FF2B5EF4-FFF2-40B4-BE49-F238E27FC236}">
                <a16:creationId xmlns:a16="http://schemas.microsoft.com/office/drawing/2014/main" id="{221177DF-B878-45A6-BBC4-43C6299D626A}"/>
              </a:ext>
            </a:extLst>
          </p:cNvPr>
          <p:cNvGrpSpPr/>
          <p:nvPr/>
        </p:nvGrpSpPr>
        <p:grpSpPr>
          <a:xfrm>
            <a:off x="4727848" y="3472126"/>
            <a:ext cx="1224137" cy="1873446"/>
            <a:chOff x="479376" y="2080154"/>
            <a:chExt cx="1224137" cy="1873446"/>
          </a:xfrm>
        </p:grpSpPr>
        <p:sp>
          <p:nvSpPr>
            <p:cNvPr id="7" name="Rechthoek 35">
              <a:extLst>
                <a:ext uri="{FF2B5EF4-FFF2-40B4-BE49-F238E27FC236}">
                  <a16:creationId xmlns:a16="http://schemas.microsoft.com/office/drawing/2014/main" id="{2CD5F161-CD25-43DF-98B4-FA9B0DA3BF26}"/>
                </a:ext>
              </a:extLst>
            </p:cNvPr>
            <p:cNvSpPr>
              <a:spLocks noChangeArrowheads="1"/>
            </p:cNvSpPr>
            <p:nvPr/>
          </p:nvSpPr>
          <p:spPr bwMode="auto">
            <a:xfrm>
              <a:off x="479376" y="3447187"/>
              <a:ext cx="1224137" cy="506413"/>
            </a:xfrm>
            <a:prstGeom prst="rect">
              <a:avLst/>
            </a:prstGeom>
            <a:solidFill>
              <a:schemeClr val="bg1">
                <a:lumMod val="65000"/>
              </a:schemeClr>
            </a:solidFill>
            <a:ln w="31750" algn="ctr">
              <a:noFill/>
              <a:round/>
              <a:headEnd/>
              <a:tailEnd/>
            </a:ln>
          </p:spPr>
          <p:txBody>
            <a:bodyPr lIns="0" tIns="0" rIns="0" bIns="0" anchor="ctr"/>
            <a:lstStyle/>
            <a:p>
              <a:pPr algn="ctr"/>
              <a:r>
                <a:rPr lang="fr-BE" sz="900" b="1" noProof="0" dirty="0">
                  <a:solidFill>
                    <a:schemeClr val="bg1"/>
                  </a:solidFill>
                  <a:latin typeface="+mn-lt"/>
                </a:rPr>
                <a:t>AGENT </a:t>
              </a:r>
            </a:p>
            <a:p>
              <a:pPr algn="ctr"/>
              <a:r>
                <a:rPr lang="fr-BE" sz="900" b="1" noProof="0" dirty="0">
                  <a:solidFill>
                    <a:schemeClr val="bg1"/>
                  </a:solidFill>
                  <a:latin typeface="+mn-lt"/>
                </a:rPr>
                <a:t>GARDE-FRONTIÈRE</a:t>
              </a:r>
            </a:p>
            <a:p>
              <a:pPr algn="ctr"/>
              <a:r>
                <a:rPr lang="fr-BE" sz="900" b="1" noProof="0" dirty="0">
                  <a:solidFill>
                    <a:schemeClr val="bg1"/>
                  </a:solidFill>
                  <a:latin typeface="+mn-lt"/>
                </a:rPr>
                <a:t>ENTREPRENEUR</a:t>
              </a:r>
              <a:endParaRPr lang="fr-BE" sz="1100" b="1" noProof="0" dirty="0">
                <a:solidFill>
                  <a:schemeClr val="bg1"/>
                </a:solidFill>
                <a:latin typeface="+mn-lt"/>
              </a:endParaRPr>
            </a:p>
          </p:txBody>
        </p:sp>
        <p:pic>
          <p:nvPicPr>
            <p:cNvPr id="9" name="Picture 12">
              <a:extLst>
                <a:ext uri="{FF2B5EF4-FFF2-40B4-BE49-F238E27FC236}">
                  <a16:creationId xmlns:a16="http://schemas.microsoft.com/office/drawing/2014/main" id="{618C0A0B-47E4-4102-8258-B05ABA88E9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1881" y="2080154"/>
              <a:ext cx="419096" cy="1226172"/>
            </a:xfrm>
            <a:prstGeom prst="rect">
              <a:avLst/>
            </a:prstGeom>
            <a:ln w="25400">
              <a:solidFill>
                <a:schemeClr val="tx2">
                  <a:lumMod val="85000"/>
                </a:schemeClr>
              </a:solidFill>
            </a:ln>
          </p:spPr>
        </p:pic>
      </p:grpSp>
      <p:pic>
        <p:nvPicPr>
          <p:cNvPr id="10" name="Picture 9">
            <a:extLst>
              <a:ext uri="{FF2B5EF4-FFF2-40B4-BE49-F238E27FC236}">
                <a16:creationId xmlns:a16="http://schemas.microsoft.com/office/drawing/2014/main" id="{D8FE3C94-5F0F-4B95-B922-59F054AA57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54845" y="3380067"/>
            <a:ext cx="428659" cy="332714"/>
          </a:xfrm>
          <a:prstGeom prst="rect">
            <a:avLst/>
          </a:prstGeom>
        </p:spPr>
      </p:pic>
    </p:spTree>
    <p:extLst>
      <p:ext uri="{BB962C8B-B14F-4D97-AF65-F5344CB8AC3E}">
        <p14:creationId xmlns:p14="http://schemas.microsoft.com/office/powerpoint/2010/main" val="2591800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dissolve">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auto">
          <a:xfrm>
            <a:off x="919492" y="657267"/>
            <a:ext cx="10577108" cy="506413"/>
          </a:xfrm>
          <a:prstGeom prst="rect">
            <a:avLst/>
          </a:prstGeom>
          <a:noFill/>
          <a:ln w="9525">
            <a:noFill/>
            <a:miter lim="800000"/>
            <a:headEnd/>
            <a:tailEnd/>
          </a:ln>
          <a:effectLst/>
        </p:spPr>
        <p:txBody>
          <a:bodyPr lIns="0" tIns="0" rIns="0" bIns="0"/>
          <a:lstStyle/>
          <a:p>
            <a:pPr algn="l">
              <a:defRPr/>
            </a:pPr>
            <a:r>
              <a:rPr lang="fr-BE" sz="2000" b="1" kern="0" noProof="0" dirty="0">
                <a:solidFill>
                  <a:srgbClr val="0070C0"/>
                </a:solidFill>
                <a:latin typeface="+mj-lt"/>
                <a:ea typeface="+mj-ea"/>
                <a:cs typeface="+mj-cs"/>
              </a:rPr>
              <a:t>Mise en œuvre d’une délimitation de la zone de Chanter par un agent garde-frontière : Approche</a:t>
            </a:r>
          </a:p>
        </p:txBody>
      </p:sp>
      <p:sp>
        <p:nvSpPr>
          <p:cNvPr id="23" name="Rectangle 22"/>
          <p:cNvSpPr/>
          <p:nvPr/>
        </p:nvSpPr>
        <p:spPr bwMode="auto">
          <a:xfrm>
            <a:off x="7162282" y="1642627"/>
            <a:ext cx="2592288"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fr-BE" sz="1200" noProof="0" dirty="0"/>
              <a:t>Validation sur le terrain</a:t>
            </a:r>
          </a:p>
        </p:txBody>
      </p:sp>
      <p:sp>
        <p:nvSpPr>
          <p:cNvPr id="27" name="Rectangle 26"/>
          <p:cNvSpPr/>
          <p:nvPr/>
        </p:nvSpPr>
        <p:spPr bwMode="auto">
          <a:xfrm>
            <a:off x="4807725" y="1276570"/>
            <a:ext cx="2121664" cy="753244"/>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fr-BE" sz="1200" noProof="0" dirty="0"/>
              <a:t>Planification des travaux et détermination du système de protection</a:t>
            </a:r>
          </a:p>
        </p:txBody>
      </p:sp>
      <p:sp>
        <p:nvSpPr>
          <p:cNvPr id="37" name="Ovaal 21"/>
          <p:cNvSpPr/>
          <p:nvPr/>
        </p:nvSpPr>
        <p:spPr bwMode="auto">
          <a:xfrm>
            <a:off x="4670175" y="1176922"/>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fr-BE" sz="1600" b="1" noProof="0" dirty="0">
                <a:solidFill>
                  <a:schemeClr val="bg1"/>
                </a:solidFill>
                <a:latin typeface="Arial" charset="0"/>
                <a:cs typeface="Arial" charset="0"/>
              </a:rPr>
              <a:t>1</a:t>
            </a:r>
          </a:p>
        </p:txBody>
      </p:sp>
      <p:sp>
        <p:nvSpPr>
          <p:cNvPr id="38" name="Ovaal 22"/>
          <p:cNvSpPr/>
          <p:nvPr/>
        </p:nvSpPr>
        <p:spPr bwMode="auto">
          <a:xfrm>
            <a:off x="7018266" y="1509176"/>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fr-BE" sz="1600" b="1" noProof="0" dirty="0">
                <a:solidFill>
                  <a:schemeClr val="bg1"/>
                </a:solidFill>
                <a:latin typeface="Arial" charset="0"/>
                <a:cs typeface="Arial" charset="0"/>
              </a:rPr>
              <a:t>2</a:t>
            </a:r>
          </a:p>
        </p:txBody>
      </p:sp>
      <p:sp>
        <p:nvSpPr>
          <p:cNvPr id="44" name="Rectangle 43"/>
          <p:cNvSpPr/>
          <p:nvPr/>
        </p:nvSpPr>
        <p:spPr bwMode="auto">
          <a:xfrm>
            <a:off x="7162282" y="2890837"/>
            <a:ext cx="2592288"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fr-BE" sz="1200" noProof="0" dirty="0"/>
              <a:t>Détermination de l’emplacement de l’agent garde-frontière</a:t>
            </a:r>
          </a:p>
        </p:txBody>
      </p:sp>
      <p:sp>
        <p:nvSpPr>
          <p:cNvPr id="45" name="Ovaal 22"/>
          <p:cNvSpPr/>
          <p:nvPr/>
        </p:nvSpPr>
        <p:spPr bwMode="auto">
          <a:xfrm>
            <a:off x="7018266" y="2746821"/>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fr-BE" sz="1600" b="1" noProof="0" dirty="0">
                <a:solidFill>
                  <a:schemeClr val="bg1"/>
                </a:solidFill>
                <a:latin typeface="Arial" charset="0"/>
                <a:cs typeface="Arial" charset="0"/>
              </a:rPr>
              <a:t>3</a:t>
            </a:r>
          </a:p>
        </p:txBody>
      </p:sp>
      <p:sp>
        <p:nvSpPr>
          <p:cNvPr id="48" name="Rectangle 47"/>
          <p:cNvSpPr/>
          <p:nvPr/>
        </p:nvSpPr>
        <p:spPr bwMode="auto">
          <a:xfrm>
            <a:off x="7162282" y="4139046"/>
            <a:ext cx="2592288"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fr-BE" sz="1200" noProof="0" dirty="0"/>
              <a:t>Briefing des agents</a:t>
            </a:r>
          </a:p>
          <a:p>
            <a:pPr algn="ctr"/>
            <a:r>
              <a:rPr lang="fr-BE" sz="1200" noProof="0" dirty="0"/>
              <a:t>Contrôle de l’équipement de l’agent garde-frontière</a:t>
            </a:r>
          </a:p>
        </p:txBody>
      </p:sp>
      <p:sp>
        <p:nvSpPr>
          <p:cNvPr id="49" name="Ovaal 22"/>
          <p:cNvSpPr/>
          <p:nvPr/>
        </p:nvSpPr>
        <p:spPr bwMode="auto">
          <a:xfrm>
            <a:off x="7018266" y="3995030"/>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fr-BE" sz="1600" b="1" noProof="0" dirty="0">
                <a:solidFill>
                  <a:schemeClr val="bg1"/>
                </a:solidFill>
                <a:latin typeface="Arial" charset="0"/>
                <a:cs typeface="Arial" charset="0"/>
              </a:rPr>
              <a:t>4</a:t>
            </a:r>
          </a:p>
        </p:txBody>
      </p:sp>
      <p:sp>
        <p:nvSpPr>
          <p:cNvPr id="51" name="Rectangle 50"/>
          <p:cNvSpPr/>
          <p:nvPr/>
        </p:nvSpPr>
        <p:spPr bwMode="auto">
          <a:xfrm>
            <a:off x="7162282" y="5354741"/>
            <a:ext cx="2592288"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fr-BE" sz="1200" noProof="0" dirty="0"/>
              <a:t>Installation des agents</a:t>
            </a:r>
          </a:p>
          <a:p>
            <a:pPr algn="ctr"/>
            <a:r>
              <a:rPr lang="fr-BE" sz="1200" noProof="0" dirty="0"/>
              <a:t>Tests préalables</a:t>
            </a:r>
          </a:p>
        </p:txBody>
      </p:sp>
      <p:sp>
        <p:nvSpPr>
          <p:cNvPr id="52" name="Ovaal 22"/>
          <p:cNvSpPr/>
          <p:nvPr/>
        </p:nvSpPr>
        <p:spPr bwMode="auto">
          <a:xfrm>
            <a:off x="7018266" y="5158477"/>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fr-BE" sz="1600" b="1" noProof="0" dirty="0">
                <a:solidFill>
                  <a:schemeClr val="bg1"/>
                </a:solidFill>
                <a:latin typeface="Arial" charset="0"/>
                <a:cs typeface="Arial" charset="0"/>
              </a:rPr>
              <a:t>5</a:t>
            </a:r>
          </a:p>
        </p:txBody>
      </p:sp>
      <p:sp>
        <p:nvSpPr>
          <p:cNvPr id="29" name="Rectangle 28"/>
          <p:cNvSpPr/>
          <p:nvPr/>
        </p:nvSpPr>
        <p:spPr bwMode="auto">
          <a:xfrm>
            <a:off x="4807726" y="5123841"/>
            <a:ext cx="2094233"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fr-BE" sz="1200" noProof="0" dirty="0"/>
              <a:t>Fonctionnement </a:t>
            </a:r>
          </a:p>
          <a:p>
            <a:pPr algn="ctr"/>
            <a:r>
              <a:rPr lang="fr-BE" sz="1200" noProof="0" dirty="0"/>
              <a:t>du système de protection</a:t>
            </a:r>
          </a:p>
        </p:txBody>
      </p:sp>
      <p:sp>
        <p:nvSpPr>
          <p:cNvPr id="30" name="Ovaal 22"/>
          <p:cNvSpPr/>
          <p:nvPr/>
        </p:nvSpPr>
        <p:spPr bwMode="auto">
          <a:xfrm>
            <a:off x="4663710" y="5003142"/>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fr-BE" sz="1600" b="1" noProof="0" dirty="0">
                <a:solidFill>
                  <a:schemeClr val="bg1"/>
                </a:solidFill>
                <a:latin typeface="Arial" charset="0"/>
                <a:cs typeface="Arial" charset="0"/>
              </a:rPr>
              <a:t>6</a:t>
            </a:r>
          </a:p>
        </p:txBody>
      </p:sp>
      <p:sp>
        <p:nvSpPr>
          <p:cNvPr id="31" name="Rectangle 30"/>
          <p:cNvSpPr/>
          <p:nvPr/>
        </p:nvSpPr>
        <p:spPr bwMode="auto">
          <a:xfrm>
            <a:off x="2331733" y="5123841"/>
            <a:ext cx="2094233"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fr-BE" sz="1200" noProof="0" dirty="0"/>
              <a:t>Fin des travaux </a:t>
            </a:r>
          </a:p>
          <a:p>
            <a:pPr algn="ctr"/>
            <a:r>
              <a:rPr lang="fr-BE" sz="1200" noProof="0" dirty="0"/>
              <a:t>Suppression de la protection</a:t>
            </a:r>
          </a:p>
        </p:txBody>
      </p:sp>
      <p:sp>
        <p:nvSpPr>
          <p:cNvPr id="53" name="Ovaal 22"/>
          <p:cNvSpPr/>
          <p:nvPr/>
        </p:nvSpPr>
        <p:spPr bwMode="auto">
          <a:xfrm>
            <a:off x="2187717" y="5003142"/>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fr-BE" sz="1600" b="1" noProof="0" dirty="0">
                <a:solidFill>
                  <a:schemeClr val="bg1"/>
                </a:solidFill>
                <a:latin typeface="Arial" charset="0"/>
                <a:cs typeface="Arial" charset="0"/>
              </a:rPr>
              <a:t>7</a:t>
            </a:r>
          </a:p>
        </p:txBody>
      </p:sp>
      <p:sp>
        <p:nvSpPr>
          <p:cNvPr id="33" name="Draaiende pijl 15"/>
          <p:cNvSpPr/>
          <p:nvPr/>
        </p:nvSpPr>
        <p:spPr bwMode="auto">
          <a:xfrm rot="1987104">
            <a:off x="4388265" y="2450767"/>
            <a:ext cx="2160000" cy="2126743"/>
          </a:xfrm>
          <a:prstGeom prst="circularArrow">
            <a:avLst>
              <a:gd name="adj1" fmla="val 7689"/>
              <a:gd name="adj2" fmla="val 36663"/>
              <a:gd name="adj3" fmla="val 3785039"/>
              <a:gd name="adj4" fmla="val 12343958"/>
              <a:gd name="adj5" fmla="val 7273"/>
            </a:avLst>
          </a:prstGeom>
          <a:gradFill flip="none" rotWithShape="1">
            <a:gsLst>
              <a:gs pos="100000">
                <a:schemeClr val="bg1">
                  <a:lumMod val="65000"/>
                </a:schemeClr>
              </a:gs>
              <a:gs pos="100000">
                <a:schemeClr val="bg1">
                  <a:lumMod val="65000"/>
                </a:schemeClr>
              </a:gs>
              <a:gs pos="52000">
                <a:schemeClr val="bg1">
                  <a:lumMod val="85000"/>
                </a:schemeClr>
              </a:gs>
            </a:gsLst>
            <a:lin ang="2700000" scaled="1"/>
            <a:tileRect/>
          </a:gradFill>
          <a:ln w="317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fr-BE" noProof="0" dirty="0">
              <a:solidFill>
                <a:srgbClr val="FF0000"/>
              </a:solidFill>
            </a:endParaRPr>
          </a:p>
        </p:txBody>
      </p:sp>
      <p:grpSp>
        <p:nvGrpSpPr>
          <p:cNvPr id="2" name="Group 1"/>
          <p:cNvGrpSpPr/>
          <p:nvPr/>
        </p:nvGrpSpPr>
        <p:grpSpPr>
          <a:xfrm>
            <a:off x="3531526" y="2450767"/>
            <a:ext cx="2924776" cy="2160240"/>
            <a:chOff x="2007525" y="2644722"/>
            <a:chExt cx="2924776" cy="2160240"/>
          </a:xfrm>
        </p:grpSpPr>
        <p:sp>
          <p:nvSpPr>
            <p:cNvPr id="32" name="PIJL-LINKS 27"/>
            <p:cNvSpPr/>
            <p:nvPr/>
          </p:nvSpPr>
          <p:spPr bwMode="auto">
            <a:xfrm>
              <a:off x="2007525" y="4444922"/>
              <a:ext cx="1872208" cy="360040"/>
            </a:xfrm>
            <a:prstGeom prst="leftArrow">
              <a:avLst/>
            </a:prstGeom>
            <a:solidFill>
              <a:schemeClr val="bg1">
                <a:lumMod val="85000"/>
              </a:schemeClr>
            </a:solidFill>
            <a:ln w="317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fr-BE" noProof="0" dirty="0"/>
            </a:p>
          </p:txBody>
        </p:sp>
        <p:sp>
          <p:nvSpPr>
            <p:cNvPr id="35" name="Ovaal 14"/>
            <p:cNvSpPr/>
            <p:nvPr/>
          </p:nvSpPr>
          <p:spPr bwMode="auto">
            <a:xfrm>
              <a:off x="3663709" y="2644722"/>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fr-BE" sz="1600" b="1" noProof="0" dirty="0">
                  <a:solidFill>
                    <a:schemeClr val="bg1"/>
                  </a:solidFill>
                  <a:latin typeface="Arial" charset="0"/>
                  <a:cs typeface="Arial" charset="0"/>
                </a:rPr>
                <a:t>1</a:t>
              </a:r>
            </a:p>
          </p:txBody>
        </p:sp>
        <p:sp>
          <p:nvSpPr>
            <p:cNvPr id="36" name="Ovaal 18"/>
            <p:cNvSpPr/>
            <p:nvPr/>
          </p:nvSpPr>
          <p:spPr bwMode="auto">
            <a:xfrm>
              <a:off x="4283784" y="2809867"/>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fr-BE" sz="1600" b="1" noProof="0" dirty="0">
                  <a:solidFill>
                    <a:schemeClr val="bg1"/>
                  </a:solidFill>
                  <a:latin typeface="Arial" charset="0"/>
                  <a:cs typeface="Arial" charset="0"/>
                </a:rPr>
                <a:t>2</a:t>
              </a:r>
            </a:p>
          </p:txBody>
        </p:sp>
        <p:sp>
          <p:nvSpPr>
            <p:cNvPr id="41" name="Ovaal 18"/>
            <p:cNvSpPr/>
            <p:nvPr/>
          </p:nvSpPr>
          <p:spPr bwMode="auto">
            <a:xfrm>
              <a:off x="4644269" y="3322885"/>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fr-BE" sz="1600" b="1" noProof="0" dirty="0">
                  <a:solidFill>
                    <a:schemeClr val="bg1"/>
                  </a:solidFill>
                  <a:latin typeface="Arial" charset="0"/>
                  <a:cs typeface="Arial" charset="0"/>
                </a:rPr>
                <a:t>3</a:t>
              </a:r>
            </a:p>
          </p:txBody>
        </p:sp>
        <p:sp>
          <p:nvSpPr>
            <p:cNvPr id="46" name="Ovaal 18"/>
            <p:cNvSpPr/>
            <p:nvPr/>
          </p:nvSpPr>
          <p:spPr bwMode="auto">
            <a:xfrm>
              <a:off x="4246839" y="4374201"/>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fr-BE" sz="1600" b="1" noProof="0" dirty="0">
                  <a:solidFill>
                    <a:schemeClr val="bg1"/>
                  </a:solidFill>
                  <a:latin typeface="Arial" charset="0"/>
                  <a:cs typeface="Arial" charset="0"/>
                </a:rPr>
                <a:t>5</a:t>
              </a:r>
            </a:p>
          </p:txBody>
        </p:sp>
        <p:sp>
          <p:nvSpPr>
            <p:cNvPr id="47" name="Ovaal 18"/>
            <p:cNvSpPr/>
            <p:nvPr/>
          </p:nvSpPr>
          <p:spPr bwMode="auto">
            <a:xfrm>
              <a:off x="4644269" y="3903091"/>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fr-BE" sz="1600" b="1" noProof="0" dirty="0">
                  <a:solidFill>
                    <a:schemeClr val="bg1"/>
                  </a:solidFill>
                  <a:latin typeface="Arial" charset="0"/>
                  <a:cs typeface="Arial" charset="0"/>
                </a:rPr>
                <a:t>4</a:t>
              </a:r>
            </a:p>
          </p:txBody>
        </p:sp>
        <p:sp>
          <p:nvSpPr>
            <p:cNvPr id="50" name="Ovaal 18"/>
            <p:cNvSpPr/>
            <p:nvPr/>
          </p:nvSpPr>
          <p:spPr bwMode="auto">
            <a:xfrm>
              <a:off x="3581051" y="4480926"/>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fr-BE" sz="1600" b="1" noProof="0" dirty="0">
                  <a:solidFill>
                    <a:schemeClr val="bg1"/>
                  </a:solidFill>
                  <a:latin typeface="Arial" charset="0"/>
                  <a:cs typeface="Arial" charset="0"/>
                </a:rPr>
                <a:t>6</a:t>
              </a:r>
            </a:p>
          </p:txBody>
        </p:sp>
        <p:sp>
          <p:nvSpPr>
            <p:cNvPr id="54" name="Ovaal 18"/>
            <p:cNvSpPr/>
            <p:nvPr/>
          </p:nvSpPr>
          <p:spPr bwMode="auto">
            <a:xfrm>
              <a:off x="2943629" y="4480926"/>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fr-BE" sz="1600" b="1" noProof="0" dirty="0">
                  <a:solidFill>
                    <a:schemeClr val="bg1"/>
                  </a:solidFill>
                  <a:latin typeface="Arial" charset="0"/>
                  <a:cs typeface="Arial" charset="0"/>
                </a:rPr>
                <a:t>7</a:t>
              </a:r>
            </a:p>
          </p:txBody>
        </p:sp>
      </p:gr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6446" y="2866209"/>
            <a:ext cx="1015178" cy="1375403"/>
          </a:xfrm>
          <a:prstGeom prst="rect">
            <a:avLst/>
          </a:prstGeom>
        </p:spPr>
      </p:pic>
      <p:sp>
        <p:nvSpPr>
          <p:cNvPr id="39" name="Wolkvormige toelichting 17"/>
          <p:cNvSpPr/>
          <p:nvPr/>
        </p:nvSpPr>
        <p:spPr bwMode="auto">
          <a:xfrm>
            <a:off x="2056919" y="2170785"/>
            <a:ext cx="2590502" cy="1096869"/>
          </a:xfrm>
          <a:prstGeom prst="cloudCallout">
            <a:avLst>
              <a:gd name="adj1" fmla="val 64202"/>
              <a:gd name="adj2" fmla="val 32311"/>
            </a:avLst>
          </a:prstGeom>
          <a:noFill/>
          <a:ln w="31750" cap="flat" cmpd="sng" algn="ctr">
            <a:solidFill>
              <a:schemeClr val="accent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endParaRPr lang="fr-BE" sz="1200" noProof="0" dirty="0">
              <a:solidFill>
                <a:schemeClr val="tx2"/>
              </a:solidFill>
            </a:endParaRPr>
          </a:p>
        </p:txBody>
      </p:sp>
      <p:sp>
        <p:nvSpPr>
          <p:cNvPr id="34" name="TextBox 33"/>
          <p:cNvSpPr txBox="1"/>
          <p:nvPr/>
        </p:nvSpPr>
        <p:spPr>
          <a:xfrm>
            <a:off x="2567425" y="2296189"/>
            <a:ext cx="1584176" cy="738664"/>
          </a:xfrm>
          <a:prstGeom prst="rect">
            <a:avLst/>
          </a:prstGeom>
          <a:noFill/>
        </p:spPr>
        <p:txBody>
          <a:bodyPr wrap="square" rtlCol="0">
            <a:spAutoFit/>
          </a:bodyPr>
          <a:lstStyle/>
          <a:p>
            <a:r>
              <a:rPr lang="fr-BE" sz="1400" b="1" noProof="0" dirty="0">
                <a:solidFill>
                  <a:srgbClr val="005DA4"/>
                </a:solidFill>
                <a:latin typeface="+mn-lt"/>
              </a:rPr>
              <a:t>Établir un système de protection? </a:t>
            </a:r>
          </a:p>
          <a:p>
            <a:r>
              <a:rPr lang="fr-BE" sz="1400" b="1" noProof="0" dirty="0">
                <a:solidFill>
                  <a:srgbClr val="005DA4"/>
                </a:solidFill>
                <a:latin typeface="+mn-lt"/>
              </a:rPr>
              <a:t>Quelle approche? </a:t>
            </a:r>
          </a:p>
        </p:txBody>
      </p:sp>
      <p:sp>
        <p:nvSpPr>
          <p:cNvPr id="40" name="Text Placeholder 4">
            <a:extLst>
              <a:ext uri="{FF2B5EF4-FFF2-40B4-BE49-F238E27FC236}">
                <a16:creationId xmlns:a16="http://schemas.microsoft.com/office/drawing/2014/main" id="{90517F35-65F2-4CC9-AF71-26C919D4983B}"/>
              </a:ext>
            </a:extLst>
          </p:cNvPr>
          <p:cNvSpPr txBox="1">
            <a:spLocks/>
          </p:cNvSpPr>
          <p:nvPr/>
        </p:nvSpPr>
        <p:spPr>
          <a:xfrm>
            <a:off x="7536160" y="116632"/>
            <a:ext cx="4577119" cy="360363"/>
          </a:xfrm>
          <a:prstGeom prst="rect">
            <a:avLst/>
          </a:prstGeom>
        </p:spPr>
        <p:txBody>
          <a:bodyPr/>
          <a:lstStyle>
            <a:lvl1pPr marL="0" indent="0" algn="r" defTabSz="514350" rtl="0" eaLnBrk="1" latinLnBrk="0" hangingPunct="1">
              <a:lnSpc>
                <a:spcPct val="90000"/>
              </a:lnSpc>
              <a:spcBef>
                <a:spcPts val="563"/>
              </a:spcBef>
              <a:buFont typeface="Arial" panose="020B0604020202020204" pitchFamily="34" charset="0"/>
              <a:buNone/>
              <a:defRPr sz="900" kern="1200" baseline="0">
                <a:solidFill>
                  <a:schemeClr val="accent2"/>
                </a:solidFill>
                <a:latin typeface="Calibri" panose="020F0502020204030204" pitchFamily="34" charset="0"/>
                <a:ea typeface="+mn-ea"/>
                <a:cs typeface="Calibri" panose="020F0502020204030204" pitchFamily="34" charset="0"/>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fontAlgn="auto">
              <a:spcAft>
                <a:spcPts val="0"/>
              </a:spcAft>
            </a:pPr>
            <a:r>
              <a:rPr lang="fr-BE" noProof="0" dirty="0"/>
              <a:t>2. Délimitation de la zone de chantier: supervision par une personne – agent garde-frontière</a:t>
            </a:r>
          </a:p>
          <a:p>
            <a:pPr fontAlgn="auto">
              <a:spcAft>
                <a:spcPts val="0"/>
              </a:spcAft>
            </a:pPr>
            <a:endParaRPr lang="fr-BE" noProof="0" dirty="0"/>
          </a:p>
        </p:txBody>
      </p:sp>
    </p:spTree>
    <p:extLst>
      <p:ext uri="{BB962C8B-B14F-4D97-AF65-F5344CB8AC3E}">
        <p14:creationId xmlns:p14="http://schemas.microsoft.com/office/powerpoint/2010/main" val="16845621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2625664488"/>
              </p:ext>
            </p:extLst>
          </p:nvPr>
        </p:nvGraphicFramePr>
        <p:xfrm>
          <a:off x="3180161" y="3429002"/>
          <a:ext cx="5672489" cy="1718117"/>
        </p:xfrm>
        <a:graphic>
          <a:graphicData uri="http://schemas.openxmlformats.org/drawingml/2006/table">
            <a:tbl>
              <a:tblPr firstRow="1" bandRow="1"/>
              <a:tblGrid>
                <a:gridCol w="1296085">
                  <a:extLst>
                    <a:ext uri="{9D8B030D-6E8A-4147-A177-3AD203B41FA5}">
                      <a16:colId xmlns:a16="http://schemas.microsoft.com/office/drawing/2014/main" val="20000"/>
                    </a:ext>
                  </a:extLst>
                </a:gridCol>
                <a:gridCol w="1350593">
                  <a:extLst>
                    <a:ext uri="{9D8B030D-6E8A-4147-A177-3AD203B41FA5}">
                      <a16:colId xmlns:a16="http://schemas.microsoft.com/office/drawing/2014/main" val="20001"/>
                    </a:ext>
                  </a:extLst>
                </a:gridCol>
                <a:gridCol w="1619838">
                  <a:extLst>
                    <a:ext uri="{9D8B030D-6E8A-4147-A177-3AD203B41FA5}">
                      <a16:colId xmlns:a16="http://schemas.microsoft.com/office/drawing/2014/main" val="20002"/>
                    </a:ext>
                  </a:extLst>
                </a:gridCol>
                <a:gridCol w="1405973">
                  <a:extLst>
                    <a:ext uri="{9D8B030D-6E8A-4147-A177-3AD203B41FA5}">
                      <a16:colId xmlns:a16="http://schemas.microsoft.com/office/drawing/2014/main" val="20003"/>
                    </a:ext>
                  </a:extLst>
                </a:gridCol>
              </a:tblGrid>
              <a:tr h="300797">
                <a:tc>
                  <a:txBody>
                    <a:bodyPr/>
                    <a:lstStyle>
                      <a:defPPr>
                        <a:defRPr lang="nl-BE"/>
                      </a:defPPr>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algn="ctr"/>
                      <a:r>
                        <a:rPr lang="fr-BE" sz="1400" noProof="0" dirty="0">
                          <a:solidFill>
                            <a:schemeClr val="tx1"/>
                          </a:solidFill>
                          <a:latin typeface="+mn-lt"/>
                        </a:rPr>
                        <a:t>Proposé</a:t>
                      </a:r>
                    </a:p>
                  </a:txBody>
                  <a:tcPr marL="68580" marR="6858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defPPr>
                        <a:defRPr lang="nl-BE"/>
                      </a:defPPr>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algn="ctr"/>
                      <a:r>
                        <a:rPr lang="fr-BE" sz="1400" noProof="0" dirty="0">
                          <a:solidFill>
                            <a:schemeClr val="tx1"/>
                          </a:solidFill>
                          <a:latin typeface="+mn-lt"/>
                        </a:rPr>
                        <a:t>Vérifié</a:t>
                      </a:r>
                    </a:p>
                  </a:txBody>
                  <a:tcPr marL="68580" marR="6858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defPPr>
                        <a:defRPr lang="nl-BE"/>
                      </a:defPPr>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algn="ctr"/>
                      <a:r>
                        <a:rPr lang="fr-BE" sz="1400" noProof="0" dirty="0">
                          <a:solidFill>
                            <a:schemeClr val="tx1"/>
                          </a:solidFill>
                          <a:latin typeface="+mn-lt"/>
                        </a:rPr>
                        <a:t>Approuvé</a:t>
                      </a:r>
                    </a:p>
                  </a:txBody>
                  <a:tcPr marL="68580" marR="6858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defPPr>
                        <a:defRPr lang="nl-BE"/>
                      </a:defPPr>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algn="ctr"/>
                      <a:r>
                        <a:rPr lang="fr-BE" sz="1400" noProof="0" dirty="0">
                          <a:solidFill>
                            <a:schemeClr val="tx1"/>
                          </a:solidFill>
                          <a:latin typeface="+mn-lt"/>
                        </a:rPr>
                        <a:t>Approuvé</a:t>
                      </a:r>
                    </a:p>
                  </a:txBody>
                  <a:tcPr marL="68580" marR="6858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0"/>
                  </a:ext>
                </a:extLst>
              </a:tr>
              <a:tr h="800100">
                <a:tc>
                  <a:txBody>
                    <a:bodyPr/>
                    <a:lstStyle>
                      <a:defPPr>
                        <a:defRPr lang="nl-BE"/>
                      </a:defPPr>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endParaRPr lang="fr-BE" sz="1200" noProof="0" dirty="0"/>
                    </a:p>
                    <a:p>
                      <a:pPr algn="ctr"/>
                      <a:endParaRPr lang="fr-BE" sz="1200" noProof="0" dirty="0"/>
                    </a:p>
                    <a:p>
                      <a:pPr algn="ctr"/>
                      <a:endParaRPr lang="fr-BE" sz="1200" noProof="0" dirty="0"/>
                    </a:p>
                    <a:p>
                      <a:pPr algn="ctr"/>
                      <a:endParaRPr lang="fr-BE" sz="1200" noProof="0" dirty="0"/>
                    </a:p>
                  </a:txBody>
                  <a:tcPr marL="68580" marR="6858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defPPr>
                        <a:defRPr lang="nl-BE"/>
                      </a:defPPr>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endParaRPr lang="fr-BE" sz="1200" noProof="0" dirty="0"/>
                    </a:p>
                  </a:txBody>
                  <a:tcPr marL="68580" marR="6858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defPPr>
                        <a:defRPr lang="nl-BE"/>
                      </a:defPPr>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endParaRPr lang="fr-BE" sz="1200" noProof="0" dirty="0"/>
                    </a:p>
                  </a:txBody>
                  <a:tcPr marL="68580" marR="6858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defPPr>
                        <a:defRPr lang="nl-BE"/>
                      </a:defPPr>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endParaRPr lang="fr-BE" sz="1200" noProof="0" dirty="0"/>
                    </a:p>
                  </a:txBody>
                  <a:tcPr marL="68580" marR="6858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extLst>
                  <a:ext uri="{0D108BD9-81ED-4DB2-BD59-A6C34878D82A}">
                    <a16:rowId xmlns:a16="http://schemas.microsoft.com/office/drawing/2014/main" val="10001"/>
                  </a:ext>
                </a:extLst>
              </a:tr>
              <a:tr h="617220">
                <a:tc>
                  <a:txBody>
                    <a:bodyPr/>
                    <a:lstStyle>
                      <a:defPPr>
                        <a:defRPr lang="nl-BE"/>
                      </a:defPPr>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r>
                        <a:rPr lang="fr-BE" sz="900" b="1" kern="1200" noProof="0" dirty="0">
                          <a:solidFill>
                            <a:schemeClr val="tx1"/>
                          </a:solidFill>
                          <a:latin typeface="+mn-lt"/>
                          <a:ea typeface="+mn-ea"/>
                          <a:cs typeface="+mn-cs"/>
                        </a:rPr>
                        <a:t>Simon Campet</a:t>
                      </a:r>
                      <a:endParaRPr lang="fr-BE" sz="900" b="1" kern="1200" baseline="0" noProof="0" dirty="0">
                        <a:solidFill>
                          <a:schemeClr val="tx1"/>
                        </a:solidFill>
                        <a:latin typeface="+mn-lt"/>
                        <a:ea typeface="+mn-ea"/>
                        <a:cs typeface="+mn-cs"/>
                      </a:endParaRPr>
                    </a:p>
                    <a:p>
                      <a:pPr algn="ctr"/>
                      <a:r>
                        <a:rPr lang="fr-BE" sz="900" b="1" kern="1200" baseline="0" noProof="0" dirty="0">
                          <a:solidFill>
                            <a:schemeClr val="tx1"/>
                          </a:solidFill>
                          <a:latin typeface="+mn-lt"/>
                          <a:ea typeface="+mn-ea"/>
                          <a:cs typeface="+mn-cs"/>
                        </a:rPr>
                        <a:t>Conseiller</a:t>
                      </a:r>
                    </a:p>
                    <a:p>
                      <a:pPr algn="ctr"/>
                      <a:r>
                        <a:rPr lang="fr-BE" sz="900" b="1" kern="1200" baseline="0" noProof="0" dirty="0">
                          <a:solidFill>
                            <a:schemeClr val="tx1"/>
                          </a:solidFill>
                          <a:latin typeface="+mn-lt"/>
                          <a:ea typeface="+mn-ea"/>
                          <a:cs typeface="+mn-cs"/>
                        </a:rPr>
                        <a:t>I-AM.111</a:t>
                      </a:r>
                      <a:endParaRPr lang="fr-BE" sz="900" b="1" kern="1200" noProof="0" dirty="0">
                        <a:solidFill>
                          <a:schemeClr val="tx1"/>
                        </a:solidFill>
                        <a:latin typeface="+mn-lt"/>
                        <a:ea typeface="+mn-ea"/>
                        <a:cs typeface="+mn-cs"/>
                      </a:endParaRPr>
                    </a:p>
                    <a:p>
                      <a:pPr algn="ctr"/>
                      <a:r>
                        <a:rPr lang="fr-BE" sz="900" b="0" kern="1200" noProof="0" dirty="0">
                          <a:solidFill>
                            <a:schemeClr val="tx1"/>
                          </a:solidFill>
                          <a:latin typeface="+mn-lt"/>
                          <a:ea typeface="+mn-ea"/>
                          <a:cs typeface="+mn-cs"/>
                        </a:rPr>
                        <a:t>(date / signature)</a:t>
                      </a:r>
                    </a:p>
                  </a:txBody>
                  <a:tcPr marL="68580" marR="6858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defPPr>
                        <a:defRPr lang="nl-BE"/>
                      </a:defPPr>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lang="fr-BE" sz="900" b="1" kern="1200" noProof="0" dirty="0">
                          <a:solidFill>
                            <a:schemeClr val="tx1"/>
                          </a:solidFill>
                          <a:latin typeface="+mn-lt"/>
                          <a:ea typeface="+mn-ea"/>
                          <a:cs typeface="+mn-cs"/>
                        </a:rPr>
                        <a:t>Ilse Festjens</a:t>
                      </a:r>
                    </a:p>
                    <a:p>
                      <a:pPr marL="0" marR="0" lvl="0" indent="0" algn="ctr" defTabSz="914400" rtl="0" eaLnBrk="1" fontAlgn="base" latinLnBrk="0" hangingPunct="1">
                        <a:lnSpc>
                          <a:spcPct val="100000"/>
                        </a:lnSpc>
                        <a:spcBef>
                          <a:spcPct val="0"/>
                        </a:spcBef>
                        <a:spcAft>
                          <a:spcPct val="0"/>
                        </a:spcAft>
                        <a:buClrTx/>
                        <a:buSzTx/>
                        <a:buFontTx/>
                        <a:buNone/>
                        <a:tabLst/>
                        <a:defRPr/>
                      </a:pPr>
                      <a:r>
                        <a:rPr lang="fr-BE" sz="900" b="1" kern="1200" noProof="0" dirty="0">
                          <a:solidFill>
                            <a:schemeClr val="tx1"/>
                          </a:solidFill>
                          <a:latin typeface="+mn-lt"/>
                          <a:ea typeface="+mn-ea"/>
                          <a:cs typeface="+mn-cs"/>
                        </a:rPr>
                        <a:t>Teamlead</a:t>
                      </a:r>
                    </a:p>
                    <a:p>
                      <a:pPr marL="0" marR="0" lvl="0" indent="0" algn="ctr" defTabSz="914400" rtl="0" eaLnBrk="0" fontAlgn="base" latinLnBrk="0" hangingPunct="0">
                        <a:lnSpc>
                          <a:spcPct val="100000"/>
                        </a:lnSpc>
                        <a:spcBef>
                          <a:spcPct val="0"/>
                        </a:spcBef>
                        <a:spcAft>
                          <a:spcPct val="0"/>
                        </a:spcAft>
                        <a:buClrTx/>
                        <a:buSzTx/>
                        <a:buFontTx/>
                        <a:buNone/>
                        <a:tabLst/>
                        <a:defRPr/>
                      </a:pPr>
                      <a:r>
                        <a:rPr lang="fr-BE" sz="900" b="1" kern="1200" noProof="0" dirty="0">
                          <a:solidFill>
                            <a:schemeClr val="tx1"/>
                          </a:solidFill>
                          <a:latin typeface="+mn-lt"/>
                          <a:ea typeface="+mn-ea"/>
                          <a:cs typeface="+mn-cs"/>
                        </a:rPr>
                        <a:t>I-AM.111</a:t>
                      </a:r>
                    </a:p>
                    <a:p>
                      <a:pPr algn="ctr"/>
                      <a:r>
                        <a:rPr lang="fr-BE" sz="900" b="0" kern="1200" noProof="0" dirty="0">
                          <a:solidFill>
                            <a:schemeClr val="tx1"/>
                          </a:solidFill>
                          <a:latin typeface="Arial"/>
                          <a:ea typeface="+mn-ea"/>
                          <a:cs typeface="Arial"/>
                        </a:rPr>
                        <a:t>(date / signature)</a:t>
                      </a:r>
                    </a:p>
                  </a:txBody>
                  <a:tcPr marL="68580" marR="6858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defPPr>
                        <a:defRPr lang="nl-BE"/>
                      </a:defPPr>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r>
                        <a:rPr lang="fr-BE" sz="900" b="1" kern="1200" noProof="0" dirty="0">
                          <a:solidFill>
                            <a:schemeClr val="tx1"/>
                          </a:solidFill>
                          <a:latin typeface="+mn-lt"/>
                          <a:ea typeface="+mn-ea"/>
                          <a:cs typeface="+mn-cs"/>
                        </a:rPr>
                        <a:t>Stéphane Michaux</a:t>
                      </a:r>
                    </a:p>
                    <a:p>
                      <a:pPr algn="ctr"/>
                      <a:r>
                        <a:rPr lang="fr-BE" sz="900" b="1" kern="1200" noProof="0" dirty="0">
                          <a:solidFill>
                            <a:schemeClr val="tx1"/>
                          </a:solidFill>
                          <a:latin typeface="+mn-lt"/>
                          <a:ea typeface="+mn-ea"/>
                          <a:cs typeface="+mn-cs"/>
                        </a:rPr>
                        <a:t>Manager</a:t>
                      </a:r>
                    </a:p>
                    <a:p>
                      <a:pPr algn="ctr"/>
                      <a:r>
                        <a:rPr lang="fr-BE" sz="900" b="1" kern="1200" noProof="0" dirty="0">
                          <a:solidFill>
                            <a:schemeClr val="tx1"/>
                          </a:solidFill>
                          <a:latin typeface="+mn-lt"/>
                          <a:ea typeface="+mn-ea"/>
                          <a:cs typeface="+mn-cs"/>
                        </a:rPr>
                        <a:t>I-AM.11</a:t>
                      </a:r>
                    </a:p>
                    <a:p>
                      <a:pPr algn="ctr"/>
                      <a:r>
                        <a:rPr lang="fr-BE" sz="900" b="0" kern="1200" noProof="0" dirty="0">
                          <a:solidFill>
                            <a:schemeClr val="tx1"/>
                          </a:solidFill>
                          <a:latin typeface="Arial"/>
                          <a:ea typeface="+mn-ea"/>
                          <a:cs typeface="Arial"/>
                        </a:rPr>
                        <a:t>(date / signature)</a:t>
                      </a:r>
                    </a:p>
                  </a:txBody>
                  <a:tcPr marL="68580" marR="6858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defPPr>
                        <a:defRPr lang="nl-BE"/>
                      </a:defPPr>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r>
                        <a:rPr lang="fr-BE" sz="900" b="1" kern="1200" noProof="0" dirty="0">
                          <a:solidFill>
                            <a:schemeClr val="tx1"/>
                          </a:solidFill>
                          <a:latin typeface="+mn-lt"/>
                          <a:ea typeface="+mn-ea"/>
                          <a:cs typeface="+mn-cs"/>
                        </a:rPr>
                        <a:t>Laurent Mockel</a:t>
                      </a:r>
                    </a:p>
                    <a:p>
                      <a:pPr algn="ctr"/>
                      <a:r>
                        <a:rPr lang="fr-BE" sz="900" b="1" kern="1200" noProof="0" dirty="0">
                          <a:solidFill>
                            <a:schemeClr val="tx1"/>
                          </a:solidFill>
                          <a:latin typeface="+mn-lt"/>
                          <a:ea typeface="+mn-ea"/>
                          <a:cs typeface="+mn-cs"/>
                        </a:rPr>
                        <a:t>Head of</a:t>
                      </a:r>
                    </a:p>
                    <a:p>
                      <a:pPr algn="ctr"/>
                      <a:r>
                        <a:rPr lang="fr-BE" sz="900" b="1" kern="1200" noProof="0" dirty="0">
                          <a:solidFill>
                            <a:schemeClr val="tx1"/>
                          </a:solidFill>
                          <a:latin typeface="+mn-lt"/>
                          <a:ea typeface="+mn-ea"/>
                          <a:cs typeface="+mn-cs"/>
                        </a:rPr>
                        <a:t>I-AM.1</a:t>
                      </a:r>
                    </a:p>
                    <a:p>
                      <a:pPr algn="ctr"/>
                      <a:r>
                        <a:rPr lang="fr-BE" sz="900" b="0" kern="1200" noProof="0" dirty="0">
                          <a:solidFill>
                            <a:schemeClr val="tx1"/>
                          </a:solidFill>
                          <a:latin typeface="Arial"/>
                          <a:ea typeface="+mn-ea"/>
                          <a:cs typeface="Arial"/>
                        </a:rPr>
                        <a:t>(date / signature)</a:t>
                      </a:r>
                    </a:p>
                  </a:txBody>
                  <a:tcPr marL="68580" marR="6858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extLst>
                  <a:ext uri="{0D108BD9-81ED-4DB2-BD59-A6C34878D82A}">
                    <a16:rowId xmlns:a16="http://schemas.microsoft.com/office/drawing/2014/main" val="10002"/>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2328668108"/>
              </p:ext>
            </p:extLst>
          </p:nvPr>
        </p:nvGraphicFramePr>
        <p:xfrm>
          <a:off x="3179678" y="1700809"/>
          <a:ext cx="5671115" cy="1652450"/>
        </p:xfrm>
        <a:graphic>
          <a:graphicData uri="http://schemas.openxmlformats.org/drawingml/2006/table">
            <a:tbl>
              <a:tblPr firstRow="1" bandRow="1"/>
              <a:tblGrid>
                <a:gridCol w="810159">
                  <a:extLst>
                    <a:ext uri="{9D8B030D-6E8A-4147-A177-3AD203B41FA5}">
                      <a16:colId xmlns:a16="http://schemas.microsoft.com/office/drawing/2014/main" val="20000"/>
                    </a:ext>
                  </a:extLst>
                </a:gridCol>
                <a:gridCol w="841622">
                  <a:extLst>
                    <a:ext uri="{9D8B030D-6E8A-4147-A177-3AD203B41FA5}">
                      <a16:colId xmlns:a16="http://schemas.microsoft.com/office/drawing/2014/main" val="20001"/>
                    </a:ext>
                  </a:extLst>
                </a:gridCol>
                <a:gridCol w="2918147">
                  <a:extLst>
                    <a:ext uri="{9D8B030D-6E8A-4147-A177-3AD203B41FA5}">
                      <a16:colId xmlns:a16="http://schemas.microsoft.com/office/drawing/2014/main" val="20002"/>
                    </a:ext>
                  </a:extLst>
                </a:gridCol>
                <a:gridCol w="1101187">
                  <a:extLst>
                    <a:ext uri="{9D8B030D-6E8A-4147-A177-3AD203B41FA5}">
                      <a16:colId xmlns:a16="http://schemas.microsoft.com/office/drawing/2014/main" val="20003"/>
                    </a:ext>
                  </a:extLst>
                </a:gridCol>
              </a:tblGrid>
              <a:tr h="274320">
                <a:tc gridSpan="4">
                  <a:txBody>
                    <a:bodyPr/>
                    <a:lstStyle>
                      <a:defPPr>
                        <a:defRPr lang="nl-BE"/>
                      </a:defPPr>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BE" sz="1400" b="1" noProof="0" dirty="0">
                          <a:solidFill>
                            <a:schemeClr val="tx1"/>
                          </a:solidFill>
                          <a:latin typeface="+mn-lt"/>
                        </a:rPr>
                        <a:t>Tableau des versions</a:t>
                      </a:r>
                    </a:p>
                  </a:txBody>
                  <a:tcPr marL="68580" marR="6858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480060">
                <a:tc>
                  <a:txBody>
                    <a:bodyPr/>
                    <a:lstStyle>
                      <a:defPPr>
                        <a:defRPr lang="nl-BE"/>
                      </a:defPPr>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marL="0" algn="ctr" defTabSz="914400" rtl="0" eaLnBrk="1" latinLnBrk="0" hangingPunct="1"/>
                      <a:r>
                        <a:rPr lang="fr-BE" sz="900" b="1" kern="1200" noProof="0" dirty="0">
                          <a:solidFill>
                            <a:schemeClr val="tx1"/>
                          </a:solidFill>
                          <a:latin typeface="+mn-lt"/>
                          <a:ea typeface="+mn-ea"/>
                          <a:cs typeface="+mn-cs"/>
                        </a:rPr>
                        <a:t>Numéro</a:t>
                      </a:r>
                      <a:r>
                        <a:rPr lang="fr-BE" sz="900" b="1" kern="1200" baseline="0" noProof="0" dirty="0">
                          <a:solidFill>
                            <a:schemeClr val="tx1"/>
                          </a:solidFill>
                          <a:latin typeface="+mn-lt"/>
                          <a:ea typeface="+mn-ea"/>
                          <a:cs typeface="+mn-cs"/>
                        </a:rPr>
                        <a:t> de version</a:t>
                      </a:r>
                      <a:endParaRPr lang="fr-BE" sz="900" b="1" kern="1200" noProof="0" dirty="0">
                        <a:solidFill>
                          <a:schemeClr val="tx1"/>
                        </a:solidFill>
                        <a:latin typeface="+mn-lt"/>
                        <a:ea typeface="+mn-ea"/>
                        <a:cs typeface="+mn-cs"/>
                      </a:endParaRPr>
                    </a:p>
                  </a:txBody>
                  <a:tcPr marL="68580" marR="68580" marT="34290" marB="342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defPPr>
                        <a:defRPr lang="nl-BE"/>
                      </a:defPPr>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marL="0" algn="ctr" defTabSz="914400" rtl="0" eaLnBrk="1" latinLnBrk="0" hangingPunct="1"/>
                      <a:r>
                        <a:rPr lang="fr-BE" sz="900" b="1" kern="1200" noProof="0" dirty="0">
                          <a:solidFill>
                            <a:schemeClr val="tx1"/>
                          </a:solidFill>
                          <a:latin typeface="+mn-lt"/>
                          <a:ea typeface="+mn-ea"/>
                          <a:cs typeface="+mn-cs"/>
                        </a:rPr>
                        <a:t>Date</a:t>
                      </a:r>
                    </a:p>
                  </a:txBody>
                  <a:tcPr marL="68580" marR="68580" marT="34290" marB="342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defPPr>
                        <a:defRPr lang="nl-BE"/>
                      </a:defPPr>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marL="0" algn="ctr" defTabSz="914400" rtl="0" eaLnBrk="1" latinLnBrk="0" hangingPunct="1"/>
                      <a:r>
                        <a:rPr lang="fr-BE" sz="900" b="1" kern="1200" noProof="0" dirty="0">
                          <a:solidFill>
                            <a:schemeClr val="tx1"/>
                          </a:solidFill>
                          <a:latin typeface="+mn-lt"/>
                          <a:ea typeface="+mn-ea"/>
                          <a:cs typeface="+mn-cs"/>
                        </a:rPr>
                        <a:t>Description</a:t>
                      </a:r>
                    </a:p>
                  </a:txBody>
                  <a:tcPr marL="68580" marR="68580" marT="34290" marB="342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defPPr>
                        <a:defRPr lang="nl-BE"/>
                      </a:defPPr>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marL="0" algn="ctr" defTabSz="914400" rtl="0" eaLnBrk="1" latinLnBrk="0" hangingPunct="1"/>
                      <a:r>
                        <a:rPr lang="fr-BE" sz="900" b="1" kern="1200" noProof="0" dirty="0">
                          <a:solidFill>
                            <a:schemeClr val="tx1"/>
                          </a:solidFill>
                          <a:latin typeface="+mn-lt"/>
                          <a:ea typeface="+mn-ea"/>
                          <a:cs typeface="+mn-cs"/>
                        </a:rPr>
                        <a:t>Numéro des pages modifiées</a:t>
                      </a:r>
                    </a:p>
                  </a:txBody>
                  <a:tcPr marL="68580" marR="68580" marT="34290" marB="342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extLst>
                  <a:ext uri="{0D108BD9-81ED-4DB2-BD59-A6C34878D82A}">
                    <a16:rowId xmlns:a16="http://schemas.microsoft.com/office/drawing/2014/main" val="10001"/>
                  </a:ext>
                </a:extLst>
              </a:tr>
              <a:tr h="205740">
                <a:tc>
                  <a:txBody>
                    <a:bodyPr/>
                    <a:lstStyle>
                      <a:defPPr>
                        <a:defRPr lang="nl-BE"/>
                      </a:defPPr>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r>
                        <a:rPr lang="fr-BE" sz="900" noProof="0" dirty="0">
                          <a:latin typeface="+mn-lt"/>
                        </a:rPr>
                        <a:t>1.0</a:t>
                      </a:r>
                    </a:p>
                  </a:txBody>
                  <a:tcPr marL="68580" marR="6858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defPPr>
                        <a:defRPr lang="nl-BE"/>
                      </a:defPPr>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r>
                        <a:rPr lang="fr-BE" sz="900" noProof="0" dirty="0">
                          <a:latin typeface="+mn-lt"/>
                        </a:rPr>
                        <a:t>15.07.2021</a:t>
                      </a:r>
                    </a:p>
                  </a:txBody>
                  <a:tcPr marL="68580" marR="6858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defPPr>
                        <a:defRPr lang="nl-BE"/>
                      </a:defPPr>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l"/>
                      <a:r>
                        <a:rPr lang="fr-BE" sz="900" noProof="0" dirty="0">
                          <a:latin typeface="+mn-lt"/>
                        </a:rPr>
                        <a:t>Version 1.0</a:t>
                      </a:r>
                    </a:p>
                  </a:txBody>
                  <a:tcPr marL="68580" marR="6858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defPPr>
                        <a:defRPr lang="nl-BE"/>
                      </a:defPPr>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endParaRPr lang="fr-BE" sz="900" noProof="0" dirty="0">
                        <a:latin typeface="+mn-lt"/>
                      </a:endParaRPr>
                    </a:p>
                  </a:txBody>
                  <a:tcPr marL="68580" marR="6858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extLst>
                  <a:ext uri="{0D108BD9-81ED-4DB2-BD59-A6C34878D82A}">
                    <a16:rowId xmlns:a16="http://schemas.microsoft.com/office/drawing/2014/main" val="10002"/>
                  </a:ext>
                </a:extLst>
              </a:tr>
              <a:tr h="205740">
                <a:tc>
                  <a:txBody>
                    <a:bodyPr/>
                    <a:lstStyle/>
                    <a:p>
                      <a:pPr algn="ctr"/>
                      <a:r>
                        <a:rPr lang="fr-BE" sz="900" noProof="0" dirty="0">
                          <a:latin typeface="+mn-lt"/>
                        </a:rPr>
                        <a:t>2.0</a:t>
                      </a:r>
                    </a:p>
                  </a:txBody>
                  <a:tcPr marL="68580" marR="6858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p>
                      <a:pPr algn="ctr"/>
                      <a:r>
                        <a:rPr lang="fr-BE" sz="900" noProof="0" dirty="0">
                          <a:latin typeface="+mn-lt"/>
                        </a:rPr>
                        <a:t>20.01.2022</a:t>
                      </a:r>
                    </a:p>
                  </a:txBody>
                  <a:tcPr marL="68580" marR="6858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lang="fr-BE" sz="900" kern="1200" baseline="0" noProof="0" dirty="0">
                          <a:solidFill>
                            <a:schemeClr val="tx1"/>
                          </a:solidFill>
                          <a:latin typeface="Calibri" panose="020F0502020204030204" pitchFamily="34" charset="0"/>
                          <a:ea typeface="+mn-ea"/>
                          <a:cs typeface="Calibri" panose="020F0502020204030204" pitchFamily="34" charset="0"/>
                        </a:rPr>
                        <a:t>Mise à jour suite aux formations</a:t>
                      </a:r>
                    </a:p>
                  </a:txBody>
                  <a:tcPr marL="68580" marR="6858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p>
                      <a:pPr algn="ctr"/>
                      <a:endParaRPr lang="fr-BE" sz="900" noProof="0" dirty="0">
                        <a:latin typeface="+mn-lt"/>
                      </a:endParaRPr>
                    </a:p>
                  </a:txBody>
                  <a:tcPr marL="68580" marR="6858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extLst>
                  <a:ext uri="{0D108BD9-81ED-4DB2-BD59-A6C34878D82A}">
                    <a16:rowId xmlns:a16="http://schemas.microsoft.com/office/drawing/2014/main" val="4233747465"/>
                  </a:ext>
                </a:extLst>
              </a:tr>
              <a:tr h="239485">
                <a:tc>
                  <a:txBody>
                    <a:bodyPr/>
                    <a:lstStyle>
                      <a:defPPr>
                        <a:defRPr lang="nl-BE"/>
                      </a:defPPr>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endParaRPr lang="fr-BE" sz="900" noProof="0" dirty="0">
                        <a:latin typeface="+mn-lt"/>
                      </a:endParaRPr>
                    </a:p>
                  </a:txBody>
                  <a:tcPr marL="68580" marR="6858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defPPr>
                        <a:defRPr lang="nl-BE"/>
                      </a:defPPr>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endParaRPr lang="fr-BE" sz="900" noProof="0" dirty="0">
                        <a:latin typeface="+mn-lt"/>
                      </a:endParaRPr>
                    </a:p>
                  </a:txBody>
                  <a:tcPr marL="68580" marR="6858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nl-BE"/>
                      </a:defPPr>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l"/>
                      <a:endParaRPr kumimoji="0" lang="fr-BE" sz="900" b="0" i="0" u="none" strike="noStrike" kern="1200" cap="none" spc="0" normalizeH="0" baseline="0" noProof="0" dirty="0">
                        <a:ln>
                          <a:noFill/>
                        </a:ln>
                        <a:solidFill>
                          <a:schemeClr val="tx1"/>
                        </a:solidFill>
                        <a:effectLst/>
                        <a:uLnTx/>
                        <a:uFillTx/>
                        <a:latin typeface="+mn-lt"/>
                        <a:ea typeface="+mn-ea"/>
                        <a:cs typeface="+mn-cs"/>
                      </a:endParaRPr>
                    </a:p>
                  </a:txBody>
                  <a:tcPr marL="68580" marR="6858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defPPr>
                        <a:defRPr lang="nl-BE"/>
                      </a:defPPr>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endParaRPr lang="fr-BE" sz="900" noProof="0" dirty="0">
                        <a:latin typeface="+mn-lt"/>
                      </a:endParaRPr>
                    </a:p>
                  </a:txBody>
                  <a:tcPr marL="68580" marR="6858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39485">
                <a:tc>
                  <a:txBody>
                    <a:bodyPr/>
                    <a:lstStyle/>
                    <a:p>
                      <a:pPr algn="ctr"/>
                      <a:endParaRPr lang="fr-BE" sz="900" noProof="0" dirty="0">
                        <a:latin typeface="+mn-lt"/>
                      </a:endParaRPr>
                    </a:p>
                  </a:txBody>
                  <a:tcPr marL="68580" marR="6858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p>
                      <a:pPr algn="ctr"/>
                      <a:endParaRPr lang="fr-BE" sz="900" noProof="0" dirty="0">
                        <a:latin typeface="+mn-lt"/>
                      </a:endParaRPr>
                    </a:p>
                  </a:txBody>
                  <a:tcPr marL="68580" marR="6858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kumimoji="0" lang="fr-BE" sz="900" b="0" i="0" u="none" strike="noStrike" kern="1200" cap="none" spc="0" normalizeH="0" baseline="0" noProof="0" dirty="0">
                        <a:ln>
                          <a:noFill/>
                        </a:ln>
                        <a:solidFill>
                          <a:schemeClr val="tx1"/>
                        </a:solidFill>
                        <a:effectLst/>
                        <a:uLnTx/>
                        <a:uFillTx/>
                        <a:latin typeface="+mn-lt"/>
                        <a:ea typeface="+mn-ea"/>
                        <a:cs typeface="+mn-cs"/>
                      </a:endParaRPr>
                    </a:p>
                  </a:txBody>
                  <a:tcPr marL="68580" marR="6858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p>
                      <a:pPr algn="ctr"/>
                      <a:endParaRPr lang="fr-BE" sz="900" noProof="0" dirty="0">
                        <a:latin typeface="+mn-lt"/>
                      </a:endParaRPr>
                    </a:p>
                  </a:txBody>
                  <a:tcPr marL="68580" marR="6858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44103454"/>
                  </a:ext>
                </a:extLst>
              </a:tr>
            </a:tbl>
          </a:graphicData>
        </a:graphic>
      </p:graphicFrame>
      <p:sp>
        <p:nvSpPr>
          <p:cNvPr id="11" name="Espace réservé du numéro de diapositive 10"/>
          <p:cNvSpPr>
            <a:spLocks noGrp="1"/>
          </p:cNvSpPr>
          <p:nvPr>
            <p:ph type="sldNum" sz="quarter" idx="4"/>
          </p:nvPr>
        </p:nvSpPr>
        <p:spPr/>
        <p:txBody>
          <a:bodyPr/>
          <a:lstStyle/>
          <a:p>
            <a:fld id="{070B80B4-B953-6547-A044-6E303DFD4AF3}" type="slidenum">
              <a:rPr lang="fr-BE" noProof="0" smtClean="0"/>
              <a:pPr/>
              <a:t>3</a:t>
            </a:fld>
            <a:endParaRPr lang="fr-BE" noProof="0" dirty="0"/>
          </a:p>
        </p:txBody>
      </p:sp>
    </p:spTree>
    <p:extLst>
      <p:ext uri="{BB962C8B-B14F-4D97-AF65-F5344CB8AC3E}">
        <p14:creationId xmlns:p14="http://schemas.microsoft.com/office/powerpoint/2010/main" val="1337583335"/>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1"/>
          <p:cNvSpPr>
            <a:spLocks noChangeArrowheads="1"/>
          </p:cNvSpPr>
          <p:nvPr/>
        </p:nvSpPr>
        <p:spPr bwMode="auto">
          <a:xfrm>
            <a:off x="954544" y="6324183"/>
            <a:ext cx="719138"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round/>
                <a:headEnd/>
                <a:tailEnd/>
              </a14:hiddenLine>
            </a:ext>
          </a:extLst>
        </p:spPr>
        <p:txBody>
          <a:bodyPr wrap="none" anchor="ctr"/>
          <a:lstStyle>
            <a:lvl1pPr eaLnBrk="0" hangingPunct="0">
              <a:spcAft>
                <a:spcPts val="600"/>
              </a:spcAft>
              <a:defRPr sz="2000">
                <a:solidFill>
                  <a:schemeClr val="tx1"/>
                </a:solidFill>
                <a:latin typeface="Arial" charset="0"/>
                <a:cs typeface="Arial" charset="0"/>
              </a:defRPr>
            </a:lvl1pPr>
            <a:lvl2pPr marL="742950" indent="-285750" eaLnBrk="0" hangingPunct="0">
              <a:spcAft>
                <a:spcPts val="600"/>
              </a:spcAft>
              <a:buSzPct val="100000"/>
              <a:buFont typeface="Arial" charset="0"/>
              <a:buChar char="•"/>
              <a:defRPr sz="2000">
                <a:solidFill>
                  <a:schemeClr val="tx1"/>
                </a:solidFill>
                <a:latin typeface="Arial" charset="0"/>
                <a:cs typeface="Arial" charset="0"/>
              </a:defRPr>
            </a:lvl2pPr>
            <a:lvl3pPr marL="1143000" indent="-228600" eaLnBrk="0" hangingPunct="0">
              <a:spcAft>
                <a:spcPts val="600"/>
              </a:spcAft>
              <a:buFont typeface="Wingdings" pitchFamily="2" charset="2"/>
              <a:buChar char="à"/>
              <a:defRPr sz="2000">
                <a:solidFill>
                  <a:schemeClr val="tx1"/>
                </a:solidFill>
                <a:latin typeface="Arial" charset="0"/>
                <a:cs typeface="Arial" charset="0"/>
              </a:defRPr>
            </a:lvl3pPr>
            <a:lvl4pPr marL="1600200" indent="-228600" eaLnBrk="0" hangingPunct="0">
              <a:spcAft>
                <a:spcPts val="600"/>
              </a:spcAft>
              <a:buFont typeface="Arial" charset="0"/>
              <a:buChar char="-"/>
              <a:defRPr sz="2000">
                <a:solidFill>
                  <a:schemeClr val="tx1"/>
                </a:solidFill>
                <a:latin typeface="Arial" charset="0"/>
                <a:cs typeface="Arial" charset="0"/>
              </a:defRPr>
            </a:lvl4pPr>
            <a:lvl5pPr marL="2057400" indent="-228600" eaLnBrk="0" hangingPunct="0">
              <a:spcAft>
                <a:spcPts val="600"/>
              </a:spcAft>
              <a:buFont typeface="Arial" charset="0"/>
              <a:buChar char="•"/>
              <a:defRPr sz="2000">
                <a:solidFill>
                  <a:schemeClr val="tx1"/>
                </a:solidFill>
                <a:latin typeface="Arial" charset="0"/>
                <a:cs typeface="Arial" charset="0"/>
              </a:defRPr>
            </a:lvl5pPr>
            <a:lvl6pPr marL="2514600" indent="-228600" eaLnBrk="0" fontAlgn="base" hangingPunct="0">
              <a:spcBef>
                <a:spcPct val="0"/>
              </a:spcBef>
              <a:spcAft>
                <a:spcPts val="600"/>
              </a:spcAft>
              <a:buFont typeface="Arial" charset="0"/>
              <a:buChar char="•"/>
              <a:defRPr sz="2000">
                <a:solidFill>
                  <a:schemeClr val="tx1"/>
                </a:solidFill>
                <a:latin typeface="Arial" charset="0"/>
                <a:cs typeface="Arial" charset="0"/>
              </a:defRPr>
            </a:lvl6pPr>
            <a:lvl7pPr marL="2971800" indent="-228600" eaLnBrk="0" fontAlgn="base" hangingPunct="0">
              <a:spcBef>
                <a:spcPct val="0"/>
              </a:spcBef>
              <a:spcAft>
                <a:spcPts val="600"/>
              </a:spcAft>
              <a:buFont typeface="Arial" charset="0"/>
              <a:buChar char="•"/>
              <a:defRPr sz="2000">
                <a:solidFill>
                  <a:schemeClr val="tx1"/>
                </a:solidFill>
                <a:latin typeface="Arial" charset="0"/>
                <a:cs typeface="Arial" charset="0"/>
              </a:defRPr>
            </a:lvl7pPr>
            <a:lvl8pPr marL="3429000" indent="-228600" eaLnBrk="0" fontAlgn="base" hangingPunct="0">
              <a:spcBef>
                <a:spcPct val="0"/>
              </a:spcBef>
              <a:spcAft>
                <a:spcPts val="600"/>
              </a:spcAft>
              <a:buFont typeface="Arial" charset="0"/>
              <a:buChar char="•"/>
              <a:defRPr sz="2000">
                <a:solidFill>
                  <a:schemeClr val="tx1"/>
                </a:solidFill>
                <a:latin typeface="Arial" charset="0"/>
                <a:cs typeface="Arial" charset="0"/>
              </a:defRPr>
            </a:lvl8pPr>
            <a:lvl9pPr marL="3886200" indent="-228600" eaLnBrk="0" fontAlgn="base" hangingPunct="0">
              <a:spcBef>
                <a:spcPct val="0"/>
              </a:spcBef>
              <a:spcAft>
                <a:spcPts val="600"/>
              </a:spcAft>
              <a:buFont typeface="Arial" charset="0"/>
              <a:buChar char="•"/>
              <a:defRPr sz="2000">
                <a:solidFill>
                  <a:schemeClr val="tx1"/>
                </a:solidFill>
                <a:latin typeface="Arial" charset="0"/>
                <a:cs typeface="Arial" charset="0"/>
              </a:defRPr>
            </a:lvl9pPr>
          </a:lstStyle>
          <a:p>
            <a:pPr algn="ctr" eaLnBrk="1" hangingPunct="1">
              <a:spcAft>
                <a:spcPct val="0"/>
              </a:spcAft>
            </a:pPr>
            <a:r>
              <a:rPr lang="fr-BE" sz="1600" noProof="0" dirty="0">
                <a:solidFill>
                  <a:schemeClr val="accent2"/>
                </a:solidFill>
              </a:rPr>
              <a:t>t</a:t>
            </a:r>
            <a:endParaRPr lang="fr-BE" sz="1100" noProof="0" dirty="0">
              <a:solidFill>
                <a:schemeClr val="accent2"/>
              </a:solidFill>
            </a:endParaRPr>
          </a:p>
        </p:txBody>
      </p:sp>
      <p:grpSp>
        <p:nvGrpSpPr>
          <p:cNvPr id="2" name="Group 1"/>
          <p:cNvGrpSpPr/>
          <p:nvPr/>
        </p:nvGrpSpPr>
        <p:grpSpPr>
          <a:xfrm>
            <a:off x="815097" y="1772816"/>
            <a:ext cx="743145" cy="4715979"/>
            <a:chOff x="1567318" y="1737357"/>
            <a:chExt cx="743145" cy="4715979"/>
          </a:xfrm>
        </p:grpSpPr>
        <p:cxnSp>
          <p:nvCxnSpPr>
            <p:cNvPr id="5" name="Straight Arrow Connector 135"/>
            <p:cNvCxnSpPr>
              <a:cxnSpLocks noChangeShapeType="1"/>
            </p:cNvCxnSpPr>
            <p:nvPr/>
          </p:nvCxnSpPr>
          <p:spPr bwMode="auto">
            <a:xfrm>
              <a:off x="1918025" y="1737357"/>
              <a:ext cx="0" cy="4715979"/>
            </a:xfrm>
            <a:prstGeom prst="straightConnector1">
              <a:avLst/>
            </a:prstGeom>
            <a:noFill/>
            <a:ln w="12700" algn="ctr">
              <a:solidFill>
                <a:schemeClr val="accent2"/>
              </a:solidFill>
              <a:prstDash val="dash"/>
              <a:round/>
              <a:headEnd/>
              <a:tailEnd type="arrow" w="med" len="med"/>
            </a:ln>
            <a:extLst>
              <a:ext uri="{909E8E84-426E-40DD-AFC4-6F175D3DCCD1}">
                <a14:hiddenFill xmlns:a14="http://schemas.microsoft.com/office/drawing/2010/main">
                  <a:noFill/>
                </a14:hiddenFill>
              </a:ext>
            </a:extLst>
          </p:spPr>
        </p:cxnSp>
        <p:cxnSp>
          <p:nvCxnSpPr>
            <p:cNvPr id="8" name="Straight Connector 42"/>
            <p:cNvCxnSpPr>
              <a:cxnSpLocks noChangeShapeType="1"/>
            </p:cNvCxnSpPr>
            <p:nvPr/>
          </p:nvCxnSpPr>
          <p:spPr bwMode="auto">
            <a:xfrm>
              <a:off x="1925565" y="1809365"/>
              <a:ext cx="1264" cy="3934708"/>
            </a:xfrm>
            <a:prstGeom prst="line">
              <a:avLst/>
            </a:prstGeom>
            <a:noFill/>
            <a:ln w="19050" algn="ctr">
              <a:solidFill>
                <a:schemeClr val="accent2"/>
              </a:solidFill>
              <a:round/>
              <a:headEnd/>
              <a:tailEnd/>
            </a:ln>
            <a:extLst>
              <a:ext uri="{909E8E84-426E-40DD-AFC4-6F175D3DCCD1}">
                <a14:hiddenFill xmlns:a14="http://schemas.microsoft.com/office/drawing/2010/main">
                  <a:noFill/>
                </a14:hiddenFill>
              </a:ext>
            </a:extLst>
          </p:spPr>
        </p:cxnSp>
        <p:sp>
          <p:nvSpPr>
            <p:cNvPr id="6" name="Rounded Rectangle 29"/>
            <p:cNvSpPr>
              <a:spLocks noChangeAspect="1"/>
            </p:cNvSpPr>
            <p:nvPr/>
          </p:nvSpPr>
          <p:spPr bwMode="auto">
            <a:xfrm>
              <a:off x="1567318" y="2721757"/>
              <a:ext cx="743145" cy="723136"/>
            </a:xfrm>
            <a:prstGeom prst="roundRect">
              <a:avLst>
                <a:gd name="adj" fmla="val 16667"/>
              </a:avLst>
            </a:prstGeom>
            <a:solidFill>
              <a:schemeClr val="bg1"/>
            </a:solidFill>
            <a:ln w="19050" algn="ctr">
              <a:solidFill>
                <a:schemeClr val="accent2"/>
              </a:solidFill>
              <a:round/>
              <a:headEnd/>
              <a:tailEnd/>
            </a:ln>
          </p:spPr>
          <p:txBody>
            <a:bodyPr lIns="0" rIns="0" anchor="ctr"/>
            <a:lstStyle>
              <a:lvl1pPr eaLnBrk="0" hangingPunct="0">
                <a:spcAft>
                  <a:spcPts val="600"/>
                </a:spcAft>
                <a:defRPr sz="2000">
                  <a:solidFill>
                    <a:schemeClr val="tx1"/>
                  </a:solidFill>
                  <a:latin typeface="Arial" charset="0"/>
                  <a:cs typeface="Arial" charset="0"/>
                </a:defRPr>
              </a:lvl1pPr>
              <a:lvl2pPr marL="742950" indent="-285750" eaLnBrk="0" hangingPunct="0">
                <a:spcAft>
                  <a:spcPts val="600"/>
                </a:spcAft>
                <a:buSzPct val="100000"/>
                <a:buFont typeface="Arial" charset="0"/>
                <a:buChar char="•"/>
                <a:defRPr sz="2000">
                  <a:solidFill>
                    <a:schemeClr val="tx1"/>
                  </a:solidFill>
                  <a:latin typeface="Arial" charset="0"/>
                  <a:cs typeface="Arial" charset="0"/>
                </a:defRPr>
              </a:lvl2pPr>
              <a:lvl3pPr marL="1143000" indent="-228600" eaLnBrk="0" hangingPunct="0">
                <a:spcAft>
                  <a:spcPts val="600"/>
                </a:spcAft>
                <a:buFont typeface="Wingdings" pitchFamily="2" charset="2"/>
                <a:buChar char="à"/>
                <a:defRPr sz="2000">
                  <a:solidFill>
                    <a:schemeClr val="tx1"/>
                  </a:solidFill>
                  <a:latin typeface="Arial" charset="0"/>
                  <a:cs typeface="Arial" charset="0"/>
                </a:defRPr>
              </a:lvl3pPr>
              <a:lvl4pPr marL="1600200" indent="-228600" eaLnBrk="0" hangingPunct="0">
                <a:spcAft>
                  <a:spcPts val="600"/>
                </a:spcAft>
                <a:buFont typeface="Arial" charset="0"/>
                <a:buChar char="-"/>
                <a:defRPr sz="2000">
                  <a:solidFill>
                    <a:schemeClr val="tx1"/>
                  </a:solidFill>
                  <a:latin typeface="Arial" charset="0"/>
                  <a:cs typeface="Arial" charset="0"/>
                </a:defRPr>
              </a:lvl4pPr>
              <a:lvl5pPr marL="2057400" indent="-228600" eaLnBrk="0" hangingPunct="0">
                <a:spcAft>
                  <a:spcPts val="600"/>
                </a:spcAft>
                <a:buFont typeface="Arial" charset="0"/>
                <a:buChar char="•"/>
                <a:defRPr sz="2000">
                  <a:solidFill>
                    <a:schemeClr val="tx1"/>
                  </a:solidFill>
                  <a:latin typeface="Arial" charset="0"/>
                  <a:cs typeface="Arial" charset="0"/>
                </a:defRPr>
              </a:lvl5pPr>
              <a:lvl6pPr marL="2514600" indent="-228600" eaLnBrk="0" fontAlgn="base" hangingPunct="0">
                <a:spcBef>
                  <a:spcPct val="0"/>
                </a:spcBef>
                <a:spcAft>
                  <a:spcPts val="600"/>
                </a:spcAft>
                <a:buFont typeface="Arial" charset="0"/>
                <a:buChar char="•"/>
                <a:defRPr sz="2000">
                  <a:solidFill>
                    <a:schemeClr val="tx1"/>
                  </a:solidFill>
                  <a:latin typeface="Arial" charset="0"/>
                  <a:cs typeface="Arial" charset="0"/>
                </a:defRPr>
              </a:lvl6pPr>
              <a:lvl7pPr marL="2971800" indent="-228600" eaLnBrk="0" fontAlgn="base" hangingPunct="0">
                <a:spcBef>
                  <a:spcPct val="0"/>
                </a:spcBef>
                <a:spcAft>
                  <a:spcPts val="600"/>
                </a:spcAft>
                <a:buFont typeface="Arial" charset="0"/>
                <a:buChar char="•"/>
                <a:defRPr sz="2000">
                  <a:solidFill>
                    <a:schemeClr val="tx1"/>
                  </a:solidFill>
                  <a:latin typeface="Arial" charset="0"/>
                  <a:cs typeface="Arial" charset="0"/>
                </a:defRPr>
              </a:lvl7pPr>
              <a:lvl8pPr marL="3429000" indent="-228600" eaLnBrk="0" fontAlgn="base" hangingPunct="0">
                <a:spcBef>
                  <a:spcPct val="0"/>
                </a:spcBef>
                <a:spcAft>
                  <a:spcPts val="600"/>
                </a:spcAft>
                <a:buFont typeface="Arial" charset="0"/>
                <a:buChar char="•"/>
                <a:defRPr sz="2000">
                  <a:solidFill>
                    <a:schemeClr val="tx1"/>
                  </a:solidFill>
                  <a:latin typeface="Arial" charset="0"/>
                  <a:cs typeface="Arial" charset="0"/>
                </a:defRPr>
              </a:lvl8pPr>
              <a:lvl9pPr marL="3886200" indent="-228600" eaLnBrk="0" fontAlgn="base" hangingPunct="0">
                <a:spcBef>
                  <a:spcPct val="0"/>
                </a:spcBef>
                <a:spcAft>
                  <a:spcPts val="600"/>
                </a:spcAft>
                <a:buFont typeface="Arial" charset="0"/>
                <a:buChar char="•"/>
                <a:defRPr sz="2000">
                  <a:solidFill>
                    <a:schemeClr val="tx1"/>
                  </a:solidFill>
                  <a:latin typeface="Arial" charset="0"/>
                  <a:cs typeface="Arial" charset="0"/>
                </a:defRPr>
              </a:lvl9pPr>
            </a:lstStyle>
            <a:p>
              <a:pPr algn="ctr" eaLnBrk="1" hangingPunct="1">
                <a:spcAft>
                  <a:spcPct val="0"/>
                </a:spcAft>
              </a:pPr>
              <a:r>
                <a:rPr lang="fr-BE" sz="900" b="1" noProof="0" dirty="0">
                  <a:latin typeface="+mn-lt"/>
                  <a:cs typeface="Arial" panose="020B0604020202020204" pitchFamily="34" charset="0"/>
                </a:rPr>
                <a:t>alarme</a:t>
              </a:r>
            </a:p>
            <a:p>
              <a:pPr algn="ctr" eaLnBrk="1" hangingPunct="1">
                <a:spcAft>
                  <a:spcPct val="0"/>
                </a:spcAft>
              </a:pPr>
              <a:r>
                <a:rPr lang="fr-BE" sz="900" b="1" noProof="0" dirty="0">
                  <a:latin typeface="+mn-lt"/>
                  <a:cs typeface="Arial" panose="020B0604020202020204" pitchFamily="34" charset="0"/>
                </a:rPr>
                <a:t>approche de la limite de la zone de chantier</a:t>
              </a:r>
              <a:endParaRPr lang="fr-BE" sz="800" b="1" noProof="0" dirty="0">
                <a:latin typeface="+mn-lt"/>
                <a:cs typeface="Arial" panose="020B0604020202020204" pitchFamily="34" charset="0"/>
              </a:endParaRPr>
            </a:p>
          </p:txBody>
        </p:sp>
        <p:sp>
          <p:nvSpPr>
            <p:cNvPr id="76" name="Rounded Rectangle 29"/>
            <p:cNvSpPr>
              <a:spLocks noChangeAspect="1"/>
            </p:cNvSpPr>
            <p:nvPr/>
          </p:nvSpPr>
          <p:spPr bwMode="auto">
            <a:xfrm>
              <a:off x="1567318" y="5215011"/>
              <a:ext cx="743145" cy="394146"/>
            </a:xfrm>
            <a:prstGeom prst="roundRect">
              <a:avLst>
                <a:gd name="adj" fmla="val 16667"/>
              </a:avLst>
            </a:prstGeom>
            <a:solidFill>
              <a:schemeClr val="bg1"/>
            </a:solidFill>
            <a:ln w="19050" algn="ctr">
              <a:solidFill>
                <a:schemeClr val="accent2"/>
              </a:solidFill>
              <a:round/>
              <a:headEnd/>
              <a:tailEnd/>
            </a:ln>
          </p:spPr>
          <p:txBody>
            <a:bodyPr lIns="0" rIns="0" anchor="ctr"/>
            <a:lstStyle>
              <a:lvl1pPr eaLnBrk="0" hangingPunct="0">
                <a:spcAft>
                  <a:spcPts val="600"/>
                </a:spcAft>
                <a:defRPr sz="2000">
                  <a:solidFill>
                    <a:schemeClr val="tx1"/>
                  </a:solidFill>
                  <a:latin typeface="Arial" charset="0"/>
                  <a:cs typeface="Arial" charset="0"/>
                </a:defRPr>
              </a:lvl1pPr>
              <a:lvl2pPr marL="742950" indent="-285750" eaLnBrk="0" hangingPunct="0">
                <a:spcAft>
                  <a:spcPts val="600"/>
                </a:spcAft>
                <a:buSzPct val="100000"/>
                <a:buFont typeface="Arial" charset="0"/>
                <a:buChar char="•"/>
                <a:defRPr sz="2000">
                  <a:solidFill>
                    <a:schemeClr val="tx1"/>
                  </a:solidFill>
                  <a:latin typeface="Arial" charset="0"/>
                  <a:cs typeface="Arial" charset="0"/>
                </a:defRPr>
              </a:lvl2pPr>
              <a:lvl3pPr marL="1143000" indent="-228600" eaLnBrk="0" hangingPunct="0">
                <a:spcAft>
                  <a:spcPts val="600"/>
                </a:spcAft>
                <a:buFont typeface="Wingdings" pitchFamily="2" charset="2"/>
                <a:buChar char="à"/>
                <a:defRPr sz="2000">
                  <a:solidFill>
                    <a:schemeClr val="tx1"/>
                  </a:solidFill>
                  <a:latin typeface="Arial" charset="0"/>
                  <a:cs typeface="Arial" charset="0"/>
                </a:defRPr>
              </a:lvl3pPr>
              <a:lvl4pPr marL="1600200" indent="-228600" eaLnBrk="0" hangingPunct="0">
                <a:spcAft>
                  <a:spcPts val="600"/>
                </a:spcAft>
                <a:buFont typeface="Arial" charset="0"/>
                <a:buChar char="-"/>
                <a:defRPr sz="2000">
                  <a:solidFill>
                    <a:schemeClr val="tx1"/>
                  </a:solidFill>
                  <a:latin typeface="Arial" charset="0"/>
                  <a:cs typeface="Arial" charset="0"/>
                </a:defRPr>
              </a:lvl4pPr>
              <a:lvl5pPr marL="2057400" indent="-228600" eaLnBrk="0" hangingPunct="0">
                <a:spcAft>
                  <a:spcPts val="600"/>
                </a:spcAft>
                <a:buFont typeface="Arial" charset="0"/>
                <a:buChar char="•"/>
                <a:defRPr sz="2000">
                  <a:solidFill>
                    <a:schemeClr val="tx1"/>
                  </a:solidFill>
                  <a:latin typeface="Arial" charset="0"/>
                  <a:cs typeface="Arial" charset="0"/>
                </a:defRPr>
              </a:lvl5pPr>
              <a:lvl6pPr marL="2514600" indent="-228600" eaLnBrk="0" fontAlgn="base" hangingPunct="0">
                <a:spcBef>
                  <a:spcPct val="0"/>
                </a:spcBef>
                <a:spcAft>
                  <a:spcPts val="600"/>
                </a:spcAft>
                <a:buFont typeface="Arial" charset="0"/>
                <a:buChar char="•"/>
                <a:defRPr sz="2000">
                  <a:solidFill>
                    <a:schemeClr val="tx1"/>
                  </a:solidFill>
                  <a:latin typeface="Arial" charset="0"/>
                  <a:cs typeface="Arial" charset="0"/>
                </a:defRPr>
              </a:lvl6pPr>
              <a:lvl7pPr marL="2971800" indent="-228600" eaLnBrk="0" fontAlgn="base" hangingPunct="0">
                <a:spcBef>
                  <a:spcPct val="0"/>
                </a:spcBef>
                <a:spcAft>
                  <a:spcPts val="600"/>
                </a:spcAft>
                <a:buFont typeface="Arial" charset="0"/>
                <a:buChar char="•"/>
                <a:defRPr sz="2000">
                  <a:solidFill>
                    <a:schemeClr val="tx1"/>
                  </a:solidFill>
                  <a:latin typeface="Arial" charset="0"/>
                  <a:cs typeface="Arial" charset="0"/>
                </a:defRPr>
              </a:lvl7pPr>
              <a:lvl8pPr marL="3429000" indent="-228600" eaLnBrk="0" fontAlgn="base" hangingPunct="0">
                <a:spcBef>
                  <a:spcPct val="0"/>
                </a:spcBef>
                <a:spcAft>
                  <a:spcPts val="600"/>
                </a:spcAft>
                <a:buFont typeface="Arial" charset="0"/>
                <a:buChar char="•"/>
                <a:defRPr sz="2000">
                  <a:solidFill>
                    <a:schemeClr val="tx1"/>
                  </a:solidFill>
                  <a:latin typeface="Arial" charset="0"/>
                  <a:cs typeface="Arial" charset="0"/>
                </a:defRPr>
              </a:lvl8pPr>
              <a:lvl9pPr marL="3886200" indent="-228600" eaLnBrk="0" fontAlgn="base" hangingPunct="0">
                <a:spcBef>
                  <a:spcPct val="0"/>
                </a:spcBef>
                <a:spcAft>
                  <a:spcPts val="600"/>
                </a:spcAft>
                <a:buFont typeface="Arial" charset="0"/>
                <a:buChar char="•"/>
                <a:defRPr sz="2000">
                  <a:solidFill>
                    <a:schemeClr val="tx1"/>
                  </a:solidFill>
                  <a:latin typeface="Arial" charset="0"/>
                  <a:cs typeface="Arial" charset="0"/>
                </a:defRPr>
              </a:lvl9pPr>
            </a:lstStyle>
            <a:p>
              <a:pPr algn="ctr" eaLnBrk="1" hangingPunct="1">
                <a:spcAft>
                  <a:spcPct val="0"/>
                </a:spcAft>
              </a:pPr>
              <a:r>
                <a:rPr lang="fr-BE" sz="900" b="1" noProof="0" dirty="0">
                  <a:latin typeface="+mn-lt"/>
                  <a:cs typeface="Arial" panose="020B0604020202020204" pitchFamily="34" charset="0"/>
                </a:rPr>
                <a:t>arrêter les activités</a:t>
              </a:r>
            </a:p>
          </p:txBody>
        </p:sp>
      </p:grpSp>
      <p:sp>
        <p:nvSpPr>
          <p:cNvPr id="78" name="Rounded Rectangle 12"/>
          <p:cNvSpPr/>
          <p:nvPr/>
        </p:nvSpPr>
        <p:spPr bwMode="auto">
          <a:xfrm>
            <a:off x="7896200" y="1411597"/>
            <a:ext cx="3890801" cy="2697246"/>
          </a:xfrm>
          <a:prstGeom prst="roundRect">
            <a:avLst/>
          </a:prstGeom>
          <a:noFill/>
          <a:ln w="3175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lvl="0" algn="just">
              <a:defRPr/>
            </a:pPr>
            <a:r>
              <a:rPr lang="fr-BE" sz="1400" b="1" noProof="0" dirty="0">
                <a:latin typeface="+mn-lt"/>
              </a:rPr>
              <a:t>Arrêter les activités</a:t>
            </a:r>
          </a:p>
          <a:p>
            <a:pPr lvl="0" algn="just">
              <a:defRPr/>
            </a:pPr>
            <a:r>
              <a:rPr lang="fr-BE" sz="1400" noProof="0" dirty="0">
                <a:latin typeface="+mn-lt"/>
              </a:rPr>
              <a:t>Dès qu’une personne ou engin approche la limite de la zone de chantier, l’agent garde-frontière donne l’alarme.</a:t>
            </a:r>
          </a:p>
          <a:p>
            <a:pPr lvl="0" algn="just">
              <a:defRPr/>
            </a:pPr>
            <a:r>
              <a:rPr lang="fr-BE" sz="1400" b="1" noProof="0" dirty="0">
                <a:solidFill>
                  <a:srgbClr val="FF0000"/>
                </a:solidFill>
                <a:latin typeface="+mn-lt"/>
              </a:rPr>
              <a:t>Attention: aussi la charge doit rester au tout moment dans la zone de chantier.</a:t>
            </a:r>
          </a:p>
          <a:p>
            <a:pPr lvl="0" algn="just">
              <a:defRPr/>
            </a:pPr>
            <a:endParaRPr lang="fr-BE" sz="1400" b="1" noProof="0" dirty="0">
              <a:solidFill>
                <a:srgbClr val="FF0000"/>
              </a:solidFill>
              <a:latin typeface="+mn-lt"/>
            </a:endParaRPr>
          </a:p>
          <a:p>
            <a:pPr lvl="0" algn="just">
              <a:defRPr/>
            </a:pPr>
            <a:r>
              <a:rPr lang="fr-BE" sz="1400" noProof="0" dirty="0">
                <a:latin typeface="+mn-lt"/>
              </a:rPr>
              <a:t>Avant de reprendre le travail, le personnel, le matériel (manipulé par le personnel), les engins et la charge (manipulée par les engins) doit se retrouver DANS la zone de chantier.</a:t>
            </a:r>
          </a:p>
        </p:txBody>
      </p:sp>
      <p:sp>
        <p:nvSpPr>
          <p:cNvPr id="79" name="Afgeronde rechthoek 14"/>
          <p:cNvSpPr/>
          <p:nvPr/>
        </p:nvSpPr>
        <p:spPr bwMode="auto">
          <a:xfrm>
            <a:off x="9408368" y="4308093"/>
            <a:ext cx="2266718" cy="432048"/>
          </a:xfrm>
          <a:prstGeom prst="roundRect">
            <a:avLst/>
          </a:prstGeom>
          <a:noFill/>
          <a:ln w="12700" cap="flat" cmpd="sng" algn="ctr">
            <a:solidFill>
              <a:schemeClr val="accent2"/>
            </a:solidFill>
            <a:prstDash val="sys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fr-BE" sz="1200" noProof="0" dirty="0"/>
              <a:t>Protection du personnel</a:t>
            </a:r>
          </a:p>
        </p:txBody>
      </p:sp>
      <p:sp>
        <p:nvSpPr>
          <p:cNvPr id="80" name="Afgeronde rechthoek 14"/>
          <p:cNvSpPr/>
          <p:nvPr/>
        </p:nvSpPr>
        <p:spPr bwMode="auto">
          <a:xfrm>
            <a:off x="9408368" y="4883914"/>
            <a:ext cx="2266718" cy="432048"/>
          </a:xfrm>
          <a:prstGeom prst="roundRect">
            <a:avLst/>
          </a:prstGeom>
          <a:noFill/>
          <a:ln w="12700" cap="flat" cmpd="sng" algn="ctr">
            <a:solidFill>
              <a:schemeClr val="accent2"/>
            </a:solidFill>
            <a:prstDash val="sys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fr-BE" sz="1200" noProof="0" dirty="0"/>
              <a:t>Protection des engins de travaux</a:t>
            </a:r>
          </a:p>
        </p:txBody>
      </p:sp>
      <p:sp>
        <p:nvSpPr>
          <p:cNvPr id="81" name="Afgeronde rechthoek 14"/>
          <p:cNvSpPr/>
          <p:nvPr/>
        </p:nvSpPr>
        <p:spPr bwMode="auto">
          <a:xfrm>
            <a:off x="9405591" y="5473689"/>
            <a:ext cx="2266718" cy="432048"/>
          </a:xfrm>
          <a:prstGeom prst="roundRect">
            <a:avLst/>
          </a:prstGeom>
          <a:noFill/>
          <a:ln w="12700" cap="flat" cmpd="sng" algn="ctr">
            <a:solidFill>
              <a:schemeClr val="accent2"/>
            </a:solidFill>
            <a:prstDash val="sys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fr-BE" sz="1200" noProof="0" dirty="0"/>
              <a:t>Passage du mouvement en sécurité</a:t>
            </a:r>
          </a:p>
        </p:txBody>
      </p:sp>
      <p:pic>
        <p:nvPicPr>
          <p:cNvPr id="33" name="Picture 32"/>
          <p:cNvPicPr>
            <a:picLocks noChangeAspect="1"/>
          </p:cNvPicPr>
          <p:nvPr/>
        </p:nvPicPr>
        <p:blipFill>
          <a:blip r:embed="rId2"/>
          <a:stretch>
            <a:fillRect/>
          </a:stretch>
        </p:blipFill>
        <p:spPr>
          <a:xfrm>
            <a:off x="9164778" y="5331793"/>
            <a:ext cx="481626" cy="390178"/>
          </a:xfrm>
          <a:prstGeom prst="rect">
            <a:avLst/>
          </a:prstGeom>
        </p:spPr>
      </p:pic>
      <p:pic>
        <p:nvPicPr>
          <p:cNvPr id="82" name="Picture 11" descr="D:\Documents And Settings\GQR7802\Local Settings\Temporary Internet Files\Content.IE5\HNYX0581\MC900441310[1].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164778" y="4726187"/>
            <a:ext cx="479425" cy="390525"/>
          </a:xfrm>
          <a:prstGeom prst="rect">
            <a:avLst/>
          </a:prstGeom>
          <a:noFill/>
          <a:ln w="9525">
            <a:noFill/>
            <a:miter lim="800000"/>
            <a:headEnd/>
            <a:tailEnd/>
          </a:ln>
        </p:spPr>
      </p:pic>
      <p:pic>
        <p:nvPicPr>
          <p:cNvPr id="83" name="Picture 11" descr="D:\Documents And Settings\GQR7802\Local Settings\Temporary Internet Files\Content.IE5\HNYX0581\MC900441310[1].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188326" y="4112830"/>
            <a:ext cx="479425" cy="390525"/>
          </a:xfrm>
          <a:prstGeom prst="rect">
            <a:avLst/>
          </a:prstGeom>
          <a:noFill/>
          <a:ln w="9525">
            <a:noFill/>
            <a:miter lim="800000"/>
            <a:headEnd/>
            <a:tailEnd/>
          </a:ln>
        </p:spPr>
      </p:pic>
      <p:sp>
        <p:nvSpPr>
          <p:cNvPr id="112" name="Title 1">
            <a:extLst>
              <a:ext uri="{FF2B5EF4-FFF2-40B4-BE49-F238E27FC236}">
                <a16:creationId xmlns:a16="http://schemas.microsoft.com/office/drawing/2014/main" id="{133D80BE-1133-48BB-AD5A-A72985846410}"/>
              </a:ext>
            </a:extLst>
          </p:cNvPr>
          <p:cNvSpPr txBox="1">
            <a:spLocks/>
          </p:cNvSpPr>
          <p:nvPr/>
        </p:nvSpPr>
        <p:spPr bwMode="auto">
          <a:xfrm>
            <a:off x="512674" y="403304"/>
            <a:ext cx="8064500" cy="506413"/>
          </a:xfrm>
          <a:prstGeom prst="rect">
            <a:avLst/>
          </a:prstGeom>
          <a:noFill/>
          <a:ln w="9525">
            <a:noFill/>
            <a:miter lim="800000"/>
            <a:headEnd/>
            <a:tailEnd/>
          </a:ln>
          <a:effectLst/>
        </p:spPr>
        <p:txBody>
          <a:bodyPr lIns="0" tIns="0" rIns="0" bIns="0"/>
          <a:lstStyle/>
          <a:p>
            <a:pPr marL="1076325" indent="-1076325">
              <a:defRPr/>
            </a:pPr>
            <a:r>
              <a:rPr lang="fr-BE" sz="2000" b="1" kern="0" noProof="0" dirty="0">
                <a:solidFill>
                  <a:srgbClr val="0070C0"/>
                </a:solidFill>
                <a:latin typeface="+mj-lt"/>
                <a:ea typeface="+mj-ea"/>
                <a:cs typeface="+mj-cs"/>
              </a:rPr>
              <a:t>	Etape 1 : Planification</a:t>
            </a:r>
          </a:p>
          <a:p>
            <a:pPr marL="1076325" indent="-1076325">
              <a:defRPr/>
            </a:pPr>
            <a:r>
              <a:rPr lang="fr-BE" sz="2000" b="1" kern="0" noProof="0" dirty="0">
                <a:solidFill>
                  <a:srgbClr val="0070C0"/>
                </a:solidFill>
                <a:latin typeface="+mj-lt"/>
                <a:ea typeface="+mj-ea"/>
                <a:cs typeface="+mj-cs"/>
              </a:rPr>
              <a:t>	Principe de base</a:t>
            </a:r>
          </a:p>
        </p:txBody>
      </p:sp>
      <p:pic>
        <p:nvPicPr>
          <p:cNvPr id="9" name="Picture 8">
            <a:extLst>
              <a:ext uri="{FF2B5EF4-FFF2-40B4-BE49-F238E27FC236}">
                <a16:creationId xmlns:a16="http://schemas.microsoft.com/office/drawing/2014/main" id="{DB611338-AC7B-4D55-A25F-422B4DF8AEAF}"/>
              </a:ext>
            </a:extLst>
          </p:cNvPr>
          <p:cNvPicPr>
            <a:picLocks noChangeAspect="1"/>
          </p:cNvPicPr>
          <p:nvPr/>
        </p:nvPicPr>
        <p:blipFill>
          <a:blip r:embed="rId4"/>
          <a:stretch>
            <a:fillRect/>
          </a:stretch>
        </p:blipFill>
        <p:spPr>
          <a:xfrm>
            <a:off x="2078521" y="1172901"/>
            <a:ext cx="5700572" cy="2170420"/>
          </a:xfrm>
          <a:prstGeom prst="rect">
            <a:avLst/>
          </a:prstGeom>
        </p:spPr>
      </p:pic>
      <p:pic>
        <p:nvPicPr>
          <p:cNvPr id="10" name="Picture 9">
            <a:extLst>
              <a:ext uri="{FF2B5EF4-FFF2-40B4-BE49-F238E27FC236}">
                <a16:creationId xmlns:a16="http://schemas.microsoft.com/office/drawing/2014/main" id="{01C9E7AA-C88F-4B23-92AB-DB7359A6F582}"/>
              </a:ext>
            </a:extLst>
          </p:cNvPr>
          <p:cNvPicPr>
            <a:picLocks noChangeAspect="1"/>
          </p:cNvPicPr>
          <p:nvPr/>
        </p:nvPicPr>
        <p:blipFill>
          <a:blip r:embed="rId5"/>
          <a:stretch>
            <a:fillRect/>
          </a:stretch>
        </p:blipFill>
        <p:spPr>
          <a:xfrm>
            <a:off x="1917272" y="3470743"/>
            <a:ext cx="6101422" cy="2251228"/>
          </a:xfrm>
          <a:prstGeom prst="rect">
            <a:avLst/>
          </a:prstGeom>
        </p:spPr>
      </p:pic>
      <p:sp>
        <p:nvSpPr>
          <p:cNvPr id="14" name="Speech Bubble: Rectangle 13">
            <a:extLst>
              <a:ext uri="{FF2B5EF4-FFF2-40B4-BE49-F238E27FC236}">
                <a16:creationId xmlns:a16="http://schemas.microsoft.com/office/drawing/2014/main" id="{C75DD229-F7CF-420E-AFDD-D741CACAAA06}"/>
              </a:ext>
            </a:extLst>
          </p:cNvPr>
          <p:cNvSpPr/>
          <p:nvPr/>
        </p:nvSpPr>
        <p:spPr>
          <a:xfrm>
            <a:off x="2711624" y="1844824"/>
            <a:ext cx="720080" cy="288032"/>
          </a:xfrm>
          <a:prstGeom prst="wedgeRectCallout">
            <a:avLst>
              <a:gd name="adj1" fmla="val 49312"/>
              <a:gd name="adj2" fmla="val 7943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200" noProof="0" dirty="0"/>
              <a:t>ALARME</a:t>
            </a:r>
          </a:p>
        </p:txBody>
      </p:sp>
      <p:sp>
        <p:nvSpPr>
          <p:cNvPr id="22" name="Text Placeholder 4">
            <a:extLst>
              <a:ext uri="{FF2B5EF4-FFF2-40B4-BE49-F238E27FC236}">
                <a16:creationId xmlns:a16="http://schemas.microsoft.com/office/drawing/2014/main" id="{66942CFF-1029-43F0-A23D-647E8C666FE8}"/>
              </a:ext>
            </a:extLst>
          </p:cNvPr>
          <p:cNvSpPr txBox="1">
            <a:spLocks/>
          </p:cNvSpPr>
          <p:nvPr/>
        </p:nvSpPr>
        <p:spPr>
          <a:xfrm>
            <a:off x="7536160" y="116632"/>
            <a:ext cx="4577119" cy="360363"/>
          </a:xfrm>
          <a:prstGeom prst="rect">
            <a:avLst/>
          </a:prstGeom>
        </p:spPr>
        <p:txBody>
          <a:bodyPr/>
          <a:lstStyle>
            <a:lvl1pPr marL="0" indent="0" algn="r" defTabSz="514350" rtl="0" eaLnBrk="1" latinLnBrk="0" hangingPunct="1">
              <a:lnSpc>
                <a:spcPct val="90000"/>
              </a:lnSpc>
              <a:spcBef>
                <a:spcPts val="563"/>
              </a:spcBef>
              <a:buFont typeface="Arial" panose="020B0604020202020204" pitchFamily="34" charset="0"/>
              <a:buNone/>
              <a:defRPr sz="900" kern="1200" baseline="0">
                <a:solidFill>
                  <a:schemeClr val="accent2"/>
                </a:solidFill>
                <a:latin typeface="Calibri" panose="020F0502020204030204" pitchFamily="34" charset="0"/>
                <a:ea typeface="+mn-ea"/>
                <a:cs typeface="Calibri" panose="020F0502020204030204" pitchFamily="34" charset="0"/>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fontAlgn="auto">
              <a:spcAft>
                <a:spcPts val="0"/>
              </a:spcAft>
            </a:pPr>
            <a:r>
              <a:rPr lang="fr-BE" noProof="0" dirty="0"/>
              <a:t>2. Délimitation de la zone de chantier: supervision par une personne – agent garde-frontière</a:t>
            </a:r>
          </a:p>
          <a:p>
            <a:pPr fontAlgn="auto">
              <a:spcAft>
                <a:spcPts val="0"/>
              </a:spcAft>
            </a:pPr>
            <a:r>
              <a:rPr lang="fr-BE" noProof="0" dirty="0"/>
              <a:t>Etape 1 : Planification</a:t>
            </a:r>
          </a:p>
          <a:p>
            <a:pPr fontAlgn="auto">
              <a:spcAft>
                <a:spcPts val="0"/>
              </a:spcAft>
            </a:pPr>
            <a:endParaRPr lang="fr-BE" noProof="0" dirty="0"/>
          </a:p>
        </p:txBody>
      </p:sp>
    </p:spTree>
    <p:extLst>
      <p:ext uri="{BB962C8B-B14F-4D97-AF65-F5344CB8AC3E}">
        <p14:creationId xmlns:p14="http://schemas.microsoft.com/office/powerpoint/2010/main" val="2957269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dissolve">
                                      <p:cBhvr>
                                        <p:cTn id="7"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16">
            <a:extLst>
              <a:ext uri="{FF2B5EF4-FFF2-40B4-BE49-F238E27FC236}">
                <a16:creationId xmlns:a16="http://schemas.microsoft.com/office/drawing/2014/main" id="{556B3A5A-FB08-43B1-80FF-357391FFD5D7}"/>
              </a:ext>
            </a:extLst>
          </p:cNvPr>
          <p:cNvCxnSpPr>
            <a:cxnSpLocks noChangeShapeType="1"/>
          </p:cNvCxnSpPr>
          <p:nvPr/>
        </p:nvCxnSpPr>
        <p:spPr bwMode="auto">
          <a:xfrm flipV="1">
            <a:off x="1271786" y="5037139"/>
            <a:ext cx="7632700" cy="1587"/>
          </a:xfrm>
          <a:prstGeom prst="line">
            <a:avLst/>
          </a:prstGeom>
          <a:noFill/>
          <a:ln w="31750" algn="ctr">
            <a:solidFill>
              <a:schemeClr val="accent2"/>
            </a:solidFill>
            <a:round/>
            <a:headEnd/>
            <a:tailEnd/>
          </a:ln>
        </p:spPr>
      </p:cxnSp>
      <p:cxnSp>
        <p:nvCxnSpPr>
          <p:cNvPr id="20" name="Straight Connector 16">
            <a:extLst>
              <a:ext uri="{FF2B5EF4-FFF2-40B4-BE49-F238E27FC236}">
                <a16:creationId xmlns:a16="http://schemas.microsoft.com/office/drawing/2014/main" id="{5493ADC9-1FAD-441C-9606-1D9EAE900EF6}"/>
              </a:ext>
            </a:extLst>
          </p:cNvPr>
          <p:cNvCxnSpPr>
            <a:cxnSpLocks noChangeShapeType="1"/>
          </p:cNvCxnSpPr>
          <p:nvPr/>
        </p:nvCxnSpPr>
        <p:spPr bwMode="auto">
          <a:xfrm flipV="1">
            <a:off x="1271786" y="5373689"/>
            <a:ext cx="7632700" cy="1587"/>
          </a:xfrm>
          <a:prstGeom prst="line">
            <a:avLst/>
          </a:prstGeom>
          <a:noFill/>
          <a:ln w="31750" algn="ctr">
            <a:solidFill>
              <a:schemeClr val="accent2"/>
            </a:solidFill>
            <a:round/>
            <a:headEnd/>
            <a:tailEnd/>
          </a:ln>
        </p:spPr>
      </p:cxnSp>
      <p:sp>
        <p:nvSpPr>
          <p:cNvPr id="21" name="Chevron 29">
            <a:extLst>
              <a:ext uri="{FF2B5EF4-FFF2-40B4-BE49-F238E27FC236}">
                <a16:creationId xmlns:a16="http://schemas.microsoft.com/office/drawing/2014/main" id="{CEBDEF4F-EE02-4945-B7D6-1BE8280586F7}"/>
              </a:ext>
            </a:extLst>
          </p:cNvPr>
          <p:cNvSpPr>
            <a:spLocks noChangeArrowheads="1"/>
          </p:cNvSpPr>
          <p:nvPr/>
        </p:nvSpPr>
        <p:spPr bwMode="auto">
          <a:xfrm>
            <a:off x="1435299" y="4951414"/>
            <a:ext cx="142875" cy="142875"/>
          </a:xfrm>
          <a:prstGeom prst="chevron">
            <a:avLst>
              <a:gd name="adj" fmla="val 50000"/>
            </a:avLst>
          </a:prstGeom>
          <a:solidFill>
            <a:schemeClr val="accent1"/>
          </a:solidFill>
          <a:ln w="31750" algn="ctr">
            <a:solidFill>
              <a:schemeClr val="accent2"/>
            </a:solidFill>
            <a:round/>
            <a:headEnd/>
            <a:tailEnd/>
          </a:ln>
        </p:spPr>
        <p:txBody>
          <a:bodyPr wrap="none" anchor="ctr"/>
          <a:lstStyle/>
          <a:p>
            <a:pPr algn="ctr"/>
            <a:endParaRPr lang="fr-BE" noProof="0" dirty="0"/>
          </a:p>
        </p:txBody>
      </p:sp>
      <p:sp>
        <p:nvSpPr>
          <p:cNvPr id="22" name="Chevron 30">
            <a:extLst>
              <a:ext uri="{FF2B5EF4-FFF2-40B4-BE49-F238E27FC236}">
                <a16:creationId xmlns:a16="http://schemas.microsoft.com/office/drawing/2014/main" id="{BF8570BD-5FE1-460E-8014-8DBF69B11C14}"/>
              </a:ext>
            </a:extLst>
          </p:cNvPr>
          <p:cNvSpPr>
            <a:spLocks noChangeAspect="1"/>
          </p:cNvSpPr>
          <p:nvPr/>
        </p:nvSpPr>
        <p:spPr bwMode="auto">
          <a:xfrm flipH="1">
            <a:off x="1435299" y="5310188"/>
            <a:ext cx="142875" cy="144462"/>
          </a:xfrm>
          <a:prstGeom prst="chevron">
            <a:avLst>
              <a:gd name="adj" fmla="val 50000"/>
            </a:avLst>
          </a:prstGeom>
          <a:solidFill>
            <a:schemeClr val="accent1"/>
          </a:solidFill>
          <a:ln w="31750" algn="ctr">
            <a:solidFill>
              <a:schemeClr val="accent2"/>
            </a:solidFill>
            <a:round/>
            <a:headEnd/>
            <a:tailEnd/>
          </a:ln>
        </p:spPr>
        <p:txBody>
          <a:bodyPr wrap="none" anchor="ctr"/>
          <a:lstStyle/>
          <a:p>
            <a:pPr algn="ctr"/>
            <a:endParaRPr lang="fr-BE" noProof="0" dirty="0"/>
          </a:p>
        </p:txBody>
      </p:sp>
      <p:sp>
        <p:nvSpPr>
          <p:cNvPr id="24" name="TextBox 32">
            <a:extLst>
              <a:ext uri="{FF2B5EF4-FFF2-40B4-BE49-F238E27FC236}">
                <a16:creationId xmlns:a16="http://schemas.microsoft.com/office/drawing/2014/main" id="{92B3E04E-9FA8-45BB-9E9D-34A638365AD1}"/>
              </a:ext>
            </a:extLst>
          </p:cNvPr>
          <p:cNvSpPr txBox="1">
            <a:spLocks noChangeArrowheads="1"/>
          </p:cNvSpPr>
          <p:nvPr/>
        </p:nvSpPr>
        <p:spPr bwMode="auto">
          <a:xfrm>
            <a:off x="8401634" y="5105404"/>
            <a:ext cx="936625" cy="230187"/>
          </a:xfrm>
          <a:prstGeom prst="rect">
            <a:avLst/>
          </a:prstGeom>
          <a:noFill/>
          <a:ln w="9525">
            <a:noFill/>
            <a:miter lim="800000"/>
            <a:headEnd/>
            <a:tailEnd/>
          </a:ln>
        </p:spPr>
        <p:txBody>
          <a:bodyPr>
            <a:spAutoFit/>
          </a:bodyPr>
          <a:lstStyle/>
          <a:p>
            <a:pPr algn="ctr"/>
            <a:r>
              <a:rPr lang="fr-BE" sz="900" noProof="0" dirty="0"/>
              <a:t>Arlon</a:t>
            </a:r>
          </a:p>
        </p:txBody>
      </p:sp>
      <p:sp>
        <p:nvSpPr>
          <p:cNvPr id="25" name="TextBox 228">
            <a:extLst>
              <a:ext uri="{FF2B5EF4-FFF2-40B4-BE49-F238E27FC236}">
                <a16:creationId xmlns:a16="http://schemas.microsoft.com/office/drawing/2014/main" id="{6000F2EC-B42D-4E13-B171-012FE653A93D}"/>
              </a:ext>
            </a:extLst>
          </p:cNvPr>
          <p:cNvSpPr txBox="1">
            <a:spLocks noChangeArrowheads="1"/>
          </p:cNvSpPr>
          <p:nvPr/>
        </p:nvSpPr>
        <p:spPr bwMode="auto">
          <a:xfrm>
            <a:off x="1019373" y="4870451"/>
            <a:ext cx="323850" cy="246063"/>
          </a:xfrm>
          <a:prstGeom prst="rect">
            <a:avLst/>
          </a:prstGeom>
          <a:noFill/>
          <a:ln w="9525">
            <a:noFill/>
            <a:miter lim="800000"/>
            <a:headEnd/>
            <a:tailEnd/>
          </a:ln>
        </p:spPr>
        <p:txBody>
          <a:bodyPr>
            <a:spAutoFit/>
          </a:bodyPr>
          <a:lstStyle/>
          <a:p>
            <a:pPr algn="ctr"/>
            <a:r>
              <a:rPr lang="fr-BE" sz="1000" noProof="0" dirty="0"/>
              <a:t>A</a:t>
            </a:r>
          </a:p>
        </p:txBody>
      </p:sp>
      <p:sp>
        <p:nvSpPr>
          <p:cNvPr id="26" name="TextBox 229">
            <a:extLst>
              <a:ext uri="{FF2B5EF4-FFF2-40B4-BE49-F238E27FC236}">
                <a16:creationId xmlns:a16="http://schemas.microsoft.com/office/drawing/2014/main" id="{F28F4F70-43BB-4278-956D-BBFBFF1DC1B3}"/>
              </a:ext>
            </a:extLst>
          </p:cNvPr>
          <p:cNvSpPr txBox="1">
            <a:spLocks noChangeArrowheads="1"/>
          </p:cNvSpPr>
          <p:nvPr/>
        </p:nvSpPr>
        <p:spPr bwMode="auto">
          <a:xfrm>
            <a:off x="1019373" y="5270501"/>
            <a:ext cx="323850" cy="246063"/>
          </a:xfrm>
          <a:prstGeom prst="rect">
            <a:avLst/>
          </a:prstGeom>
          <a:noFill/>
          <a:ln w="9525">
            <a:noFill/>
            <a:miter lim="800000"/>
            <a:headEnd/>
            <a:tailEnd/>
          </a:ln>
        </p:spPr>
        <p:txBody>
          <a:bodyPr>
            <a:spAutoFit/>
          </a:bodyPr>
          <a:lstStyle/>
          <a:p>
            <a:pPr algn="ctr"/>
            <a:r>
              <a:rPr lang="fr-BE" sz="1000" noProof="0" dirty="0"/>
              <a:t>B</a:t>
            </a:r>
          </a:p>
        </p:txBody>
      </p:sp>
      <p:sp>
        <p:nvSpPr>
          <p:cNvPr id="27" name="TextBox 32">
            <a:extLst>
              <a:ext uri="{FF2B5EF4-FFF2-40B4-BE49-F238E27FC236}">
                <a16:creationId xmlns:a16="http://schemas.microsoft.com/office/drawing/2014/main" id="{2DBE7A36-95F4-477A-BE5B-43DA086940C7}"/>
              </a:ext>
            </a:extLst>
          </p:cNvPr>
          <p:cNvSpPr txBox="1">
            <a:spLocks noChangeArrowheads="1"/>
          </p:cNvSpPr>
          <p:nvPr/>
        </p:nvSpPr>
        <p:spPr bwMode="auto">
          <a:xfrm>
            <a:off x="911424" y="4638675"/>
            <a:ext cx="792163" cy="230188"/>
          </a:xfrm>
          <a:prstGeom prst="rect">
            <a:avLst/>
          </a:prstGeom>
          <a:noFill/>
          <a:ln w="9525">
            <a:noFill/>
            <a:miter lim="800000"/>
            <a:headEnd/>
            <a:tailEnd/>
          </a:ln>
        </p:spPr>
        <p:txBody>
          <a:bodyPr>
            <a:spAutoFit/>
          </a:bodyPr>
          <a:lstStyle/>
          <a:p>
            <a:pPr algn="ctr"/>
            <a:r>
              <a:rPr lang="fr-BE" sz="900" noProof="0" dirty="0"/>
              <a:t>Namur</a:t>
            </a:r>
          </a:p>
        </p:txBody>
      </p:sp>
      <p:sp>
        <p:nvSpPr>
          <p:cNvPr id="34" name="Rectangle 33">
            <a:extLst>
              <a:ext uri="{FF2B5EF4-FFF2-40B4-BE49-F238E27FC236}">
                <a16:creationId xmlns:a16="http://schemas.microsoft.com/office/drawing/2014/main" id="{3A2EB5C4-2163-476C-9C14-2C7E173B0D9B}"/>
              </a:ext>
            </a:extLst>
          </p:cNvPr>
          <p:cNvSpPr/>
          <p:nvPr/>
        </p:nvSpPr>
        <p:spPr>
          <a:xfrm>
            <a:off x="2586294" y="4228005"/>
            <a:ext cx="5400946" cy="369962"/>
          </a:xfrm>
          <a:prstGeom prst="rect">
            <a:avLst/>
          </a:prstGeom>
          <a:solidFill>
            <a:srgbClr val="FFCC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noProof="0" dirty="0"/>
          </a:p>
        </p:txBody>
      </p:sp>
      <p:sp>
        <p:nvSpPr>
          <p:cNvPr id="36" name="Rectangle 35">
            <a:extLst>
              <a:ext uri="{FF2B5EF4-FFF2-40B4-BE49-F238E27FC236}">
                <a16:creationId xmlns:a16="http://schemas.microsoft.com/office/drawing/2014/main" id="{324B96AB-4EB1-47AD-8FAB-D6A989D3F57A}"/>
              </a:ext>
            </a:extLst>
          </p:cNvPr>
          <p:cNvSpPr/>
          <p:nvPr/>
        </p:nvSpPr>
        <p:spPr>
          <a:xfrm>
            <a:off x="2586294" y="3527031"/>
            <a:ext cx="5400947" cy="67296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noProof="0" dirty="0"/>
          </a:p>
        </p:txBody>
      </p:sp>
      <p:sp>
        <p:nvSpPr>
          <p:cNvPr id="37" name="Rectangle 36">
            <a:extLst>
              <a:ext uri="{FF2B5EF4-FFF2-40B4-BE49-F238E27FC236}">
                <a16:creationId xmlns:a16="http://schemas.microsoft.com/office/drawing/2014/main" id="{52CDE477-A2DA-4F3F-B633-DCB2974C3F7A}"/>
              </a:ext>
            </a:extLst>
          </p:cNvPr>
          <p:cNvSpPr/>
          <p:nvPr/>
        </p:nvSpPr>
        <p:spPr>
          <a:xfrm>
            <a:off x="2586294" y="4612482"/>
            <a:ext cx="5400946" cy="1166699"/>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noProof="0" dirty="0"/>
          </a:p>
        </p:txBody>
      </p:sp>
      <p:cxnSp>
        <p:nvCxnSpPr>
          <p:cNvPr id="38" name="Straight Connector 111">
            <a:extLst>
              <a:ext uri="{FF2B5EF4-FFF2-40B4-BE49-F238E27FC236}">
                <a16:creationId xmlns:a16="http://schemas.microsoft.com/office/drawing/2014/main" id="{17BBA3A2-424F-49CD-BE8E-222F1777ADDA}"/>
              </a:ext>
            </a:extLst>
          </p:cNvPr>
          <p:cNvCxnSpPr>
            <a:cxnSpLocks/>
          </p:cNvCxnSpPr>
          <p:nvPr/>
        </p:nvCxnSpPr>
        <p:spPr bwMode="auto">
          <a:xfrm flipV="1">
            <a:off x="2207493" y="4199992"/>
            <a:ext cx="6408712" cy="28013"/>
          </a:xfrm>
          <a:prstGeom prst="line">
            <a:avLst/>
          </a:prstGeom>
          <a:solidFill>
            <a:schemeClr val="accent1"/>
          </a:solidFill>
          <a:ln w="57150" cap="flat" cmpd="sng" algn="ctr">
            <a:solidFill>
              <a:schemeClr val="accent3"/>
            </a:solidFill>
            <a:prstDash val="solid"/>
            <a:round/>
            <a:headEnd type="none" w="med" len="med"/>
            <a:tailEnd type="none" w="med" len="med"/>
          </a:ln>
          <a:effectLst/>
        </p:spPr>
      </p:cxnSp>
      <p:grpSp>
        <p:nvGrpSpPr>
          <p:cNvPr id="39" name="Groep 106">
            <a:extLst>
              <a:ext uri="{FF2B5EF4-FFF2-40B4-BE49-F238E27FC236}">
                <a16:creationId xmlns:a16="http://schemas.microsoft.com/office/drawing/2014/main" id="{E029A4D0-06DF-4DB7-B6DE-4F0FA6709E7D}"/>
              </a:ext>
            </a:extLst>
          </p:cNvPr>
          <p:cNvGrpSpPr>
            <a:grpSpLocks/>
          </p:cNvGrpSpPr>
          <p:nvPr/>
        </p:nvGrpSpPr>
        <p:grpSpPr bwMode="auto">
          <a:xfrm>
            <a:off x="7398210" y="4611331"/>
            <a:ext cx="1368425" cy="431800"/>
            <a:chOff x="4427984" y="2636912"/>
            <a:chExt cx="864096" cy="432048"/>
          </a:xfrm>
        </p:grpSpPr>
        <p:cxnSp>
          <p:nvCxnSpPr>
            <p:cNvPr id="40" name="Rechte verbindingslijn met pijl 55">
              <a:extLst>
                <a:ext uri="{FF2B5EF4-FFF2-40B4-BE49-F238E27FC236}">
                  <a16:creationId xmlns:a16="http://schemas.microsoft.com/office/drawing/2014/main" id="{990249A8-3C5E-4D06-BDC2-CE35E171E22F}"/>
                </a:ext>
              </a:extLst>
            </p:cNvPr>
            <p:cNvCxnSpPr/>
            <p:nvPr/>
          </p:nvCxnSpPr>
          <p:spPr bwMode="auto">
            <a:xfrm>
              <a:off x="4715682" y="2636912"/>
              <a:ext cx="0" cy="432048"/>
            </a:xfrm>
            <a:prstGeom prst="straightConnector1">
              <a:avLst/>
            </a:prstGeom>
            <a:solidFill>
              <a:schemeClr val="accent1"/>
            </a:solidFill>
            <a:ln w="9525" cap="flat" cmpd="sng" algn="ctr">
              <a:solidFill>
                <a:schemeClr val="tx1"/>
              </a:solidFill>
              <a:prstDash val="solid"/>
              <a:round/>
              <a:headEnd type="arrow"/>
              <a:tailEnd type="arrow"/>
            </a:ln>
            <a:effectLst/>
          </p:spPr>
        </p:cxnSp>
        <p:sp>
          <p:nvSpPr>
            <p:cNvPr id="41" name="Tekstvak 56">
              <a:extLst>
                <a:ext uri="{FF2B5EF4-FFF2-40B4-BE49-F238E27FC236}">
                  <a16:creationId xmlns:a16="http://schemas.microsoft.com/office/drawing/2014/main" id="{6478B63A-BF12-4664-90BE-E09C69024F22}"/>
                </a:ext>
              </a:extLst>
            </p:cNvPr>
            <p:cNvSpPr txBox="1"/>
            <p:nvPr/>
          </p:nvSpPr>
          <p:spPr>
            <a:xfrm>
              <a:off x="4427984" y="2708391"/>
              <a:ext cx="864096" cy="246203"/>
            </a:xfrm>
            <a:prstGeom prst="rect">
              <a:avLst/>
            </a:prstGeom>
            <a:noFill/>
            <a:ln w="9525">
              <a:noFill/>
            </a:ln>
          </p:spPr>
          <p:txBody>
            <a:bodyPr>
              <a:spAutoFit/>
            </a:bodyPr>
            <a:lstStyle/>
            <a:p>
              <a:pPr algn="ctr">
                <a:defRPr/>
              </a:pPr>
              <a:r>
                <a:rPr lang="fr-BE" sz="1000" noProof="0" dirty="0">
                  <a:solidFill>
                    <a:schemeClr val="accent3"/>
                  </a:solidFill>
                </a:rPr>
                <a:t>         </a:t>
              </a:r>
              <a:r>
                <a:rPr lang="fr-BE" sz="1000" b="1" noProof="0" dirty="0"/>
                <a:t>DS = 1,5 m</a:t>
              </a:r>
            </a:p>
          </p:txBody>
        </p:sp>
      </p:grpSp>
      <p:pic>
        <p:nvPicPr>
          <p:cNvPr id="42" name="Picture 41">
            <a:extLst>
              <a:ext uri="{FF2B5EF4-FFF2-40B4-BE49-F238E27FC236}">
                <a16:creationId xmlns:a16="http://schemas.microsoft.com/office/drawing/2014/main" id="{B041F878-FCFD-4B5D-BC55-EA2BD67D4456}"/>
              </a:ext>
            </a:extLst>
          </p:cNvPr>
          <p:cNvPicPr>
            <a:picLocks noChangeAspect="1"/>
          </p:cNvPicPr>
          <p:nvPr/>
        </p:nvPicPr>
        <p:blipFill>
          <a:blip r:embed="rId2"/>
          <a:stretch>
            <a:fillRect/>
          </a:stretch>
        </p:blipFill>
        <p:spPr>
          <a:xfrm>
            <a:off x="6485478" y="3000948"/>
            <a:ext cx="1184863" cy="962702"/>
          </a:xfrm>
          <a:prstGeom prst="rect">
            <a:avLst/>
          </a:prstGeom>
        </p:spPr>
      </p:pic>
      <p:cxnSp>
        <p:nvCxnSpPr>
          <p:cNvPr id="44" name="Straight Arrow Connector 287">
            <a:extLst>
              <a:ext uri="{FF2B5EF4-FFF2-40B4-BE49-F238E27FC236}">
                <a16:creationId xmlns:a16="http://schemas.microsoft.com/office/drawing/2014/main" id="{28E49F1E-8751-4D3E-9EBE-13881FE98D1D}"/>
              </a:ext>
            </a:extLst>
          </p:cNvPr>
          <p:cNvCxnSpPr>
            <a:cxnSpLocks noChangeShapeType="1"/>
          </p:cNvCxnSpPr>
          <p:nvPr/>
        </p:nvCxnSpPr>
        <p:spPr bwMode="auto">
          <a:xfrm flipH="1">
            <a:off x="6513934" y="3457939"/>
            <a:ext cx="490779" cy="800884"/>
          </a:xfrm>
          <a:prstGeom prst="straightConnector1">
            <a:avLst/>
          </a:prstGeom>
          <a:noFill/>
          <a:ln w="12700" algn="ctr">
            <a:solidFill>
              <a:schemeClr val="tx1"/>
            </a:solidFill>
            <a:prstDash val="dash"/>
            <a:round/>
            <a:headEnd type="arrow" w="med" len="med"/>
            <a:tailEnd type="arrow" w="med" len="med"/>
          </a:ln>
        </p:spPr>
      </p:cxnSp>
      <p:graphicFrame>
        <p:nvGraphicFramePr>
          <p:cNvPr id="33" name="Table 186">
            <a:extLst>
              <a:ext uri="{FF2B5EF4-FFF2-40B4-BE49-F238E27FC236}">
                <a16:creationId xmlns:a16="http://schemas.microsoft.com/office/drawing/2014/main" id="{1CD45C9F-41D4-42E4-81C6-A9092C0416FB}"/>
              </a:ext>
            </a:extLst>
          </p:cNvPr>
          <p:cNvGraphicFramePr>
            <a:graphicFrameLocks noGrp="1"/>
          </p:cNvGraphicFramePr>
          <p:nvPr>
            <p:extLst>
              <p:ext uri="{D42A27DB-BD31-4B8C-83A1-F6EECF244321}">
                <p14:modId xmlns:p14="http://schemas.microsoft.com/office/powerpoint/2010/main" val="3360543384"/>
              </p:ext>
            </p:extLst>
          </p:nvPr>
        </p:nvGraphicFramePr>
        <p:xfrm>
          <a:off x="5915731" y="1715757"/>
          <a:ext cx="5400947" cy="828219"/>
        </p:xfrm>
        <a:graphic>
          <a:graphicData uri="http://schemas.openxmlformats.org/drawingml/2006/table">
            <a:tbl>
              <a:tblPr firstRow="1" bandRow="1">
                <a:tableStyleId>{5C22544A-7EE6-4342-B048-85BDC9FD1C3A}</a:tableStyleId>
              </a:tblPr>
              <a:tblGrid>
                <a:gridCol w="508470">
                  <a:extLst>
                    <a:ext uri="{9D8B030D-6E8A-4147-A177-3AD203B41FA5}">
                      <a16:colId xmlns:a16="http://schemas.microsoft.com/office/drawing/2014/main" val="20000"/>
                    </a:ext>
                  </a:extLst>
                </a:gridCol>
                <a:gridCol w="2306565">
                  <a:extLst>
                    <a:ext uri="{9D8B030D-6E8A-4147-A177-3AD203B41FA5}">
                      <a16:colId xmlns:a16="http://schemas.microsoft.com/office/drawing/2014/main" val="20001"/>
                    </a:ext>
                  </a:extLst>
                </a:gridCol>
                <a:gridCol w="548526">
                  <a:extLst>
                    <a:ext uri="{9D8B030D-6E8A-4147-A177-3AD203B41FA5}">
                      <a16:colId xmlns:a16="http://schemas.microsoft.com/office/drawing/2014/main" val="20002"/>
                    </a:ext>
                  </a:extLst>
                </a:gridCol>
                <a:gridCol w="2037386">
                  <a:extLst>
                    <a:ext uri="{9D8B030D-6E8A-4147-A177-3AD203B41FA5}">
                      <a16:colId xmlns:a16="http://schemas.microsoft.com/office/drawing/2014/main" val="20003"/>
                    </a:ext>
                  </a:extLst>
                </a:gridCol>
              </a:tblGrid>
              <a:tr h="255303">
                <a:tc>
                  <a:txBody>
                    <a:bodyPr/>
                    <a:lstStyle/>
                    <a:p>
                      <a:endParaRPr lang="fr-BE"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sz="1000" b="0" noProof="0" dirty="0">
                          <a:solidFill>
                            <a:schemeClr val="tx1"/>
                          </a:solidFill>
                        </a:rPr>
                        <a:t>Zone dangereuse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fr-BE" sz="1000" b="0" noProof="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sz="1000" b="0" noProof="0" dirty="0">
                          <a:solidFill>
                            <a:schemeClr val="tx1"/>
                          </a:solidFill>
                        </a:rPr>
                        <a:t>Délimitation de la zone de chantier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72789">
                <a:tc>
                  <a:txBody>
                    <a:bodyPr/>
                    <a:lstStyle/>
                    <a:p>
                      <a:endParaRPr lang="fr-BE"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fr-BE" sz="1000" noProof="0" dirty="0"/>
                        <a:t>Zone orange ou zone d’avertissement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BE" sz="1000" b="0" noProof="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sz="1000" noProof="0" dirty="0"/>
                        <a:t>Visibilité</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00127">
                <a:tc>
                  <a:txBody>
                    <a:bodyPr/>
                    <a:lstStyle/>
                    <a:p>
                      <a:endParaRPr lang="fr-BE"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lang="fr-BE" sz="1000" noProof="0" dirty="0"/>
                        <a:t>Zone jaune ou zone de vigilance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fr-BE" sz="1000" noProof="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BE" sz="1000" b="0" noProof="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cxnSp>
        <p:nvCxnSpPr>
          <p:cNvPr id="43" name="Straight Arrow Connector 287">
            <a:extLst>
              <a:ext uri="{FF2B5EF4-FFF2-40B4-BE49-F238E27FC236}">
                <a16:creationId xmlns:a16="http://schemas.microsoft.com/office/drawing/2014/main" id="{B00EF892-9943-4979-8DF7-CEC0FEDBC59A}"/>
              </a:ext>
            </a:extLst>
          </p:cNvPr>
          <p:cNvCxnSpPr>
            <a:cxnSpLocks noChangeShapeType="1"/>
          </p:cNvCxnSpPr>
          <p:nvPr/>
        </p:nvCxnSpPr>
        <p:spPr bwMode="auto">
          <a:xfrm flipH="1" flipV="1">
            <a:off x="8781832" y="2129774"/>
            <a:ext cx="360363" cy="1588"/>
          </a:xfrm>
          <a:prstGeom prst="straightConnector1">
            <a:avLst/>
          </a:prstGeom>
          <a:noFill/>
          <a:ln w="12700" algn="ctr">
            <a:solidFill>
              <a:schemeClr val="tx1"/>
            </a:solidFill>
            <a:prstDash val="dash"/>
            <a:round/>
            <a:headEnd type="arrow" w="med" len="med"/>
            <a:tailEnd type="arrow" w="med" len="med"/>
          </a:ln>
        </p:spPr>
      </p:cxnSp>
      <p:sp>
        <p:nvSpPr>
          <p:cNvPr id="53" name="Rectangle 52">
            <a:extLst>
              <a:ext uri="{FF2B5EF4-FFF2-40B4-BE49-F238E27FC236}">
                <a16:creationId xmlns:a16="http://schemas.microsoft.com/office/drawing/2014/main" id="{6E61CC0A-3B82-4C8E-ABC6-AECB45224463}"/>
              </a:ext>
            </a:extLst>
          </p:cNvPr>
          <p:cNvSpPr/>
          <p:nvPr/>
        </p:nvSpPr>
        <p:spPr>
          <a:xfrm>
            <a:off x="5988754" y="1751998"/>
            <a:ext cx="306387" cy="18524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noProof="0" dirty="0"/>
          </a:p>
        </p:txBody>
      </p:sp>
      <p:sp>
        <p:nvSpPr>
          <p:cNvPr id="54" name="Rectangle 53">
            <a:extLst>
              <a:ext uri="{FF2B5EF4-FFF2-40B4-BE49-F238E27FC236}">
                <a16:creationId xmlns:a16="http://schemas.microsoft.com/office/drawing/2014/main" id="{02B2E2A4-470C-459A-8D25-2FAACC336D35}"/>
              </a:ext>
            </a:extLst>
          </p:cNvPr>
          <p:cNvSpPr/>
          <p:nvPr/>
        </p:nvSpPr>
        <p:spPr>
          <a:xfrm>
            <a:off x="5988754" y="2023250"/>
            <a:ext cx="306387" cy="18524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noProof="0" dirty="0"/>
          </a:p>
        </p:txBody>
      </p:sp>
      <p:sp>
        <p:nvSpPr>
          <p:cNvPr id="55" name="Rectangle 54">
            <a:extLst>
              <a:ext uri="{FF2B5EF4-FFF2-40B4-BE49-F238E27FC236}">
                <a16:creationId xmlns:a16="http://schemas.microsoft.com/office/drawing/2014/main" id="{48D90A80-0C6B-4AFD-A41C-0B1914923249}"/>
              </a:ext>
            </a:extLst>
          </p:cNvPr>
          <p:cNvSpPr/>
          <p:nvPr/>
        </p:nvSpPr>
        <p:spPr>
          <a:xfrm>
            <a:off x="5988754" y="2293895"/>
            <a:ext cx="306387" cy="185242"/>
          </a:xfrm>
          <a:prstGeom prst="rect">
            <a:avLst/>
          </a:prstGeom>
          <a:solidFill>
            <a:srgbClr val="FCEA0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noProof="0" dirty="0"/>
          </a:p>
        </p:txBody>
      </p:sp>
      <p:cxnSp>
        <p:nvCxnSpPr>
          <p:cNvPr id="56" name="Straight Connector 111">
            <a:extLst>
              <a:ext uri="{FF2B5EF4-FFF2-40B4-BE49-F238E27FC236}">
                <a16:creationId xmlns:a16="http://schemas.microsoft.com/office/drawing/2014/main" id="{78D262D4-E899-42CC-96B2-EC94050E86A6}"/>
              </a:ext>
            </a:extLst>
          </p:cNvPr>
          <p:cNvCxnSpPr/>
          <p:nvPr/>
        </p:nvCxnSpPr>
        <p:spPr bwMode="auto">
          <a:xfrm flipV="1">
            <a:off x="8843089" y="1872598"/>
            <a:ext cx="299106" cy="1"/>
          </a:xfrm>
          <a:prstGeom prst="line">
            <a:avLst/>
          </a:prstGeom>
          <a:solidFill>
            <a:schemeClr val="accent1"/>
          </a:solidFill>
          <a:ln w="57150" cap="flat" cmpd="sng" algn="ctr">
            <a:solidFill>
              <a:schemeClr val="accent3"/>
            </a:solidFill>
            <a:prstDash val="solid"/>
            <a:round/>
            <a:headEnd type="none" w="med" len="med"/>
            <a:tailEnd type="none" w="med" len="med"/>
          </a:ln>
          <a:effectLst/>
        </p:spPr>
      </p:cxnSp>
      <p:sp>
        <p:nvSpPr>
          <p:cNvPr id="46" name="Title 1">
            <a:extLst>
              <a:ext uri="{FF2B5EF4-FFF2-40B4-BE49-F238E27FC236}">
                <a16:creationId xmlns:a16="http://schemas.microsoft.com/office/drawing/2014/main" id="{80033662-9360-4EB9-B067-4E4516B87885}"/>
              </a:ext>
            </a:extLst>
          </p:cNvPr>
          <p:cNvSpPr txBox="1">
            <a:spLocks/>
          </p:cNvSpPr>
          <p:nvPr/>
        </p:nvSpPr>
        <p:spPr bwMode="auto">
          <a:xfrm>
            <a:off x="460021" y="404664"/>
            <a:ext cx="11271958" cy="506413"/>
          </a:xfrm>
          <a:prstGeom prst="rect">
            <a:avLst/>
          </a:prstGeom>
          <a:noFill/>
          <a:ln w="9525">
            <a:noFill/>
            <a:miter lim="800000"/>
            <a:headEnd/>
            <a:tailEnd/>
          </a:ln>
          <a:effectLst/>
        </p:spPr>
        <p:txBody>
          <a:bodyPr lIns="0" tIns="0" rIns="0" bIns="0"/>
          <a:lstStyle/>
          <a:p>
            <a:pPr marL="1076325" indent="-1076325">
              <a:defRPr/>
            </a:pPr>
            <a:r>
              <a:rPr lang="fr-BE" sz="2000" b="1" kern="0" noProof="0" dirty="0">
                <a:solidFill>
                  <a:srgbClr val="0070C0"/>
                </a:solidFill>
                <a:latin typeface="+mj-lt"/>
                <a:ea typeface="+mj-ea"/>
                <a:cs typeface="+mj-cs"/>
              </a:rPr>
              <a:t>Etape 1 : Planification</a:t>
            </a:r>
          </a:p>
          <a:p>
            <a:pPr marL="1076325" indent="-1076325">
              <a:defRPr/>
            </a:pPr>
            <a:r>
              <a:rPr lang="fr-BE" sz="2000" b="1" kern="0" noProof="0" dirty="0">
                <a:solidFill>
                  <a:srgbClr val="0070C0"/>
                </a:solidFill>
                <a:latin typeface="+mj-lt"/>
                <a:ea typeface="+mj-ea"/>
                <a:cs typeface="+mj-cs"/>
              </a:rPr>
              <a:t>Déterminer dans quelle zone on travaille : zone orange ou zone jaune</a:t>
            </a:r>
          </a:p>
          <a:p>
            <a:pPr marL="1076325" indent="-1076325">
              <a:defRPr/>
            </a:pPr>
            <a:r>
              <a:rPr lang="fr-BE" sz="2000" b="1" kern="0" noProof="0" dirty="0">
                <a:solidFill>
                  <a:srgbClr val="0070C0"/>
                </a:solidFill>
                <a:latin typeface="+mj-lt"/>
                <a:ea typeface="+mj-ea"/>
                <a:cs typeface="+mj-cs"/>
              </a:rPr>
              <a:t>Déterminer le nombre de personnes et/ou d’engins de chantier qui effectueront les travaux</a:t>
            </a:r>
          </a:p>
        </p:txBody>
      </p:sp>
      <p:sp>
        <p:nvSpPr>
          <p:cNvPr id="47" name="Text Placeholder 4">
            <a:extLst>
              <a:ext uri="{FF2B5EF4-FFF2-40B4-BE49-F238E27FC236}">
                <a16:creationId xmlns:a16="http://schemas.microsoft.com/office/drawing/2014/main" id="{9077AC0D-2C72-4287-96E7-B810896BFAA8}"/>
              </a:ext>
            </a:extLst>
          </p:cNvPr>
          <p:cNvSpPr txBox="1">
            <a:spLocks/>
          </p:cNvSpPr>
          <p:nvPr/>
        </p:nvSpPr>
        <p:spPr>
          <a:xfrm>
            <a:off x="7536160" y="116632"/>
            <a:ext cx="4577119" cy="360363"/>
          </a:xfrm>
          <a:prstGeom prst="rect">
            <a:avLst/>
          </a:prstGeom>
        </p:spPr>
        <p:txBody>
          <a:bodyPr/>
          <a:lstStyle>
            <a:lvl1pPr marL="0" indent="0" algn="r" defTabSz="514350" rtl="0" eaLnBrk="1" latinLnBrk="0" hangingPunct="1">
              <a:lnSpc>
                <a:spcPct val="90000"/>
              </a:lnSpc>
              <a:spcBef>
                <a:spcPts val="563"/>
              </a:spcBef>
              <a:buFont typeface="Arial" panose="020B0604020202020204" pitchFamily="34" charset="0"/>
              <a:buNone/>
              <a:defRPr sz="900" kern="1200" baseline="0">
                <a:solidFill>
                  <a:schemeClr val="accent2"/>
                </a:solidFill>
                <a:latin typeface="Calibri" panose="020F0502020204030204" pitchFamily="34" charset="0"/>
                <a:ea typeface="+mn-ea"/>
                <a:cs typeface="Calibri" panose="020F0502020204030204" pitchFamily="34" charset="0"/>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fontAlgn="auto">
              <a:spcAft>
                <a:spcPts val="0"/>
              </a:spcAft>
            </a:pPr>
            <a:r>
              <a:rPr lang="fr-BE" noProof="0" dirty="0"/>
              <a:t>2. Délimitation de la zone de chantier: supervision par une personne – agent garde-frontière</a:t>
            </a:r>
          </a:p>
          <a:p>
            <a:pPr fontAlgn="auto">
              <a:spcAft>
                <a:spcPts val="0"/>
              </a:spcAft>
            </a:pPr>
            <a:r>
              <a:rPr lang="fr-BE" noProof="0" dirty="0"/>
              <a:t>Etape 1 : Planification</a:t>
            </a:r>
          </a:p>
          <a:p>
            <a:pPr fontAlgn="auto">
              <a:spcAft>
                <a:spcPts val="0"/>
              </a:spcAft>
            </a:pPr>
            <a:endParaRPr lang="fr-BE" noProof="0" dirty="0"/>
          </a:p>
        </p:txBody>
      </p:sp>
    </p:spTree>
    <p:extLst>
      <p:ext uri="{BB962C8B-B14F-4D97-AF65-F5344CB8AC3E}">
        <p14:creationId xmlns:p14="http://schemas.microsoft.com/office/powerpoint/2010/main" val="40397256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Title 1">
            <a:extLst>
              <a:ext uri="{FF2B5EF4-FFF2-40B4-BE49-F238E27FC236}">
                <a16:creationId xmlns:a16="http://schemas.microsoft.com/office/drawing/2014/main" id="{C47116D5-7298-4222-AD98-978F29A7960D}"/>
              </a:ext>
            </a:extLst>
          </p:cNvPr>
          <p:cNvSpPr txBox="1">
            <a:spLocks/>
          </p:cNvSpPr>
          <p:nvPr/>
        </p:nvSpPr>
        <p:spPr bwMode="auto">
          <a:xfrm>
            <a:off x="623392" y="551318"/>
            <a:ext cx="8064500" cy="506413"/>
          </a:xfrm>
          <a:prstGeom prst="rect">
            <a:avLst/>
          </a:prstGeom>
          <a:noFill/>
          <a:ln w="9525">
            <a:noFill/>
            <a:miter lim="800000"/>
            <a:headEnd/>
            <a:tailEnd/>
          </a:ln>
          <a:effectLst/>
        </p:spPr>
        <p:txBody>
          <a:bodyPr lIns="0" tIns="0" rIns="0" bIns="0"/>
          <a:lstStyle/>
          <a:p>
            <a:pPr marL="1076325" indent="-1076325">
              <a:defRPr/>
            </a:pPr>
            <a:r>
              <a:rPr lang="fr-BE" sz="2000" b="1" kern="0" noProof="0" dirty="0">
                <a:solidFill>
                  <a:srgbClr val="0070C0"/>
                </a:solidFill>
                <a:latin typeface="+mj-lt"/>
                <a:ea typeface="+mj-ea"/>
                <a:cs typeface="+mj-cs"/>
              </a:rPr>
              <a:t>Etape 1: Planification</a:t>
            </a:r>
          </a:p>
        </p:txBody>
      </p:sp>
      <p:sp>
        <p:nvSpPr>
          <p:cNvPr id="28" name="Rounded Rectangle 26">
            <a:extLst>
              <a:ext uri="{FF2B5EF4-FFF2-40B4-BE49-F238E27FC236}">
                <a16:creationId xmlns:a16="http://schemas.microsoft.com/office/drawing/2014/main" id="{D1F89905-B72A-4A3C-AC2A-FDB298B7FD7E}"/>
              </a:ext>
            </a:extLst>
          </p:cNvPr>
          <p:cNvSpPr/>
          <p:nvPr/>
        </p:nvSpPr>
        <p:spPr bwMode="auto">
          <a:xfrm>
            <a:off x="479376" y="1268760"/>
            <a:ext cx="10657184" cy="4752528"/>
          </a:xfrm>
          <a:prstGeom prst="roundRect">
            <a:avLst/>
          </a:prstGeom>
          <a:noFill/>
          <a:ln w="12700" cap="flat" cmpd="sng" algn="ctr">
            <a:solidFill>
              <a:schemeClr val="accent2"/>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just"/>
            <a:r>
              <a:rPr lang="fr-BE" sz="1400" noProof="0" dirty="0">
                <a:solidFill>
                  <a:schemeClr val="accent2"/>
                </a:solidFill>
                <a:latin typeface="+mn-lt"/>
              </a:rPr>
              <a:t>L'étape 1 consiste:</a:t>
            </a:r>
          </a:p>
          <a:p>
            <a:pPr algn="just"/>
            <a:endParaRPr lang="fr-BE" sz="1400" noProof="0" dirty="0">
              <a:solidFill>
                <a:schemeClr val="accent2"/>
              </a:solidFill>
              <a:latin typeface="+mn-lt"/>
            </a:endParaRPr>
          </a:p>
          <a:p>
            <a:pPr marL="285750" indent="-285750" algn="just">
              <a:buFont typeface="Arial" panose="020B0604020202020204" pitchFamily="34" charset="0"/>
              <a:buChar char="•"/>
            </a:pPr>
            <a:r>
              <a:rPr lang="fr-BE" sz="1400" noProof="0" dirty="0">
                <a:solidFill>
                  <a:schemeClr val="accent2"/>
                </a:solidFill>
                <a:latin typeface="+mn-lt"/>
              </a:rPr>
              <a:t>à déterminer où se situe la limite de la zone de chantier et quel type de délimitation sera appliquée ;</a:t>
            </a:r>
          </a:p>
          <a:p>
            <a:pPr marL="285750" indent="-285750" algn="just">
              <a:buFont typeface="Arial" panose="020B0604020202020204" pitchFamily="34" charset="0"/>
              <a:buChar char="•"/>
            </a:pPr>
            <a:endParaRPr lang="fr-BE" sz="1400" noProof="0" dirty="0">
              <a:solidFill>
                <a:schemeClr val="accent2"/>
              </a:solidFill>
              <a:latin typeface="+mn-lt"/>
            </a:endParaRPr>
          </a:p>
          <a:p>
            <a:pPr marL="285750" indent="-285750" algn="just">
              <a:buFont typeface="Arial" panose="020B0604020202020204" pitchFamily="34" charset="0"/>
              <a:buChar char="•"/>
            </a:pPr>
            <a:r>
              <a:rPr lang="fr-BE" sz="1400" noProof="0" dirty="0">
                <a:solidFill>
                  <a:schemeClr val="accent2"/>
                </a:solidFill>
                <a:latin typeface="+mn-lt"/>
              </a:rPr>
              <a:t>Pour déterminer qui sera déployé comme agent garde-frontière.</a:t>
            </a:r>
          </a:p>
          <a:p>
            <a:pPr algn="just"/>
            <a:endParaRPr lang="fr-BE" sz="1400" noProof="0" dirty="0">
              <a:solidFill>
                <a:schemeClr val="accent2"/>
              </a:solidFill>
              <a:latin typeface="+mn-lt"/>
            </a:endParaRPr>
          </a:p>
          <a:p>
            <a:pPr algn="just"/>
            <a:r>
              <a:rPr lang="fr-BE" sz="1400" noProof="0" dirty="0">
                <a:solidFill>
                  <a:schemeClr val="accent2"/>
                </a:solidFill>
                <a:latin typeface="+mn-lt"/>
              </a:rPr>
              <a:t>Cette analyse est effectuée, entre autres, sur la base des éléments suivants :</a:t>
            </a:r>
          </a:p>
          <a:p>
            <a:pPr algn="just"/>
            <a:endParaRPr lang="fr-BE" sz="1400" noProof="0" dirty="0">
              <a:solidFill>
                <a:schemeClr val="accent2"/>
              </a:solidFill>
              <a:latin typeface="+mn-lt"/>
            </a:endParaRPr>
          </a:p>
          <a:p>
            <a:pPr marL="285750" indent="-285750" algn="just">
              <a:buFontTx/>
              <a:buChar char="-"/>
            </a:pPr>
            <a:r>
              <a:rPr lang="fr-BE" sz="1400" noProof="0" dirty="0">
                <a:solidFill>
                  <a:schemeClr val="accent2"/>
                </a:solidFill>
                <a:latin typeface="+mn-lt"/>
              </a:rPr>
              <a:t>Nombre d’agents au travail ;</a:t>
            </a:r>
          </a:p>
          <a:p>
            <a:pPr marL="285750" indent="-285750" algn="just">
              <a:buFontTx/>
              <a:buChar char="-"/>
            </a:pPr>
            <a:endParaRPr lang="fr-BE" sz="1400" noProof="0" dirty="0">
              <a:solidFill>
                <a:schemeClr val="accent2"/>
              </a:solidFill>
              <a:latin typeface="+mn-lt"/>
            </a:endParaRPr>
          </a:p>
          <a:p>
            <a:pPr marL="285750" indent="-285750" algn="just">
              <a:buFontTx/>
              <a:buChar char="-"/>
            </a:pPr>
            <a:r>
              <a:rPr lang="fr-BE" sz="1400" noProof="0" dirty="0">
                <a:solidFill>
                  <a:schemeClr val="accent2"/>
                </a:solidFill>
                <a:latin typeface="+mn-lt"/>
              </a:rPr>
              <a:t>le nombre et le type d’engin utilisés ;</a:t>
            </a:r>
          </a:p>
          <a:p>
            <a:pPr marL="285750" indent="-285750" algn="just">
              <a:buFontTx/>
              <a:buChar char="-"/>
            </a:pPr>
            <a:endParaRPr lang="fr-BE" sz="1400" noProof="0" dirty="0">
              <a:solidFill>
                <a:schemeClr val="accent2"/>
              </a:solidFill>
              <a:latin typeface="+mn-lt"/>
            </a:endParaRPr>
          </a:p>
          <a:p>
            <a:pPr marL="285750" indent="-285750" algn="just">
              <a:buFontTx/>
              <a:buChar char="-"/>
            </a:pPr>
            <a:r>
              <a:rPr lang="fr-BE" sz="1400" noProof="0" dirty="0">
                <a:solidFill>
                  <a:schemeClr val="accent2"/>
                </a:solidFill>
                <a:latin typeface="+mn-lt"/>
              </a:rPr>
              <a:t>WIT 1003 ou autres documents d'analyse ;</a:t>
            </a:r>
          </a:p>
          <a:p>
            <a:pPr marL="285750" indent="-285750" algn="just">
              <a:buFontTx/>
              <a:buChar char="-"/>
            </a:pPr>
            <a:endParaRPr lang="fr-BE" sz="1400" noProof="0" dirty="0">
              <a:solidFill>
                <a:schemeClr val="accent2"/>
              </a:solidFill>
              <a:latin typeface="+mn-lt"/>
            </a:endParaRPr>
          </a:p>
          <a:p>
            <a:pPr marL="285750" indent="-285750" algn="just">
              <a:buFontTx/>
              <a:buChar char="-"/>
            </a:pPr>
            <a:r>
              <a:rPr lang="fr-BE" sz="1400" noProof="0" dirty="0">
                <a:solidFill>
                  <a:schemeClr val="accent2"/>
                </a:solidFill>
                <a:latin typeface="+mn-lt"/>
              </a:rPr>
              <a:t>…</a:t>
            </a:r>
          </a:p>
          <a:p>
            <a:pPr marL="285750" indent="-285750" algn="just">
              <a:buFontTx/>
              <a:buChar char="-"/>
            </a:pPr>
            <a:endParaRPr lang="fr-BE" sz="1400" noProof="0" dirty="0">
              <a:solidFill>
                <a:schemeClr val="accent2"/>
              </a:solidFill>
              <a:latin typeface="+mn-lt"/>
            </a:endParaRPr>
          </a:p>
          <a:p>
            <a:pPr algn="just"/>
            <a:r>
              <a:rPr lang="fr-BE" sz="1400" noProof="0" dirty="0">
                <a:solidFill>
                  <a:schemeClr val="accent2"/>
                </a:solidFill>
                <a:latin typeface="+mn-lt"/>
              </a:rPr>
              <a:t>Une bonne analyse permet de garantir le principe de base (sécurité du personnel - sécurité des engins de chantier - sécurité du trafic ferroviaire).</a:t>
            </a:r>
          </a:p>
        </p:txBody>
      </p:sp>
      <p:sp>
        <p:nvSpPr>
          <p:cNvPr id="5" name="Text Placeholder 4">
            <a:extLst>
              <a:ext uri="{FF2B5EF4-FFF2-40B4-BE49-F238E27FC236}">
                <a16:creationId xmlns:a16="http://schemas.microsoft.com/office/drawing/2014/main" id="{EAD31910-A0EB-4E51-8155-9EEF1AEC725A}"/>
              </a:ext>
            </a:extLst>
          </p:cNvPr>
          <p:cNvSpPr txBox="1">
            <a:spLocks/>
          </p:cNvSpPr>
          <p:nvPr/>
        </p:nvSpPr>
        <p:spPr>
          <a:xfrm>
            <a:off x="7536160" y="116632"/>
            <a:ext cx="4577119" cy="360363"/>
          </a:xfrm>
          <a:prstGeom prst="rect">
            <a:avLst/>
          </a:prstGeom>
        </p:spPr>
        <p:txBody>
          <a:bodyPr/>
          <a:lstStyle>
            <a:lvl1pPr marL="0" indent="0" algn="r" defTabSz="514350" rtl="0" eaLnBrk="1" latinLnBrk="0" hangingPunct="1">
              <a:lnSpc>
                <a:spcPct val="90000"/>
              </a:lnSpc>
              <a:spcBef>
                <a:spcPts val="563"/>
              </a:spcBef>
              <a:buFont typeface="Arial" panose="020B0604020202020204" pitchFamily="34" charset="0"/>
              <a:buNone/>
              <a:defRPr sz="900" kern="1200" baseline="0">
                <a:solidFill>
                  <a:schemeClr val="accent2"/>
                </a:solidFill>
                <a:latin typeface="Calibri" panose="020F0502020204030204" pitchFamily="34" charset="0"/>
                <a:ea typeface="+mn-ea"/>
                <a:cs typeface="Calibri" panose="020F0502020204030204" pitchFamily="34" charset="0"/>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fontAlgn="auto">
              <a:spcAft>
                <a:spcPts val="0"/>
              </a:spcAft>
            </a:pPr>
            <a:r>
              <a:rPr lang="fr-BE" noProof="0" dirty="0"/>
              <a:t>2. Délimitation de la zone de chantier: supervision par une personne – agent garde-frontière</a:t>
            </a:r>
          </a:p>
          <a:p>
            <a:pPr fontAlgn="auto">
              <a:spcAft>
                <a:spcPts val="0"/>
              </a:spcAft>
            </a:pPr>
            <a:r>
              <a:rPr lang="fr-BE" noProof="0" dirty="0"/>
              <a:t>Etape 1 : Planification</a:t>
            </a:r>
          </a:p>
          <a:p>
            <a:pPr fontAlgn="auto">
              <a:spcAft>
                <a:spcPts val="0"/>
              </a:spcAft>
            </a:pPr>
            <a:endParaRPr lang="fr-BE" noProof="0" dirty="0"/>
          </a:p>
        </p:txBody>
      </p:sp>
    </p:spTree>
    <p:extLst>
      <p:ext uri="{BB962C8B-B14F-4D97-AF65-F5344CB8AC3E}">
        <p14:creationId xmlns:p14="http://schemas.microsoft.com/office/powerpoint/2010/main" val="11588642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ounded Rectangle 12"/>
          <p:cNvSpPr/>
          <p:nvPr/>
        </p:nvSpPr>
        <p:spPr bwMode="auto">
          <a:xfrm>
            <a:off x="1199456" y="1294528"/>
            <a:ext cx="9255025" cy="1069358"/>
          </a:xfrm>
          <a:prstGeom prst="roundRect">
            <a:avLst/>
          </a:prstGeom>
          <a:noFill/>
          <a:ln w="317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lvl="0" algn="just">
              <a:defRPr/>
            </a:pPr>
            <a:endParaRPr lang="fr-BE" sz="1400" noProof="0" dirty="0">
              <a:latin typeface="+mn-lt"/>
            </a:endParaRPr>
          </a:p>
          <a:p>
            <a:pPr lvl="0" algn="just">
              <a:defRPr/>
            </a:pPr>
            <a:r>
              <a:rPr lang="fr-BE" sz="1400" noProof="0" dirty="0">
                <a:latin typeface="+mn-lt"/>
              </a:rPr>
              <a:t>pour les travaux dans la </a:t>
            </a:r>
            <a:r>
              <a:rPr lang="fr-BE" sz="1400" b="1" noProof="0" dirty="0">
                <a:latin typeface="+mn-lt"/>
              </a:rPr>
              <a:t>zone orange </a:t>
            </a:r>
            <a:r>
              <a:rPr lang="fr-BE" sz="1400" noProof="0" dirty="0">
                <a:latin typeface="+mn-lt"/>
              </a:rPr>
              <a:t>: la délimitation, supervisé par l’agent garde frontière, est positionné à </a:t>
            </a:r>
            <a:r>
              <a:rPr lang="fr-BE" sz="1400" b="1" noProof="0" dirty="0">
                <a:latin typeface="+mn-lt"/>
              </a:rPr>
              <a:t>au moins 1,75 m </a:t>
            </a:r>
            <a:r>
              <a:rPr lang="fr-BE" sz="1400" noProof="0" dirty="0">
                <a:latin typeface="+mn-lt"/>
              </a:rPr>
              <a:t>du bord extérieur du rail de la voie adjacente (marge de sécurité de minimum 25 cm vis-à-vis de la zone dangereuse)</a:t>
            </a:r>
          </a:p>
          <a:p>
            <a:pPr lvl="0" algn="ctr">
              <a:defRPr/>
            </a:pPr>
            <a:endParaRPr lang="fr-BE" sz="1400" noProof="0" dirty="0">
              <a:latin typeface="+mn-lt"/>
            </a:endParaRPr>
          </a:p>
          <a:p>
            <a:pPr lvl="0" algn="just">
              <a:defRPr/>
            </a:pPr>
            <a:r>
              <a:rPr lang="fr-BE" sz="1400" noProof="0" dirty="0">
                <a:latin typeface="+mn-lt"/>
              </a:rPr>
              <a:t>	</a:t>
            </a:r>
          </a:p>
          <a:p>
            <a:pPr lvl="0" algn="just">
              <a:defRPr/>
            </a:pPr>
            <a:endParaRPr lang="fr-BE" sz="1400" noProof="0" dirty="0">
              <a:latin typeface="+mn-lt"/>
            </a:endParaRPr>
          </a:p>
          <a:p>
            <a:pPr lvl="0" algn="just">
              <a:defRPr/>
            </a:pPr>
            <a:endParaRPr lang="fr-BE" sz="1400" noProof="0" dirty="0">
              <a:latin typeface="+mn-lt"/>
            </a:endParaRPr>
          </a:p>
          <a:p>
            <a:pPr lvl="0" algn="just">
              <a:defRPr/>
            </a:pPr>
            <a:endParaRPr lang="fr-BE" sz="1400" noProof="0" dirty="0">
              <a:latin typeface="+mn-lt"/>
            </a:endParaRPr>
          </a:p>
          <a:p>
            <a:pPr marL="285750" lvl="0" indent="-285750" algn="just">
              <a:buFontTx/>
              <a:buChar char="-"/>
              <a:defRPr/>
            </a:pPr>
            <a:endParaRPr lang="fr-BE" sz="1400" noProof="0" dirty="0">
              <a:latin typeface="+mn-lt"/>
            </a:endParaRPr>
          </a:p>
          <a:p>
            <a:pPr lvl="0" algn="just">
              <a:defRPr/>
            </a:pPr>
            <a:endParaRPr lang="fr-BE" sz="1400" noProof="0" dirty="0">
              <a:latin typeface="+mn-lt"/>
            </a:endParaRPr>
          </a:p>
          <a:p>
            <a:pPr marL="285750" lvl="0" indent="-285750" algn="just">
              <a:buFontTx/>
              <a:buChar char="-"/>
              <a:defRPr/>
            </a:pPr>
            <a:endParaRPr lang="fr-BE" sz="1400" noProof="0" dirty="0">
              <a:latin typeface="+mn-lt"/>
            </a:endParaRPr>
          </a:p>
          <a:p>
            <a:pPr marL="285750" lvl="0" indent="-285750" algn="just">
              <a:buFontTx/>
              <a:buChar char="-"/>
              <a:defRPr/>
            </a:pPr>
            <a:endParaRPr lang="fr-BE" sz="1400" noProof="0" dirty="0">
              <a:latin typeface="+mn-lt"/>
            </a:endParaRPr>
          </a:p>
          <a:p>
            <a:pPr marL="285750" lvl="0" indent="-285750" algn="just">
              <a:buFontTx/>
              <a:buChar char="-"/>
              <a:defRPr/>
            </a:pPr>
            <a:endParaRPr lang="fr-BE" sz="1400" noProof="0" dirty="0">
              <a:latin typeface="+mn-lt"/>
            </a:endParaRPr>
          </a:p>
          <a:p>
            <a:pPr lvl="0" algn="just">
              <a:defRPr/>
            </a:pPr>
            <a:endParaRPr lang="fr-BE" sz="1400" noProof="0" dirty="0">
              <a:latin typeface="+mn-lt"/>
            </a:endParaRPr>
          </a:p>
          <a:p>
            <a:pPr marL="285750" lvl="0" indent="-285750" algn="just">
              <a:buFontTx/>
              <a:buChar char="-"/>
              <a:defRPr/>
            </a:pPr>
            <a:endParaRPr lang="fr-BE" sz="1400" noProof="0" dirty="0">
              <a:latin typeface="+mn-lt"/>
            </a:endParaRPr>
          </a:p>
          <a:p>
            <a:pPr marL="285750" lvl="0" indent="-285750" algn="just">
              <a:buFontTx/>
              <a:buChar char="-"/>
              <a:defRPr/>
            </a:pPr>
            <a:endParaRPr lang="fr-BE" sz="1400" noProof="0" dirty="0">
              <a:latin typeface="+mn-lt"/>
            </a:endParaRPr>
          </a:p>
          <a:p>
            <a:pPr marL="285750" lvl="0" indent="-285750" algn="just">
              <a:buFontTx/>
              <a:buChar char="-"/>
              <a:defRPr/>
            </a:pPr>
            <a:endParaRPr lang="fr-BE" sz="1400" noProof="0" dirty="0">
              <a:latin typeface="+mn-lt"/>
            </a:endParaRPr>
          </a:p>
          <a:p>
            <a:pPr marL="285750" lvl="0" indent="-285750" algn="just">
              <a:buFontTx/>
              <a:buChar char="-"/>
              <a:defRPr/>
            </a:pPr>
            <a:endParaRPr lang="fr-BE" sz="1400" noProof="0" dirty="0">
              <a:latin typeface="+mn-lt"/>
            </a:endParaRPr>
          </a:p>
          <a:p>
            <a:pPr marL="285750" lvl="0" indent="-285750" algn="just">
              <a:buFontTx/>
              <a:buChar char="-"/>
              <a:defRPr/>
            </a:pPr>
            <a:endParaRPr lang="fr-BE" sz="1600" noProof="0" dirty="0">
              <a:latin typeface="+mn-lt"/>
            </a:endParaRPr>
          </a:p>
        </p:txBody>
      </p:sp>
      <p:grpSp>
        <p:nvGrpSpPr>
          <p:cNvPr id="5" name="Group 4"/>
          <p:cNvGrpSpPr/>
          <p:nvPr/>
        </p:nvGrpSpPr>
        <p:grpSpPr>
          <a:xfrm>
            <a:off x="2814567" y="2554036"/>
            <a:ext cx="5634151" cy="1405888"/>
            <a:chOff x="637045" y="4305432"/>
            <a:chExt cx="10373026" cy="2434093"/>
          </a:xfrm>
        </p:grpSpPr>
        <p:sp>
          <p:nvSpPr>
            <p:cNvPr id="6" name="Rectangle 47"/>
            <p:cNvSpPr/>
            <p:nvPr/>
          </p:nvSpPr>
          <p:spPr>
            <a:xfrm>
              <a:off x="4486464" y="5132357"/>
              <a:ext cx="2052734" cy="95821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BE" noProof="0" dirty="0">
                  <a:latin typeface="Arial" panose="020B0604020202020204" pitchFamily="34" charset="0"/>
                  <a:cs typeface="Arial" panose="020B0604020202020204" pitchFamily="34" charset="0"/>
                </a:rPr>
                <a:t> </a:t>
              </a:r>
            </a:p>
          </p:txBody>
        </p:sp>
        <p:sp>
          <p:nvSpPr>
            <p:cNvPr id="7" name="Rectangle 47"/>
            <p:cNvSpPr/>
            <p:nvPr/>
          </p:nvSpPr>
          <p:spPr>
            <a:xfrm>
              <a:off x="640726" y="5132357"/>
              <a:ext cx="3868939" cy="95821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BE" noProof="0" dirty="0">
                <a:latin typeface="Arial" panose="020B0604020202020204" pitchFamily="34" charset="0"/>
                <a:cs typeface="Arial" panose="020B0604020202020204" pitchFamily="34" charset="0"/>
              </a:endParaRPr>
            </a:p>
          </p:txBody>
        </p:sp>
        <p:grpSp>
          <p:nvGrpSpPr>
            <p:cNvPr id="9" name="Group 20"/>
            <p:cNvGrpSpPr>
              <a:grpSpLocks noChangeAspect="1"/>
            </p:cNvGrpSpPr>
            <p:nvPr/>
          </p:nvGrpSpPr>
          <p:grpSpPr bwMode="auto">
            <a:xfrm>
              <a:off x="3318250" y="5481374"/>
              <a:ext cx="82829" cy="123788"/>
              <a:chOff x="8100392" y="5949280"/>
              <a:chExt cx="144016" cy="216024"/>
            </a:xfrm>
          </p:grpSpPr>
          <p:sp>
            <p:nvSpPr>
              <p:cNvPr id="31" name="Rectangle 30"/>
              <p:cNvSpPr/>
              <p:nvPr/>
            </p:nvSpPr>
            <p:spPr>
              <a:xfrm>
                <a:off x="8154200" y="6020759"/>
                <a:ext cx="45896" cy="14454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32" name="Rectangle 31"/>
              <p:cNvSpPr/>
              <p:nvPr/>
            </p:nvSpPr>
            <p:spPr>
              <a:xfrm>
                <a:off x="8100392" y="5949280"/>
                <a:ext cx="144016" cy="7147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grpSp>
        <p:grpSp>
          <p:nvGrpSpPr>
            <p:cNvPr id="10" name="Group 20"/>
            <p:cNvGrpSpPr>
              <a:grpSpLocks noChangeAspect="1"/>
            </p:cNvGrpSpPr>
            <p:nvPr/>
          </p:nvGrpSpPr>
          <p:grpSpPr bwMode="auto">
            <a:xfrm>
              <a:off x="2284958" y="5471750"/>
              <a:ext cx="82829" cy="123788"/>
              <a:chOff x="8100392" y="5949280"/>
              <a:chExt cx="144016" cy="216024"/>
            </a:xfrm>
          </p:grpSpPr>
          <p:sp>
            <p:nvSpPr>
              <p:cNvPr id="29" name="Rectangle 28"/>
              <p:cNvSpPr/>
              <p:nvPr/>
            </p:nvSpPr>
            <p:spPr>
              <a:xfrm>
                <a:off x="8154200" y="6020759"/>
                <a:ext cx="45896" cy="14454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30" name="Rectangle 29"/>
              <p:cNvSpPr/>
              <p:nvPr/>
            </p:nvSpPr>
            <p:spPr>
              <a:xfrm>
                <a:off x="8100392" y="5949280"/>
                <a:ext cx="144016" cy="7147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grpSp>
        <p:sp>
          <p:nvSpPr>
            <p:cNvPr id="12" name="Rectangle 11"/>
            <p:cNvSpPr/>
            <p:nvPr/>
          </p:nvSpPr>
          <p:spPr>
            <a:xfrm>
              <a:off x="6539198" y="5132630"/>
              <a:ext cx="3090436" cy="95829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noProof="0" dirty="0">
                <a:latin typeface="Arial" panose="020B0604020202020204" pitchFamily="34" charset="0"/>
                <a:cs typeface="Arial" panose="020B0604020202020204" pitchFamily="34" charset="0"/>
              </a:endParaRPr>
            </a:p>
          </p:txBody>
        </p:sp>
        <p:sp>
          <p:nvSpPr>
            <p:cNvPr id="13" name="Rectangle 12"/>
            <p:cNvSpPr/>
            <p:nvPr/>
          </p:nvSpPr>
          <p:spPr>
            <a:xfrm>
              <a:off x="9629633" y="5132357"/>
              <a:ext cx="1380437" cy="95821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noProof="0" dirty="0">
                <a:latin typeface="Arial" panose="020B0604020202020204" pitchFamily="34" charset="0"/>
                <a:cs typeface="Arial" panose="020B0604020202020204" pitchFamily="34" charset="0"/>
              </a:endParaRPr>
            </a:p>
          </p:txBody>
        </p:sp>
        <p:cxnSp>
          <p:nvCxnSpPr>
            <p:cNvPr id="14" name="Straight Connector 28"/>
            <p:cNvCxnSpPr>
              <a:stCxn id="7" idx="1"/>
            </p:cNvCxnSpPr>
            <p:nvPr/>
          </p:nvCxnSpPr>
          <p:spPr>
            <a:xfrm flipV="1">
              <a:off x="640726" y="5605162"/>
              <a:ext cx="10369345" cy="6302"/>
            </a:xfrm>
            <a:prstGeom prst="line">
              <a:avLst/>
            </a:prstGeom>
          </p:spPr>
          <p:style>
            <a:lnRef idx="3">
              <a:schemeClr val="dk1"/>
            </a:lnRef>
            <a:fillRef idx="0">
              <a:schemeClr val="dk1"/>
            </a:fillRef>
            <a:effectRef idx="2">
              <a:schemeClr val="dk1"/>
            </a:effectRef>
            <a:fontRef idx="minor">
              <a:schemeClr val="tx1"/>
            </a:fontRef>
          </p:style>
        </p:cxnSp>
        <p:sp>
          <p:nvSpPr>
            <p:cNvPr id="15" name="TextBox 18"/>
            <p:cNvSpPr txBox="1">
              <a:spLocks noChangeArrowheads="1"/>
            </p:cNvSpPr>
            <p:nvPr/>
          </p:nvSpPr>
          <p:spPr bwMode="auto">
            <a:xfrm>
              <a:off x="637045" y="5693979"/>
              <a:ext cx="3845318" cy="426296"/>
            </a:xfrm>
            <a:prstGeom prst="rect">
              <a:avLst/>
            </a:prstGeom>
            <a:noFill/>
            <a:ln w="9525">
              <a:noFill/>
              <a:miter lim="800000"/>
              <a:headEnd/>
              <a:tailEnd/>
            </a:ln>
          </p:spPr>
          <p:txBody>
            <a:bodyPr wrap="square">
              <a:spAutoFit/>
            </a:bodyPr>
            <a:lstStyle/>
            <a:p>
              <a:pPr algn="ctr"/>
              <a:r>
                <a:rPr lang="fr-BE" sz="1000" b="1" noProof="0" dirty="0">
                  <a:latin typeface="Calibri" pitchFamily="34" charset="0"/>
                </a:rPr>
                <a:t>ZONE DANGEREUSE</a:t>
              </a:r>
            </a:p>
          </p:txBody>
        </p:sp>
        <p:sp>
          <p:nvSpPr>
            <p:cNvPr id="16" name="TextBox 18"/>
            <p:cNvSpPr txBox="1">
              <a:spLocks noChangeArrowheads="1"/>
            </p:cNvSpPr>
            <p:nvPr/>
          </p:nvSpPr>
          <p:spPr bwMode="auto">
            <a:xfrm>
              <a:off x="3655082" y="5185168"/>
              <a:ext cx="797453" cy="426296"/>
            </a:xfrm>
            <a:prstGeom prst="rect">
              <a:avLst/>
            </a:prstGeom>
            <a:noFill/>
            <a:ln w="9525">
              <a:noFill/>
              <a:miter lim="800000"/>
              <a:headEnd/>
              <a:tailEnd/>
            </a:ln>
          </p:spPr>
          <p:txBody>
            <a:bodyPr wrap="square">
              <a:spAutoFit/>
            </a:bodyPr>
            <a:lstStyle/>
            <a:p>
              <a:r>
                <a:rPr lang="fr-BE" sz="1000" b="1" noProof="0" dirty="0">
                  <a:latin typeface="Calibri" pitchFamily="34" charset="0"/>
                </a:rPr>
                <a:t>DS</a:t>
              </a:r>
              <a:endParaRPr lang="fr-BE" sz="600" b="1" noProof="0" dirty="0">
                <a:latin typeface="Calibri" pitchFamily="34" charset="0"/>
              </a:endParaRPr>
            </a:p>
          </p:txBody>
        </p:sp>
        <p:cxnSp>
          <p:nvCxnSpPr>
            <p:cNvPr id="17" name="Straight Arrow Connector 62"/>
            <p:cNvCxnSpPr/>
            <p:nvPr/>
          </p:nvCxnSpPr>
          <p:spPr>
            <a:xfrm>
              <a:off x="3375594" y="5533349"/>
              <a:ext cx="1128771" cy="0"/>
            </a:xfrm>
            <a:prstGeom prst="straightConnector1">
              <a:avLst/>
            </a:prstGeom>
            <a:noFill/>
            <a:ln w="19050" cap="flat" cmpd="sng" algn="ctr">
              <a:solidFill>
                <a:schemeClr val="tx1"/>
              </a:solidFill>
              <a:prstDash val="solid"/>
              <a:headEnd type="arrow"/>
              <a:tailEnd type="arrow"/>
            </a:ln>
            <a:effectLst/>
          </p:spPr>
        </p:cxnSp>
        <p:sp>
          <p:nvSpPr>
            <p:cNvPr id="18" name="ZoneTexte 45"/>
            <p:cNvSpPr txBox="1"/>
            <p:nvPr/>
          </p:nvSpPr>
          <p:spPr>
            <a:xfrm>
              <a:off x="4353562" y="5237513"/>
              <a:ext cx="594979" cy="1089412"/>
            </a:xfrm>
            <a:prstGeom prst="rect">
              <a:avLst/>
            </a:prstGeom>
            <a:noFill/>
          </p:spPr>
          <p:txBody>
            <a:bodyPr vert="vert270" wrap="square" rtlCol="0">
              <a:spAutoFit/>
            </a:bodyPr>
            <a:lstStyle/>
            <a:p>
              <a:pPr algn="l"/>
              <a:r>
                <a:rPr lang="fr-BE" sz="900" b="1" noProof="0" dirty="0"/>
                <a:t>1,5m</a:t>
              </a:r>
            </a:p>
          </p:txBody>
        </p:sp>
        <p:sp>
          <p:nvSpPr>
            <p:cNvPr id="19" name="ZoneTexte 46"/>
            <p:cNvSpPr txBox="1"/>
            <p:nvPr/>
          </p:nvSpPr>
          <p:spPr>
            <a:xfrm>
              <a:off x="6369395" y="5185168"/>
              <a:ext cx="594979" cy="1089412"/>
            </a:xfrm>
            <a:prstGeom prst="rect">
              <a:avLst/>
            </a:prstGeom>
            <a:noFill/>
          </p:spPr>
          <p:txBody>
            <a:bodyPr vert="vert270" wrap="square" rtlCol="0">
              <a:spAutoFit/>
            </a:bodyPr>
            <a:lstStyle/>
            <a:p>
              <a:pPr algn="l"/>
              <a:r>
                <a:rPr lang="fr-BE" sz="900" b="1" noProof="0" dirty="0"/>
                <a:t>2,5m</a:t>
              </a:r>
            </a:p>
          </p:txBody>
        </p:sp>
        <p:cxnSp>
          <p:nvCxnSpPr>
            <p:cNvPr id="20" name="Connecteur droit 47"/>
            <p:cNvCxnSpPr/>
            <p:nvPr/>
          </p:nvCxnSpPr>
          <p:spPr>
            <a:xfrm>
              <a:off x="4512526" y="5132357"/>
              <a:ext cx="0" cy="1602180"/>
            </a:xfrm>
            <a:prstGeom prst="line">
              <a:avLst/>
            </a:prstGeom>
            <a:ln w="12700"/>
          </p:spPr>
          <p:style>
            <a:lnRef idx="1">
              <a:schemeClr val="dk1"/>
            </a:lnRef>
            <a:fillRef idx="0">
              <a:schemeClr val="dk1"/>
            </a:fillRef>
            <a:effectRef idx="0">
              <a:schemeClr val="dk1"/>
            </a:effectRef>
            <a:fontRef idx="minor">
              <a:schemeClr val="tx1"/>
            </a:fontRef>
          </p:style>
        </p:cxnSp>
        <p:cxnSp>
          <p:nvCxnSpPr>
            <p:cNvPr id="21" name="Connecteur droit 49"/>
            <p:cNvCxnSpPr/>
            <p:nvPr/>
          </p:nvCxnSpPr>
          <p:spPr>
            <a:xfrm>
              <a:off x="6527388" y="5137345"/>
              <a:ext cx="7397" cy="1602180"/>
            </a:xfrm>
            <a:prstGeom prst="line">
              <a:avLst/>
            </a:prstGeom>
            <a:ln w="12700"/>
          </p:spPr>
          <p:style>
            <a:lnRef idx="1">
              <a:schemeClr val="dk1"/>
            </a:lnRef>
            <a:fillRef idx="0">
              <a:schemeClr val="dk1"/>
            </a:fillRef>
            <a:effectRef idx="0">
              <a:schemeClr val="dk1"/>
            </a:effectRef>
            <a:fontRef idx="minor">
              <a:schemeClr val="tx1"/>
            </a:fontRef>
          </p:style>
        </p:cxnSp>
        <p:cxnSp>
          <p:nvCxnSpPr>
            <p:cNvPr id="23" name="Connecteur droit 50"/>
            <p:cNvCxnSpPr/>
            <p:nvPr/>
          </p:nvCxnSpPr>
          <p:spPr>
            <a:xfrm>
              <a:off x="4727848" y="4305432"/>
              <a:ext cx="0" cy="1299730"/>
            </a:xfrm>
            <a:prstGeom prst="line">
              <a:avLst/>
            </a:prstGeom>
            <a:ln w="57150">
              <a:prstDash val="sysDash"/>
            </a:ln>
          </p:spPr>
          <p:style>
            <a:lnRef idx="1">
              <a:schemeClr val="accent3"/>
            </a:lnRef>
            <a:fillRef idx="0">
              <a:schemeClr val="accent3"/>
            </a:fillRef>
            <a:effectRef idx="0">
              <a:schemeClr val="accent3"/>
            </a:effectRef>
            <a:fontRef idx="minor">
              <a:schemeClr val="tx1"/>
            </a:fontRef>
          </p:style>
        </p:cxnSp>
        <p:sp>
          <p:nvSpPr>
            <p:cNvPr id="24" name="ZoneTexte 51"/>
            <p:cNvSpPr txBox="1"/>
            <p:nvPr/>
          </p:nvSpPr>
          <p:spPr>
            <a:xfrm>
              <a:off x="9499437" y="5185168"/>
              <a:ext cx="594979" cy="1089412"/>
            </a:xfrm>
            <a:prstGeom prst="rect">
              <a:avLst/>
            </a:prstGeom>
            <a:noFill/>
          </p:spPr>
          <p:txBody>
            <a:bodyPr vert="vert270" wrap="square" rtlCol="0">
              <a:spAutoFit/>
            </a:bodyPr>
            <a:lstStyle/>
            <a:p>
              <a:pPr algn="l"/>
              <a:r>
                <a:rPr lang="fr-BE" sz="900" b="1" noProof="0" dirty="0"/>
                <a:t>4,5m</a:t>
              </a:r>
            </a:p>
          </p:txBody>
        </p:sp>
        <p:cxnSp>
          <p:nvCxnSpPr>
            <p:cNvPr id="25" name="Connecteur droit 52"/>
            <p:cNvCxnSpPr/>
            <p:nvPr/>
          </p:nvCxnSpPr>
          <p:spPr>
            <a:xfrm>
              <a:off x="9625952" y="5132357"/>
              <a:ext cx="0" cy="1602180"/>
            </a:xfrm>
            <a:prstGeom prst="line">
              <a:avLst/>
            </a:prstGeom>
            <a:ln w="12700"/>
          </p:spPr>
          <p:style>
            <a:lnRef idx="1">
              <a:schemeClr val="dk1"/>
            </a:lnRef>
            <a:fillRef idx="0">
              <a:schemeClr val="dk1"/>
            </a:fillRef>
            <a:effectRef idx="0">
              <a:schemeClr val="dk1"/>
            </a:effectRef>
            <a:fontRef idx="minor">
              <a:schemeClr val="tx1"/>
            </a:fontRef>
          </p:style>
        </p:cxnSp>
        <p:pic>
          <p:nvPicPr>
            <p:cNvPr id="26" name="Image 54"/>
            <p:cNvPicPr>
              <a:picLocks noChangeAspect="1"/>
            </p:cNvPicPr>
            <p:nvPr/>
          </p:nvPicPr>
          <p:blipFill>
            <a:blip r:embed="rId2" cstate="print">
              <a:extLst>
                <a:ext uri="{BEBA8EAE-BF5A-486C-A8C5-ECC9F3942E4B}">
                  <a14:imgProps xmlns:a14="http://schemas.microsoft.com/office/drawing/2010/main">
                    <a14:imgLayer r:embed="rId3">
                      <a14:imgEffect>
                        <a14:backgroundRemoval t="6667" b="97467" l="0" r="100000"/>
                      </a14:imgEffect>
                    </a14:imgLayer>
                  </a14:imgProps>
                </a:ext>
                <a:ext uri="{28A0092B-C50C-407E-A947-70E740481C1C}">
                  <a14:useLocalDpi xmlns:a14="http://schemas.microsoft.com/office/drawing/2010/main" val="0"/>
                </a:ext>
              </a:extLst>
            </a:blip>
            <a:stretch>
              <a:fillRect/>
            </a:stretch>
          </p:blipFill>
          <p:spPr>
            <a:xfrm>
              <a:off x="5211023" y="4489898"/>
              <a:ext cx="1140940" cy="1140940"/>
            </a:xfrm>
            <a:prstGeom prst="rect">
              <a:avLst/>
            </a:prstGeom>
          </p:spPr>
        </p:pic>
        <p:pic>
          <p:nvPicPr>
            <p:cNvPr id="28" name="Picture 63"/>
            <p:cNvPicPr>
              <a:picLocks noChangeAspect="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4932945" y="4555372"/>
              <a:ext cx="309758" cy="904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8" name="Rounded Rectangle 12">
            <a:extLst>
              <a:ext uri="{FF2B5EF4-FFF2-40B4-BE49-F238E27FC236}">
                <a16:creationId xmlns:a16="http://schemas.microsoft.com/office/drawing/2014/main" id="{054FCD63-7DE1-44B8-99B4-99C8C15743EA}"/>
              </a:ext>
            </a:extLst>
          </p:cNvPr>
          <p:cNvSpPr/>
          <p:nvPr/>
        </p:nvSpPr>
        <p:spPr bwMode="auto">
          <a:xfrm>
            <a:off x="1199456" y="4025892"/>
            <a:ext cx="9255025" cy="1015970"/>
          </a:xfrm>
          <a:prstGeom prst="roundRect">
            <a:avLst/>
          </a:prstGeom>
          <a:noFill/>
          <a:ln w="317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lvl="0" algn="just">
              <a:defRPr/>
            </a:pPr>
            <a:endParaRPr lang="fr-BE" sz="1400" noProof="0" dirty="0">
              <a:latin typeface="+mn-lt"/>
            </a:endParaRPr>
          </a:p>
          <a:p>
            <a:pPr lvl="0" algn="just">
              <a:defRPr/>
            </a:pPr>
            <a:r>
              <a:rPr lang="fr-BE" sz="1400" noProof="0" dirty="0">
                <a:latin typeface="+mn-lt"/>
              </a:rPr>
              <a:t>pour les travaux dans la </a:t>
            </a:r>
            <a:r>
              <a:rPr lang="fr-BE" sz="1400" b="1" noProof="0" dirty="0">
                <a:latin typeface="+mn-lt"/>
              </a:rPr>
              <a:t>zone jaune :</a:t>
            </a:r>
            <a:r>
              <a:rPr lang="fr-BE" sz="1400" noProof="0" dirty="0">
                <a:latin typeface="+mn-lt"/>
              </a:rPr>
              <a:t> la délimitation, supervisé par l’agent garde frontière</a:t>
            </a:r>
            <a:r>
              <a:rPr lang="fr-BE" sz="1400" noProof="0" dirty="0"/>
              <a:t>, </a:t>
            </a:r>
            <a:r>
              <a:rPr lang="fr-BE" sz="1400" noProof="0" dirty="0">
                <a:latin typeface="+mn-lt"/>
              </a:rPr>
              <a:t>est positionné à </a:t>
            </a:r>
            <a:r>
              <a:rPr lang="fr-BE" sz="1400" b="1" noProof="0" dirty="0">
                <a:latin typeface="+mn-lt"/>
              </a:rPr>
              <a:t>au moins 2,50 </a:t>
            </a:r>
            <a:r>
              <a:rPr lang="fr-BE" sz="1400" noProof="0" dirty="0">
                <a:latin typeface="+mn-lt"/>
              </a:rPr>
              <a:t>m du bord extérieur du rail de la voie adjacente</a:t>
            </a:r>
          </a:p>
          <a:p>
            <a:pPr lvl="0" algn="just">
              <a:defRPr/>
            </a:pPr>
            <a:endParaRPr lang="fr-BE" sz="1400" noProof="0" dirty="0">
              <a:latin typeface="+mn-lt"/>
            </a:endParaRPr>
          </a:p>
          <a:p>
            <a:pPr marL="285750" lvl="0" indent="-285750" algn="just">
              <a:buFontTx/>
              <a:buChar char="-"/>
              <a:defRPr/>
            </a:pPr>
            <a:endParaRPr lang="fr-BE" sz="1400" noProof="0" dirty="0">
              <a:latin typeface="+mn-lt"/>
            </a:endParaRPr>
          </a:p>
          <a:p>
            <a:pPr marL="285750" lvl="0" indent="-285750" algn="just">
              <a:buFontTx/>
              <a:buChar char="-"/>
              <a:defRPr/>
            </a:pPr>
            <a:endParaRPr lang="fr-BE" sz="1400" noProof="0" dirty="0">
              <a:latin typeface="+mn-lt"/>
            </a:endParaRPr>
          </a:p>
          <a:p>
            <a:pPr marL="285750" lvl="0" indent="-285750" algn="just">
              <a:buFontTx/>
              <a:buChar char="-"/>
              <a:defRPr/>
            </a:pPr>
            <a:endParaRPr lang="fr-BE" sz="1400" noProof="0" dirty="0">
              <a:latin typeface="+mn-lt"/>
            </a:endParaRPr>
          </a:p>
          <a:p>
            <a:pPr lvl="0" algn="just">
              <a:defRPr/>
            </a:pPr>
            <a:endParaRPr lang="fr-BE" sz="1400" noProof="0" dirty="0">
              <a:latin typeface="+mn-lt"/>
            </a:endParaRPr>
          </a:p>
          <a:p>
            <a:pPr marL="285750" lvl="0" indent="-285750" algn="just">
              <a:buFontTx/>
              <a:buChar char="-"/>
              <a:defRPr/>
            </a:pPr>
            <a:endParaRPr lang="fr-BE" sz="1400" noProof="0" dirty="0">
              <a:latin typeface="+mn-lt"/>
            </a:endParaRPr>
          </a:p>
          <a:p>
            <a:pPr marL="285750" lvl="0" indent="-285750" algn="just">
              <a:buFontTx/>
              <a:buChar char="-"/>
              <a:defRPr/>
            </a:pPr>
            <a:endParaRPr lang="fr-BE" sz="1400" noProof="0" dirty="0">
              <a:latin typeface="+mn-lt"/>
            </a:endParaRPr>
          </a:p>
          <a:p>
            <a:pPr marL="285750" lvl="0" indent="-285750" algn="just">
              <a:buFontTx/>
              <a:buChar char="-"/>
              <a:defRPr/>
            </a:pPr>
            <a:endParaRPr lang="fr-BE" sz="1400" noProof="0" dirty="0">
              <a:latin typeface="+mn-lt"/>
            </a:endParaRPr>
          </a:p>
          <a:p>
            <a:pPr marL="285750" lvl="0" indent="-285750" algn="just">
              <a:buFontTx/>
              <a:buChar char="-"/>
              <a:defRPr/>
            </a:pPr>
            <a:endParaRPr lang="fr-BE" sz="1400" noProof="0" dirty="0">
              <a:latin typeface="+mn-lt"/>
            </a:endParaRPr>
          </a:p>
          <a:p>
            <a:pPr marL="285750" lvl="0" indent="-285750" algn="just">
              <a:buFontTx/>
              <a:buChar char="-"/>
              <a:defRPr/>
            </a:pPr>
            <a:endParaRPr lang="fr-BE" sz="1600" noProof="0" dirty="0">
              <a:latin typeface="+mn-lt"/>
            </a:endParaRPr>
          </a:p>
        </p:txBody>
      </p:sp>
      <p:pic>
        <p:nvPicPr>
          <p:cNvPr id="4" name="Picture 3">
            <a:extLst>
              <a:ext uri="{FF2B5EF4-FFF2-40B4-BE49-F238E27FC236}">
                <a16:creationId xmlns:a16="http://schemas.microsoft.com/office/drawing/2014/main" id="{2F37FC30-0279-48E5-9F08-5272D0818EC6}"/>
              </a:ext>
            </a:extLst>
          </p:cNvPr>
          <p:cNvPicPr>
            <a:picLocks noChangeAspect="1"/>
          </p:cNvPicPr>
          <p:nvPr/>
        </p:nvPicPr>
        <p:blipFill>
          <a:blip r:embed="rId5"/>
          <a:stretch>
            <a:fillRect/>
          </a:stretch>
        </p:blipFill>
        <p:spPr>
          <a:xfrm>
            <a:off x="2814567" y="5386686"/>
            <a:ext cx="5645385" cy="1444877"/>
          </a:xfrm>
          <a:prstGeom prst="rect">
            <a:avLst/>
          </a:prstGeom>
        </p:spPr>
      </p:pic>
      <p:sp>
        <p:nvSpPr>
          <p:cNvPr id="35" name="Title 1">
            <a:extLst>
              <a:ext uri="{FF2B5EF4-FFF2-40B4-BE49-F238E27FC236}">
                <a16:creationId xmlns:a16="http://schemas.microsoft.com/office/drawing/2014/main" id="{72BF51CA-97CD-4075-8412-68810A577D6A}"/>
              </a:ext>
            </a:extLst>
          </p:cNvPr>
          <p:cNvSpPr txBox="1">
            <a:spLocks/>
          </p:cNvSpPr>
          <p:nvPr/>
        </p:nvSpPr>
        <p:spPr bwMode="auto">
          <a:xfrm>
            <a:off x="623392" y="551318"/>
            <a:ext cx="9255024" cy="506413"/>
          </a:xfrm>
          <a:prstGeom prst="rect">
            <a:avLst/>
          </a:prstGeom>
          <a:noFill/>
          <a:ln w="9525">
            <a:noFill/>
            <a:miter lim="800000"/>
            <a:headEnd/>
            <a:tailEnd/>
          </a:ln>
          <a:effectLst/>
        </p:spPr>
        <p:txBody>
          <a:bodyPr lIns="0" tIns="0" rIns="0" bIns="0"/>
          <a:lstStyle/>
          <a:p>
            <a:pPr marL="1076325" indent="-1076325">
              <a:defRPr/>
            </a:pPr>
            <a:r>
              <a:rPr lang="fr-BE" sz="2000" b="1" kern="0" noProof="0" dirty="0">
                <a:solidFill>
                  <a:srgbClr val="0070C0"/>
                </a:solidFill>
                <a:latin typeface="+mj-lt"/>
                <a:ea typeface="+mj-ea"/>
                <a:cs typeface="+mj-cs"/>
              </a:rPr>
              <a:t>Etape 1: Planification</a:t>
            </a:r>
          </a:p>
          <a:p>
            <a:pPr marL="1076325" indent="-1076325">
              <a:defRPr/>
            </a:pPr>
            <a:r>
              <a:rPr lang="fr-BE" sz="2000" b="1" kern="0" noProof="0" dirty="0">
                <a:solidFill>
                  <a:srgbClr val="0070C0"/>
                </a:solidFill>
                <a:latin typeface="+mj-lt"/>
                <a:ea typeface="+mj-ea"/>
                <a:cs typeface="+mj-cs"/>
              </a:rPr>
              <a:t>Détermination de l'emplacement de la délimitation surveillée par l’agent garde-frontière</a:t>
            </a:r>
          </a:p>
        </p:txBody>
      </p:sp>
      <p:sp>
        <p:nvSpPr>
          <p:cNvPr id="36" name="Text Placeholder 4">
            <a:extLst>
              <a:ext uri="{FF2B5EF4-FFF2-40B4-BE49-F238E27FC236}">
                <a16:creationId xmlns:a16="http://schemas.microsoft.com/office/drawing/2014/main" id="{53BF96BA-AEBD-4704-A6CE-F6C749B86454}"/>
              </a:ext>
            </a:extLst>
          </p:cNvPr>
          <p:cNvSpPr txBox="1">
            <a:spLocks/>
          </p:cNvSpPr>
          <p:nvPr/>
        </p:nvSpPr>
        <p:spPr>
          <a:xfrm>
            <a:off x="7536160" y="116632"/>
            <a:ext cx="4577119" cy="360363"/>
          </a:xfrm>
          <a:prstGeom prst="rect">
            <a:avLst/>
          </a:prstGeom>
        </p:spPr>
        <p:txBody>
          <a:bodyPr/>
          <a:lstStyle>
            <a:lvl1pPr marL="0" indent="0" algn="r" defTabSz="514350" rtl="0" eaLnBrk="1" latinLnBrk="0" hangingPunct="1">
              <a:lnSpc>
                <a:spcPct val="90000"/>
              </a:lnSpc>
              <a:spcBef>
                <a:spcPts val="563"/>
              </a:spcBef>
              <a:buFont typeface="Arial" panose="020B0604020202020204" pitchFamily="34" charset="0"/>
              <a:buNone/>
              <a:defRPr sz="900" kern="1200" baseline="0">
                <a:solidFill>
                  <a:schemeClr val="accent2"/>
                </a:solidFill>
                <a:latin typeface="Calibri" panose="020F0502020204030204" pitchFamily="34" charset="0"/>
                <a:ea typeface="+mn-ea"/>
                <a:cs typeface="Calibri" panose="020F0502020204030204" pitchFamily="34" charset="0"/>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fontAlgn="auto">
              <a:spcAft>
                <a:spcPts val="0"/>
              </a:spcAft>
            </a:pPr>
            <a:r>
              <a:rPr lang="fr-BE" noProof="0" dirty="0"/>
              <a:t>2. Délimitation de la zone de chantier: supervision par une personne – agent garde-frontière</a:t>
            </a:r>
          </a:p>
          <a:p>
            <a:pPr fontAlgn="auto">
              <a:spcAft>
                <a:spcPts val="0"/>
              </a:spcAft>
            </a:pPr>
            <a:r>
              <a:rPr lang="fr-BE" noProof="0" dirty="0"/>
              <a:t>Etape 1 : Planification</a:t>
            </a:r>
          </a:p>
          <a:p>
            <a:pPr fontAlgn="auto">
              <a:spcAft>
                <a:spcPts val="0"/>
              </a:spcAft>
            </a:pPr>
            <a:endParaRPr lang="fr-BE" noProof="0" dirty="0"/>
          </a:p>
        </p:txBody>
      </p:sp>
    </p:spTree>
    <p:extLst>
      <p:ext uri="{BB962C8B-B14F-4D97-AF65-F5344CB8AC3E}">
        <p14:creationId xmlns:p14="http://schemas.microsoft.com/office/powerpoint/2010/main" val="2743097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dissolve">
                                      <p:cBhvr>
                                        <p:cTn id="7" dur="500"/>
                                        <p:tgtEl>
                                          <p:spTgt spid="2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dissolve">
                                      <p:cBhvr>
                                        <p:cTn id="10"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5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bwMode="auto">
          <a:xfrm>
            <a:off x="620246" y="536485"/>
            <a:ext cx="10876354" cy="506413"/>
          </a:xfrm>
          <a:prstGeom prst="rect">
            <a:avLst/>
          </a:prstGeom>
          <a:noFill/>
          <a:ln w="9525">
            <a:noFill/>
            <a:miter lim="800000"/>
            <a:headEnd/>
            <a:tailEnd/>
          </a:ln>
          <a:effectLst/>
        </p:spPr>
        <p:txBody>
          <a:bodyPr lIns="0" tIns="0" rIns="0" bIns="0"/>
          <a:lstStyle/>
          <a:p>
            <a:pPr algn="l">
              <a:defRPr/>
            </a:pPr>
            <a:r>
              <a:rPr lang="fr-BE" sz="2000" b="1" kern="0" noProof="0" dirty="0">
                <a:solidFill>
                  <a:srgbClr val="0070C0"/>
                </a:solidFill>
                <a:latin typeface="+mj-lt"/>
                <a:ea typeface="+mj-ea"/>
                <a:cs typeface="+mj-cs"/>
              </a:rPr>
              <a:t>Qui peut assurer le rôle de l’agent garde-frontière pour des travaux avec risque d’empiètement </a:t>
            </a:r>
            <a:r>
              <a:rPr lang="fr-BE" sz="2000" b="1" kern="0" noProof="0" dirty="0">
                <a:solidFill>
                  <a:srgbClr val="FF0000"/>
                </a:solidFill>
                <a:latin typeface="+mj-lt"/>
                <a:ea typeface="+mj-ea"/>
                <a:cs typeface="+mj-cs"/>
              </a:rPr>
              <a:t>type I</a:t>
            </a:r>
            <a:r>
              <a:rPr lang="fr-BE" sz="2000" b="1" kern="0" noProof="0" dirty="0">
                <a:solidFill>
                  <a:srgbClr val="0070C0"/>
                </a:solidFill>
                <a:latin typeface="+mj-lt"/>
                <a:ea typeface="+mj-ea"/>
                <a:cs typeface="+mj-cs"/>
              </a:rPr>
              <a:t> ?</a:t>
            </a:r>
          </a:p>
        </p:txBody>
      </p:sp>
      <p:pic>
        <p:nvPicPr>
          <p:cNvPr id="2" name="Picture 1"/>
          <p:cNvPicPr>
            <a:picLocks noChangeAspect="1"/>
          </p:cNvPicPr>
          <p:nvPr/>
        </p:nvPicPr>
        <p:blipFill>
          <a:blip r:embed="rId2"/>
          <a:stretch>
            <a:fillRect/>
          </a:stretch>
        </p:blipFill>
        <p:spPr>
          <a:xfrm>
            <a:off x="9545976" y="3629457"/>
            <a:ext cx="493819" cy="658425"/>
          </a:xfrm>
          <a:prstGeom prst="rect">
            <a:avLst/>
          </a:prstGeom>
        </p:spPr>
      </p:pic>
      <p:sp>
        <p:nvSpPr>
          <p:cNvPr id="7" name="TextBox 6"/>
          <p:cNvSpPr txBox="1"/>
          <p:nvPr/>
        </p:nvSpPr>
        <p:spPr>
          <a:xfrm>
            <a:off x="643698" y="2850338"/>
            <a:ext cx="11212941" cy="3677603"/>
          </a:xfrm>
          <a:prstGeom prst="roundRect">
            <a:avLst/>
          </a:prstGeom>
          <a:noFill/>
          <a:ln w="19050">
            <a:solidFill>
              <a:schemeClr val="accent1"/>
            </a:solidFill>
            <a:prstDash val="solid"/>
          </a:ln>
        </p:spPr>
        <p:txBody>
          <a:bodyPr wrap="square" rtlCol="0">
            <a:spAutoFit/>
          </a:bodyPr>
          <a:lstStyle/>
          <a:p>
            <a:r>
              <a:rPr lang="fr-BE" sz="1400" noProof="0" dirty="0">
                <a:latin typeface="+mn-lt"/>
              </a:rPr>
              <a:t>Le nombre d’agents pouvant être supervise par un agent garde-frontière :</a:t>
            </a:r>
            <a:endParaRPr lang="fr-BE" sz="1400" b="1" noProof="0" dirty="0">
              <a:latin typeface="+mn-lt"/>
            </a:endParaRPr>
          </a:p>
          <a:p>
            <a:endParaRPr lang="fr-BE" sz="1400" noProof="0" dirty="0">
              <a:latin typeface="+mn-lt"/>
            </a:endParaRPr>
          </a:p>
          <a:p>
            <a:endParaRPr lang="fr-BE" sz="1400" noProof="0" dirty="0">
              <a:latin typeface="+mn-lt"/>
            </a:endParaRPr>
          </a:p>
          <a:p>
            <a:endParaRPr lang="fr-BE" sz="1400" noProof="0" dirty="0">
              <a:latin typeface="+mn-lt"/>
            </a:endParaRPr>
          </a:p>
          <a:p>
            <a:endParaRPr lang="fr-BE" sz="1400" noProof="0" dirty="0">
              <a:latin typeface="+mn-lt"/>
            </a:endParaRPr>
          </a:p>
          <a:p>
            <a:endParaRPr lang="fr-BE" sz="1400" noProof="0" dirty="0">
              <a:latin typeface="+mn-lt"/>
            </a:endParaRPr>
          </a:p>
          <a:p>
            <a:endParaRPr lang="fr-BE" sz="1400" noProof="0" dirty="0">
              <a:latin typeface="+mn-lt"/>
            </a:endParaRPr>
          </a:p>
          <a:p>
            <a:endParaRPr lang="fr-BE" sz="1400" noProof="0" dirty="0">
              <a:latin typeface="+mn-lt"/>
            </a:endParaRPr>
          </a:p>
          <a:p>
            <a:endParaRPr lang="fr-BE" sz="1400" noProof="0" dirty="0">
              <a:latin typeface="+mn-lt"/>
            </a:endParaRPr>
          </a:p>
          <a:p>
            <a:endParaRPr lang="fr-BE" sz="1400" noProof="0" dirty="0">
              <a:latin typeface="+mn-lt"/>
            </a:endParaRPr>
          </a:p>
          <a:p>
            <a:endParaRPr lang="fr-BE" sz="1400" noProof="0" dirty="0">
              <a:latin typeface="+mn-lt"/>
            </a:endParaRPr>
          </a:p>
          <a:p>
            <a:endParaRPr lang="fr-BE" sz="1400" noProof="0" dirty="0">
              <a:latin typeface="+mn-lt"/>
            </a:endParaRPr>
          </a:p>
          <a:p>
            <a:endParaRPr lang="fr-BE" sz="1400" noProof="0" dirty="0">
              <a:latin typeface="+mn-lt"/>
            </a:endParaRPr>
          </a:p>
          <a:p>
            <a:endParaRPr lang="fr-BE" sz="1400" noProof="0" dirty="0">
              <a:latin typeface="+mn-lt"/>
            </a:endParaRPr>
          </a:p>
          <a:p>
            <a:endParaRPr lang="fr-BE" sz="1400" noProof="0" dirty="0">
              <a:latin typeface="+mn-lt"/>
            </a:endParaRPr>
          </a:p>
        </p:txBody>
      </p:sp>
      <p:graphicFrame>
        <p:nvGraphicFramePr>
          <p:cNvPr id="3" name="Table 2"/>
          <p:cNvGraphicFramePr>
            <a:graphicFrameLocks noGrp="1"/>
          </p:cNvGraphicFramePr>
          <p:nvPr>
            <p:extLst>
              <p:ext uri="{D42A27DB-BD31-4B8C-83A1-F6EECF244321}">
                <p14:modId xmlns:p14="http://schemas.microsoft.com/office/powerpoint/2010/main" val="3247499000"/>
              </p:ext>
            </p:extLst>
          </p:nvPr>
        </p:nvGraphicFramePr>
        <p:xfrm>
          <a:off x="2030427" y="3569324"/>
          <a:ext cx="7235655" cy="2664297"/>
        </p:xfrm>
        <a:graphic>
          <a:graphicData uri="http://schemas.openxmlformats.org/drawingml/2006/table">
            <a:tbl>
              <a:tblPr firstRow="1" firstCol="1" bandRow="1">
                <a:tableStyleId>{5C22544A-7EE6-4342-B048-85BDC9FD1C3A}</a:tableStyleId>
              </a:tblPr>
              <a:tblGrid>
                <a:gridCol w="1447131">
                  <a:extLst>
                    <a:ext uri="{9D8B030D-6E8A-4147-A177-3AD203B41FA5}">
                      <a16:colId xmlns:a16="http://schemas.microsoft.com/office/drawing/2014/main" val="3663476464"/>
                    </a:ext>
                  </a:extLst>
                </a:gridCol>
                <a:gridCol w="1447131">
                  <a:extLst>
                    <a:ext uri="{9D8B030D-6E8A-4147-A177-3AD203B41FA5}">
                      <a16:colId xmlns:a16="http://schemas.microsoft.com/office/drawing/2014/main" val="4020515865"/>
                    </a:ext>
                  </a:extLst>
                </a:gridCol>
                <a:gridCol w="1447131">
                  <a:extLst>
                    <a:ext uri="{9D8B030D-6E8A-4147-A177-3AD203B41FA5}">
                      <a16:colId xmlns:a16="http://schemas.microsoft.com/office/drawing/2014/main" val="2573275186"/>
                    </a:ext>
                  </a:extLst>
                </a:gridCol>
                <a:gridCol w="1447131">
                  <a:extLst>
                    <a:ext uri="{9D8B030D-6E8A-4147-A177-3AD203B41FA5}">
                      <a16:colId xmlns:a16="http://schemas.microsoft.com/office/drawing/2014/main" val="3006267075"/>
                    </a:ext>
                  </a:extLst>
                </a:gridCol>
                <a:gridCol w="1447131">
                  <a:extLst>
                    <a:ext uri="{9D8B030D-6E8A-4147-A177-3AD203B41FA5}">
                      <a16:colId xmlns:a16="http://schemas.microsoft.com/office/drawing/2014/main" val="878386274"/>
                    </a:ext>
                  </a:extLst>
                </a:gridCol>
              </a:tblGrid>
              <a:tr h="1027701">
                <a:tc rowSpan="2">
                  <a:txBody>
                    <a:bodyPr/>
                    <a:lstStyle/>
                    <a:p>
                      <a:pPr>
                        <a:spcAft>
                          <a:spcPts val="0"/>
                        </a:spcAft>
                      </a:pPr>
                      <a:r>
                        <a:rPr lang="fr-BE" sz="900" noProof="0" dirty="0">
                          <a:effectLst/>
                        </a:rPr>
                        <a:t>Activités</a:t>
                      </a:r>
                      <a:endParaRPr lang="fr-BE" sz="1100" noProof="0" dirty="0">
                        <a:effectLst/>
                      </a:endParaRPr>
                    </a:p>
                    <a:p>
                      <a:pPr>
                        <a:spcAft>
                          <a:spcPts val="0"/>
                        </a:spcAft>
                      </a:pPr>
                      <a:r>
                        <a:rPr lang="fr-BE" sz="900" noProof="0" dirty="0">
                          <a:effectLst/>
                        </a:rPr>
                        <a:t> </a:t>
                      </a:r>
                      <a:endParaRPr lang="fr-BE" sz="11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2">
                  <a:txBody>
                    <a:bodyPr/>
                    <a:lstStyle/>
                    <a:p>
                      <a:pPr algn="ctr">
                        <a:spcAft>
                          <a:spcPts val="0"/>
                        </a:spcAft>
                      </a:pPr>
                      <a:r>
                        <a:rPr lang="fr-BE" sz="900" noProof="0" dirty="0">
                          <a:effectLst/>
                        </a:rPr>
                        <a:t>Nombre d’agents composant l’équipe</a:t>
                      </a:r>
                      <a:endParaRPr lang="fr-BE" sz="1100" noProof="0" dirty="0">
                        <a:effectLst/>
                      </a:endParaRPr>
                    </a:p>
                    <a:p>
                      <a:pPr algn="ctr">
                        <a:spcAft>
                          <a:spcPts val="0"/>
                        </a:spcAft>
                      </a:pPr>
                      <a:r>
                        <a:rPr lang="fr-BE" sz="900" noProof="0" dirty="0">
                          <a:effectLst/>
                        </a:rPr>
                        <a:t> </a:t>
                      </a:r>
                      <a:endParaRPr lang="fr-BE" sz="11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3">
                  <a:txBody>
                    <a:bodyPr/>
                    <a:lstStyle/>
                    <a:p>
                      <a:pPr algn="ctr">
                        <a:spcAft>
                          <a:spcPts val="0"/>
                        </a:spcAft>
                      </a:pPr>
                      <a:r>
                        <a:rPr lang="fr-BE" sz="900" noProof="0" dirty="0">
                          <a:effectLst/>
                        </a:rPr>
                        <a:t>Rôle du GARDE-FRONTIERE </a:t>
                      </a:r>
                      <a:endParaRPr lang="fr-BE" sz="1100" noProof="0" dirty="0">
                        <a:effectLst/>
                      </a:endParaRPr>
                    </a:p>
                    <a:p>
                      <a:pPr algn="ctr">
                        <a:spcAft>
                          <a:spcPts val="0"/>
                        </a:spcAft>
                      </a:pPr>
                      <a:r>
                        <a:rPr lang="fr-BE" sz="900" noProof="0" dirty="0">
                          <a:effectLst/>
                        </a:rPr>
                        <a:t>Exercé par</a:t>
                      </a:r>
                      <a:endParaRPr lang="fr-BE" sz="11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fr-BE"/>
                    </a:p>
                  </a:txBody>
                  <a:tcPr/>
                </a:tc>
                <a:tc hMerge="1">
                  <a:txBody>
                    <a:bodyPr/>
                    <a:lstStyle/>
                    <a:p>
                      <a:endParaRPr lang="fr-BE"/>
                    </a:p>
                  </a:txBody>
                  <a:tcPr/>
                </a:tc>
                <a:extLst>
                  <a:ext uri="{0D108BD9-81ED-4DB2-BD59-A6C34878D82A}">
                    <a16:rowId xmlns:a16="http://schemas.microsoft.com/office/drawing/2014/main" val="1659717525"/>
                  </a:ext>
                </a:extLst>
              </a:tr>
              <a:tr h="229733">
                <a:tc vMerge="1">
                  <a:txBody>
                    <a:bodyPr/>
                    <a:lstStyle/>
                    <a:p>
                      <a:endParaRPr lang="fr-BE"/>
                    </a:p>
                  </a:txBody>
                  <a:tcPr/>
                </a:tc>
                <a:tc vMerge="1">
                  <a:txBody>
                    <a:bodyPr/>
                    <a:lstStyle/>
                    <a:p>
                      <a:endParaRPr lang="fr-BE"/>
                    </a:p>
                  </a:txBody>
                  <a:tcPr/>
                </a:tc>
                <a:tc>
                  <a:txBody>
                    <a:bodyPr/>
                    <a:lstStyle/>
                    <a:p>
                      <a:pPr algn="ctr">
                        <a:spcAft>
                          <a:spcPts val="0"/>
                        </a:spcAft>
                      </a:pPr>
                      <a:r>
                        <a:rPr lang="fr-BE" sz="900" noProof="0" dirty="0">
                          <a:effectLst/>
                        </a:rPr>
                        <a:t>Travailleur lui-même</a:t>
                      </a:r>
                      <a:endParaRPr lang="fr-BE" sz="11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fr-BE" sz="900" noProof="0" dirty="0">
                          <a:effectLst/>
                        </a:rPr>
                        <a:t>Chef de travail inclus</a:t>
                      </a:r>
                      <a:endParaRPr lang="fr-BE" sz="11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fr-BE" sz="900" noProof="0" dirty="0">
                          <a:effectLst/>
                        </a:rPr>
                        <a:t>Agent dédié exclu</a:t>
                      </a:r>
                      <a:endParaRPr lang="fr-BE" sz="11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220049730"/>
                  </a:ext>
                </a:extLst>
              </a:tr>
              <a:tr h="244981">
                <a:tc>
                  <a:txBody>
                    <a:bodyPr/>
                    <a:lstStyle/>
                    <a:p>
                      <a:pPr algn="ctr">
                        <a:spcAft>
                          <a:spcPts val="0"/>
                        </a:spcAft>
                      </a:pPr>
                      <a:r>
                        <a:rPr lang="fr-BE" sz="900" noProof="0" dirty="0">
                          <a:effectLst/>
                        </a:rPr>
                        <a:t>DEPLACEMENTS</a:t>
                      </a:r>
                      <a:endParaRPr lang="fr-BE" sz="11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fr-BE" sz="900" noProof="0" dirty="0">
                          <a:effectLst/>
                        </a:rPr>
                        <a:t>SEUL</a:t>
                      </a:r>
                      <a:endParaRPr lang="fr-BE" sz="11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fr-BE" sz="900" noProof="0" dirty="0">
                          <a:effectLst/>
                        </a:rPr>
                        <a:t>OK</a:t>
                      </a:r>
                      <a:endParaRPr lang="fr-BE" sz="11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fr-BE" sz="900" noProof="0" dirty="0">
                          <a:effectLst/>
                        </a:rPr>
                        <a:t>OK</a:t>
                      </a:r>
                      <a:endParaRPr lang="fr-BE" sz="11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fr-BE" sz="900" noProof="0" dirty="0">
                          <a:effectLst/>
                        </a:rPr>
                        <a:t>OK</a:t>
                      </a:r>
                      <a:endParaRPr lang="fr-BE" sz="11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849229384"/>
                  </a:ext>
                </a:extLst>
              </a:tr>
              <a:tr h="387294">
                <a:tc rowSpan="3">
                  <a:txBody>
                    <a:bodyPr/>
                    <a:lstStyle/>
                    <a:p>
                      <a:pPr algn="ctr">
                        <a:spcAft>
                          <a:spcPts val="0"/>
                        </a:spcAft>
                      </a:pPr>
                      <a:r>
                        <a:rPr lang="fr-BE" sz="900" cap="all" noProof="0" dirty="0">
                          <a:effectLst/>
                        </a:rPr>
                        <a:t>Visite, Mesure</a:t>
                      </a:r>
                      <a:endParaRPr lang="fr-BE" sz="1100" noProof="0" dirty="0">
                        <a:effectLst/>
                      </a:endParaRPr>
                    </a:p>
                    <a:p>
                      <a:pPr algn="ctr">
                        <a:spcAft>
                          <a:spcPts val="0"/>
                        </a:spcAft>
                      </a:pPr>
                      <a:r>
                        <a:rPr lang="fr-BE" sz="900" cap="all" noProof="0" dirty="0">
                          <a:effectLst/>
                        </a:rPr>
                        <a:t>Et Travaux</a:t>
                      </a:r>
                      <a:endParaRPr lang="fr-BE" sz="11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fr-BE" sz="900" noProof="0" dirty="0">
                          <a:effectLst/>
                        </a:rPr>
                        <a:t>1 à 2 agents</a:t>
                      </a:r>
                      <a:endParaRPr lang="fr-BE" sz="11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fr-BE" sz="900" noProof="0" dirty="0">
                          <a:effectLst/>
                        </a:rPr>
                        <a:t>OK</a:t>
                      </a:r>
                      <a:endParaRPr lang="fr-BE" sz="11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fr-BE" sz="900" noProof="0" dirty="0">
                          <a:effectLst/>
                        </a:rPr>
                        <a:t>OK</a:t>
                      </a:r>
                      <a:endParaRPr lang="fr-BE" sz="11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fr-BE" sz="900" noProof="0" dirty="0">
                          <a:effectLst/>
                        </a:rPr>
                        <a:t>OK</a:t>
                      </a:r>
                      <a:endParaRPr lang="fr-BE" sz="11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453946183"/>
                  </a:ext>
                </a:extLst>
              </a:tr>
              <a:tr h="387294">
                <a:tc vMerge="1">
                  <a:txBody>
                    <a:bodyPr/>
                    <a:lstStyle/>
                    <a:p>
                      <a:endParaRPr lang="fr-BE"/>
                    </a:p>
                  </a:txBody>
                  <a:tcPr/>
                </a:tc>
                <a:tc>
                  <a:txBody>
                    <a:bodyPr/>
                    <a:lstStyle/>
                    <a:p>
                      <a:pPr algn="ctr">
                        <a:spcAft>
                          <a:spcPts val="0"/>
                        </a:spcAft>
                      </a:pPr>
                      <a:r>
                        <a:rPr lang="fr-BE" sz="900" noProof="0" dirty="0">
                          <a:effectLst/>
                        </a:rPr>
                        <a:t>3 à 4 agents</a:t>
                      </a:r>
                      <a:endParaRPr lang="fr-BE" sz="11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fr-BE" sz="900" noProof="0" dirty="0">
                          <a:effectLst/>
                        </a:rPr>
                        <a:t>NOK</a:t>
                      </a:r>
                      <a:endParaRPr lang="fr-BE" sz="11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fr-BE" sz="900" noProof="0" dirty="0">
                          <a:effectLst/>
                        </a:rPr>
                        <a:t>OK</a:t>
                      </a:r>
                      <a:endParaRPr lang="fr-BE" sz="11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fr-BE" sz="900" noProof="0" dirty="0">
                          <a:effectLst/>
                        </a:rPr>
                        <a:t>OK</a:t>
                      </a:r>
                      <a:endParaRPr lang="fr-BE" sz="11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38786411"/>
                  </a:ext>
                </a:extLst>
              </a:tr>
              <a:tr h="387294">
                <a:tc vMerge="1">
                  <a:txBody>
                    <a:bodyPr/>
                    <a:lstStyle/>
                    <a:p>
                      <a:endParaRPr lang="fr-BE"/>
                    </a:p>
                  </a:txBody>
                  <a:tcPr/>
                </a:tc>
                <a:tc>
                  <a:txBody>
                    <a:bodyPr/>
                    <a:lstStyle/>
                    <a:p>
                      <a:pPr algn="ctr">
                        <a:spcAft>
                          <a:spcPts val="0"/>
                        </a:spcAft>
                      </a:pPr>
                      <a:r>
                        <a:rPr lang="fr-BE" sz="900" noProof="0" dirty="0">
                          <a:effectLst/>
                        </a:rPr>
                        <a:t>Plus de 4 agents</a:t>
                      </a:r>
                      <a:endParaRPr lang="fr-BE" sz="11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fr-BE" sz="900" noProof="0" dirty="0">
                          <a:effectLst/>
                          <a:latin typeface="Calibri" panose="020F0502020204030204" pitchFamily="34" charset="0"/>
                          <a:ea typeface="Calibri" panose="020F0502020204030204" pitchFamily="34" charset="0"/>
                          <a:cs typeface="Calibri" panose="020F0502020204030204" pitchFamily="34" charset="0"/>
                        </a:rPr>
                        <a:t>NOK</a:t>
                      </a:r>
                      <a:endParaRPr lang="fr-BE" sz="9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lang="fr-BE" sz="900" noProof="0" dirty="0">
                          <a:effectLst/>
                          <a:latin typeface="Calibri" panose="020F0502020204030204" pitchFamily="34" charset="0"/>
                          <a:ea typeface="Calibri" panose="020F0502020204030204" pitchFamily="34" charset="0"/>
                          <a:cs typeface="Calibri" panose="020F0502020204030204" pitchFamily="34" charset="0"/>
                        </a:rPr>
                        <a:t>NOK</a:t>
                      </a:r>
                      <a:endParaRPr lang="fr-BE" sz="1100" noProof="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spcAft>
                          <a:spcPts val="0"/>
                        </a:spcAft>
                      </a:pPr>
                      <a:r>
                        <a:rPr lang="fr-BE" sz="900" noProof="0" dirty="0">
                          <a:effectLst/>
                          <a:latin typeface="Calibri" panose="020F0502020204030204" pitchFamily="34" charset="0"/>
                          <a:ea typeface="Calibri" panose="020F0502020204030204" pitchFamily="34" charset="0"/>
                          <a:cs typeface="Calibri" panose="020F0502020204030204" pitchFamily="34" charset="0"/>
                        </a:rPr>
                        <a:t>NOK</a:t>
                      </a:r>
                    </a:p>
                  </a:txBody>
                  <a:tcPr marL="68580" marR="68580" marT="0" marB="0" anchor="ctr"/>
                </a:tc>
                <a:extLst>
                  <a:ext uri="{0D108BD9-81ED-4DB2-BD59-A6C34878D82A}">
                    <a16:rowId xmlns:a16="http://schemas.microsoft.com/office/drawing/2014/main" val="3433584048"/>
                  </a:ext>
                </a:extLst>
              </a:tr>
            </a:tbl>
          </a:graphicData>
        </a:graphic>
      </p:graphicFrame>
      <p:sp>
        <p:nvSpPr>
          <p:cNvPr id="9" name="Rectangle 1"/>
          <p:cNvSpPr>
            <a:spLocks noChangeArrowheads="1"/>
          </p:cNvSpPr>
          <p:nvPr/>
        </p:nvSpPr>
        <p:spPr bwMode="auto">
          <a:xfrm>
            <a:off x="4367809" y="3620321"/>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fr-BE" sz="1600" b="0" i="0" u="none" strike="noStrike" cap="none" normalizeH="0" baseline="0" noProof="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br>
            <a:endParaRPr kumimoji="0" lang="fr-BE" sz="1800" b="0" i="0" u="none" strike="noStrike" cap="none" normalizeH="0" baseline="0" noProof="0" dirty="0">
              <a:ln>
                <a:noFill/>
              </a:ln>
              <a:solidFill>
                <a:schemeClr val="tx1"/>
              </a:solidFill>
              <a:effectLst/>
              <a:latin typeface="Arial" panose="020B0604020202020204" pitchFamily="34" charset="0"/>
            </a:endParaRPr>
          </a:p>
        </p:txBody>
      </p:sp>
      <p:sp>
        <p:nvSpPr>
          <p:cNvPr id="10" name="Rounded Rectangle 12">
            <a:extLst>
              <a:ext uri="{FF2B5EF4-FFF2-40B4-BE49-F238E27FC236}">
                <a16:creationId xmlns:a16="http://schemas.microsoft.com/office/drawing/2014/main" id="{DFB46462-05CA-41AD-AAC5-CAC66899085D}"/>
              </a:ext>
            </a:extLst>
          </p:cNvPr>
          <p:cNvSpPr/>
          <p:nvPr/>
        </p:nvSpPr>
        <p:spPr bwMode="auto">
          <a:xfrm>
            <a:off x="620246" y="937775"/>
            <a:ext cx="10009112" cy="1795685"/>
          </a:xfrm>
          <a:prstGeom prst="roundRect">
            <a:avLst/>
          </a:prstGeom>
          <a:noFill/>
          <a:ln w="3175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algn="just">
              <a:defRPr/>
            </a:pPr>
            <a:r>
              <a:rPr lang="fr-BE" sz="1400" b="1" noProof="0" dirty="0">
                <a:latin typeface="+mn-lt"/>
              </a:rPr>
              <a:t>Qui peut assurer le rôle d’agent garde-frontière ?</a:t>
            </a:r>
          </a:p>
          <a:p>
            <a:endParaRPr lang="fr-BE" sz="1400" noProof="0" dirty="0">
              <a:latin typeface="+mn-lt"/>
            </a:endParaRPr>
          </a:p>
          <a:p>
            <a:pPr marL="177800" indent="-177800" algn="just">
              <a:buFontTx/>
              <a:buChar char="-"/>
              <a:defRPr/>
            </a:pPr>
            <a:r>
              <a:rPr lang="fr-BE" sz="1400" noProof="0" dirty="0">
                <a:latin typeface="+mn-lt"/>
              </a:rPr>
              <a:t>l’agent lui-même (uniquement pour un risque d’empiètement de type I) ;</a:t>
            </a:r>
          </a:p>
          <a:p>
            <a:pPr marL="177800" indent="-177800" algn="just">
              <a:buFontTx/>
              <a:buChar char="-"/>
              <a:defRPr/>
            </a:pPr>
            <a:endParaRPr lang="fr-BE" sz="1400" noProof="0" dirty="0">
              <a:latin typeface="+mn-lt"/>
            </a:endParaRPr>
          </a:p>
          <a:p>
            <a:pPr marL="177800" indent="-177800" algn="just">
              <a:buFontTx/>
              <a:buChar char="-"/>
              <a:defRPr/>
            </a:pPr>
            <a:r>
              <a:rPr lang="fr-BE" sz="1400" noProof="0" dirty="0">
                <a:latin typeface="+mn-lt"/>
              </a:rPr>
              <a:t>le chef de travail ;</a:t>
            </a:r>
          </a:p>
          <a:p>
            <a:pPr lvl="0" algn="just">
              <a:defRPr/>
            </a:pPr>
            <a:r>
              <a:rPr lang="fr-BE" sz="1400" noProof="0" dirty="0">
                <a:latin typeface="+mn-lt"/>
              </a:rPr>
              <a:t>	</a:t>
            </a:r>
          </a:p>
          <a:p>
            <a:pPr marL="177800" indent="-177800" algn="just">
              <a:buFontTx/>
              <a:buChar char="-"/>
              <a:defRPr/>
            </a:pPr>
            <a:r>
              <a:rPr lang="fr-BE" sz="1400" noProof="0" dirty="0">
                <a:latin typeface="+mn-lt"/>
              </a:rPr>
              <a:t>un agent spécialement dédié à cet effet, désigné comme “agent garde-frontière”).</a:t>
            </a:r>
          </a:p>
        </p:txBody>
      </p:sp>
      <p:sp>
        <p:nvSpPr>
          <p:cNvPr id="15" name="TextBox 14">
            <a:extLst>
              <a:ext uri="{FF2B5EF4-FFF2-40B4-BE49-F238E27FC236}">
                <a16:creationId xmlns:a16="http://schemas.microsoft.com/office/drawing/2014/main" id="{1927B5E9-7BBB-44C9-80B7-960D21ECD998}"/>
              </a:ext>
            </a:extLst>
          </p:cNvPr>
          <p:cNvSpPr txBox="1"/>
          <p:nvPr/>
        </p:nvSpPr>
        <p:spPr>
          <a:xfrm>
            <a:off x="9545976" y="3951352"/>
            <a:ext cx="1800200" cy="1736646"/>
          </a:xfrm>
          <a:prstGeom prst="roundRect">
            <a:avLst/>
          </a:prstGeom>
          <a:noFill/>
          <a:ln w="19050">
            <a:solidFill>
              <a:srgbClr val="FF0000"/>
            </a:solidFill>
            <a:prstDash val="solid"/>
          </a:ln>
        </p:spPr>
        <p:txBody>
          <a:bodyPr wrap="square" rtlCol="0">
            <a:spAutoFit/>
          </a:bodyPr>
          <a:lstStyle/>
          <a:p>
            <a:endParaRPr lang="fr-BE" sz="1200" b="1" u="sng" noProof="0" dirty="0">
              <a:latin typeface="+mn-lt"/>
            </a:endParaRPr>
          </a:p>
          <a:p>
            <a:r>
              <a:rPr lang="fr-BE" sz="1400" b="1" noProof="0" dirty="0">
                <a:solidFill>
                  <a:srgbClr val="FF0000"/>
                </a:solidFill>
                <a:latin typeface="+mn-lt"/>
              </a:rPr>
              <a:t>Condition : la vigilance de l’agent garde-frontière es assuré pendant toute la prestation du travail</a:t>
            </a:r>
            <a:endParaRPr lang="fr-BE" sz="1400" noProof="0" dirty="0">
              <a:latin typeface="+mn-lt"/>
            </a:endParaRPr>
          </a:p>
        </p:txBody>
      </p:sp>
      <p:grpSp>
        <p:nvGrpSpPr>
          <p:cNvPr id="17" name="Group 10">
            <a:extLst>
              <a:ext uri="{FF2B5EF4-FFF2-40B4-BE49-F238E27FC236}">
                <a16:creationId xmlns:a16="http://schemas.microsoft.com/office/drawing/2014/main" id="{81A5BD17-54CB-4DDF-BA23-B53A39D9D9AA}"/>
              </a:ext>
            </a:extLst>
          </p:cNvPr>
          <p:cNvGrpSpPr/>
          <p:nvPr/>
        </p:nvGrpSpPr>
        <p:grpSpPr>
          <a:xfrm>
            <a:off x="10992544" y="880041"/>
            <a:ext cx="1008111" cy="1884403"/>
            <a:chOff x="3550805" y="1982567"/>
            <a:chExt cx="1248463" cy="1701093"/>
          </a:xfrm>
        </p:grpSpPr>
        <p:sp>
          <p:nvSpPr>
            <p:cNvPr id="18" name="Rechthoek 35">
              <a:extLst>
                <a:ext uri="{FF2B5EF4-FFF2-40B4-BE49-F238E27FC236}">
                  <a16:creationId xmlns:a16="http://schemas.microsoft.com/office/drawing/2014/main" id="{1BCD70C0-8E22-43EF-B6AD-7FC2FA7E6F7B}"/>
                </a:ext>
              </a:extLst>
            </p:cNvPr>
            <p:cNvSpPr>
              <a:spLocks noChangeArrowheads="1"/>
            </p:cNvSpPr>
            <p:nvPr/>
          </p:nvSpPr>
          <p:spPr bwMode="auto">
            <a:xfrm>
              <a:off x="3550805" y="3311093"/>
              <a:ext cx="1224137" cy="372567"/>
            </a:xfrm>
            <a:prstGeom prst="rect">
              <a:avLst/>
            </a:prstGeom>
            <a:solidFill>
              <a:schemeClr val="bg1">
                <a:lumMod val="65000"/>
              </a:schemeClr>
            </a:solidFill>
            <a:ln w="31750" algn="ctr">
              <a:noFill/>
              <a:round/>
              <a:headEnd/>
              <a:tailEnd/>
            </a:ln>
          </p:spPr>
          <p:txBody>
            <a:bodyPr lIns="0" tIns="0" rIns="0" bIns="0" anchor="ctr"/>
            <a:lstStyle/>
            <a:p>
              <a:pPr algn="ctr"/>
              <a:r>
                <a:rPr lang="fr-BE" sz="1000" b="1" noProof="0" dirty="0">
                  <a:solidFill>
                    <a:schemeClr val="bg1"/>
                  </a:solidFill>
                  <a:latin typeface="+mn-lt"/>
                </a:rPr>
                <a:t>AGENT</a:t>
              </a:r>
              <a:r>
                <a:rPr lang="fr-BE" sz="1100" b="1" noProof="0" dirty="0">
                  <a:solidFill>
                    <a:schemeClr val="bg1"/>
                  </a:solidFill>
                </a:rPr>
                <a:t> </a:t>
              </a:r>
              <a:r>
                <a:rPr lang="fr-BE" sz="1000" b="1" noProof="0" dirty="0">
                  <a:solidFill>
                    <a:schemeClr val="bg1"/>
                  </a:solidFill>
                  <a:latin typeface="+mn-lt"/>
                </a:rPr>
                <a:t>GARDE-FRONTIERE</a:t>
              </a:r>
            </a:p>
            <a:p>
              <a:pPr algn="ctr"/>
              <a:r>
                <a:rPr lang="fr-BE" sz="1000" b="1" noProof="0" dirty="0">
                  <a:solidFill>
                    <a:schemeClr val="bg1"/>
                  </a:solidFill>
                  <a:latin typeface="+mn-lt"/>
                </a:rPr>
                <a:t>ENTREPRENEUR</a:t>
              </a:r>
            </a:p>
          </p:txBody>
        </p:sp>
        <p:pic>
          <p:nvPicPr>
            <p:cNvPr id="19" name="Picture 12">
              <a:extLst>
                <a:ext uri="{FF2B5EF4-FFF2-40B4-BE49-F238E27FC236}">
                  <a16:creationId xmlns:a16="http://schemas.microsoft.com/office/drawing/2014/main" id="{1FA752B6-51E8-46F6-A64F-6E32DC7686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29156" y="2041802"/>
              <a:ext cx="601676" cy="1226172"/>
            </a:xfrm>
            <a:prstGeom prst="rect">
              <a:avLst/>
            </a:prstGeom>
            <a:ln w="25400">
              <a:solidFill>
                <a:schemeClr val="tx2">
                  <a:lumMod val="85000"/>
                </a:schemeClr>
              </a:solidFill>
            </a:ln>
          </p:spPr>
        </p:pic>
        <p:pic>
          <p:nvPicPr>
            <p:cNvPr id="20" name="Picture 13">
              <a:extLst>
                <a:ext uri="{FF2B5EF4-FFF2-40B4-BE49-F238E27FC236}">
                  <a16:creationId xmlns:a16="http://schemas.microsoft.com/office/drawing/2014/main" id="{6E98C933-1C4B-427B-ABDC-8B7B7E1F896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70609" y="1982567"/>
              <a:ext cx="428659" cy="332714"/>
            </a:xfrm>
            <a:prstGeom prst="rect">
              <a:avLst/>
            </a:prstGeom>
          </p:spPr>
        </p:pic>
      </p:grpSp>
      <p:sp>
        <p:nvSpPr>
          <p:cNvPr id="21" name="Text Placeholder 4">
            <a:extLst>
              <a:ext uri="{FF2B5EF4-FFF2-40B4-BE49-F238E27FC236}">
                <a16:creationId xmlns:a16="http://schemas.microsoft.com/office/drawing/2014/main" id="{4F3E079D-1044-42D4-8074-614BCDFCC985}"/>
              </a:ext>
            </a:extLst>
          </p:cNvPr>
          <p:cNvSpPr txBox="1">
            <a:spLocks/>
          </p:cNvSpPr>
          <p:nvPr/>
        </p:nvSpPr>
        <p:spPr>
          <a:xfrm>
            <a:off x="7536160" y="116632"/>
            <a:ext cx="4577119" cy="360363"/>
          </a:xfrm>
          <a:prstGeom prst="rect">
            <a:avLst/>
          </a:prstGeom>
        </p:spPr>
        <p:txBody>
          <a:bodyPr/>
          <a:lstStyle>
            <a:lvl1pPr marL="0" indent="0" algn="r" defTabSz="514350" rtl="0" eaLnBrk="1" latinLnBrk="0" hangingPunct="1">
              <a:lnSpc>
                <a:spcPct val="90000"/>
              </a:lnSpc>
              <a:spcBef>
                <a:spcPts val="563"/>
              </a:spcBef>
              <a:buFont typeface="Arial" panose="020B0604020202020204" pitchFamily="34" charset="0"/>
              <a:buNone/>
              <a:defRPr sz="900" kern="1200" baseline="0">
                <a:solidFill>
                  <a:schemeClr val="accent2"/>
                </a:solidFill>
                <a:latin typeface="Calibri" panose="020F0502020204030204" pitchFamily="34" charset="0"/>
                <a:ea typeface="+mn-ea"/>
                <a:cs typeface="Calibri" panose="020F0502020204030204" pitchFamily="34" charset="0"/>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fontAlgn="auto">
              <a:spcAft>
                <a:spcPts val="0"/>
              </a:spcAft>
            </a:pPr>
            <a:r>
              <a:rPr lang="fr-BE" noProof="0" dirty="0"/>
              <a:t>2. Délimitation de la zone de chantier: supervision par une personne – agent garde-frontière</a:t>
            </a:r>
          </a:p>
          <a:p>
            <a:pPr fontAlgn="auto">
              <a:spcAft>
                <a:spcPts val="0"/>
              </a:spcAft>
            </a:pPr>
            <a:r>
              <a:rPr lang="fr-BE" noProof="0" dirty="0"/>
              <a:t>Etape 1 : Planification</a:t>
            </a:r>
          </a:p>
          <a:p>
            <a:pPr fontAlgn="auto">
              <a:spcAft>
                <a:spcPts val="0"/>
              </a:spcAft>
            </a:pPr>
            <a:endParaRPr lang="fr-BE" noProof="0" dirty="0"/>
          </a:p>
        </p:txBody>
      </p:sp>
    </p:spTree>
    <p:extLst>
      <p:ext uri="{BB962C8B-B14F-4D97-AF65-F5344CB8AC3E}">
        <p14:creationId xmlns:p14="http://schemas.microsoft.com/office/powerpoint/2010/main" val="4080964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bwMode="auto">
          <a:xfrm>
            <a:off x="620246" y="536485"/>
            <a:ext cx="10876354" cy="506413"/>
          </a:xfrm>
          <a:prstGeom prst="rect">
            <a:avLst/>
          </a:prstGeom>
          <a:noFill/>
          <a:ln w="9525">
            <a:noFill/>
            <a:miter lim="800000"/>
            <a:headEnd/>
            <a:tailEnd/>
          </a:ln>
          <a:effectLst/>
        </p:spPr>
        <p:txBody>
          <a:bodyPr lIns="0" tIns="0" rIns="0" bIns="0"/>
          <a:lstStyle/>
          <a:p>
            <a:pPr algn="l">
              <a:defRPr/>
            </a:pPr>
            <a:r>
              <a:rPr lang="fr-BE" sz="2000" b="1" kern="0" noProof="0" dirty="0">
                <a:solidFill>
                  <a:srgbClr val="0070C0"/>
                </a:solidFill>
                <a:latin typeface="+mj-lt"/>
                <a:ea typeface="+mj-ea"/>
                <a:cs typeface="+mj-cs"/>
              </a:rPr>
              <a:t>Qui peut assurer le rôle de l’agent garde-frontière pour des travaux avec risque d’empiètement </a:t>
            </a:r>
            <a:r>
              <a:rPr lang="fr-BE" sz="2000" b="1" kern="0" noProof="0" dirty="0">
                <a:solidFill>
                  <a:srgbClr val="FF0000"/>
                </a:solidFill>
                <a:latin typeface="+mj-lt"/>
                <a:ea typeface="+mj-ea"/>
                <a:cs typeface="+mj-cs"/>
              </a:rPr>
              <a:t>type II</a:t>
            </a:r>
            <a:r>
              <a:rPr lang="fr-BE" sz="2000" b="1" kern="0" noProof="0" dirty="0">
                <a:solidFill>
                  <a:srgbClr val="0070C0"/>
                </a:solidFill>
                <a:latin typeface="+mj-lt"/>
                <a:ea typeface="+mj-ea"/>
                <a:cs typeface="+mj-cs"/>
              </a:rPr>
              <a:t> ?</a:t>
            </a:r>
          </a:p>
        </p:txBody>
      </p:sp>
      <p:pic>
        <p:nvPicPr>
          <p:cNvPr id="2" name="Picture 1"/>
          <p:cNvPicPr>
            <a:picLocks noChangeAspect="1"/>
          </p:cNvPicPr>
          <p:nvPr/>
        </p:nvPicPr>
        <p:blipFill>
          <a:blip r:embed="rId2"/>
          <a:stretch>
            <a:fillRect/>
          </a:stretch>
        </p:blipFill>
        <p:spPr>
          <a:xfrm>
            <a:off x="9545976" y="3629457"/>
            <a:ext cx="493819" cy="658425"/>
          </a:xfrm>
          <a:prstGeom prst="rect">
            <a:avLst/>
          </a:prstGeom>
        </p:spPr>
      </p:pic>
      <p:sp>
        <p:nvSpPr>
          <p:cNvPr id="7" name="TextBox 6"/>
          <p:cNvSpPr txBox="1"/>
          <p:nvPr/>
        </p:nvSpPr>
        <p:spPr>
          <a:xfrm>
            <a:off x="620246" y="2507129"/>
            <a:ext cx="11212941" cy="4154329"/>
          </a:xfrm>
          <a:prstGeom prst="roundRect">
            <a:avLst/>
          </a:prstGeom>
          <a:noFill/>
          <a:ln w="19050">
            <a:solidFill>
              <a:schemeClr val="accent1"/>
            </a:solidFill>
            <a:prstDash val="solid"/>
          </a:ln>
        </p:spPr>
        <p:txBody>
          <a:bodyPr wrap="square" rtlCol="0">
            <a:spAutoFit/>
          </a:bodyPr>
          <a:lstStyle/>
          <a:p>
            <a:r>
              <a:rPr lang="fr-BE" sz="1400" noProof="0" dirty="0">
                <a:latin typeface="+mn-lt"/>
              </a:rPr>
              <a:t>Le nombre de postes de travail pouvant être supervise par un agent garde-frontière :</a:t>
            </a:r>
            <a:endParaRPr lang="fr-BE" sz="1400" b="1" noProof="0" dirty="0">
              <a:latin typeface="+mn-lt"/>
            </a:endParaRPr>
          </a:p>
          <a:p>
            <a:endParaRPr lang="fr-BE" sz="1400" noProof="0" dirty="0">
              <a:latin typeface="+mn-lt"/>
            </a:endParaRPr>
          </a:p>
          <a:p>
            <a:endParaRPr lang="fr-BE" sz="1400" noProof="0" dirty="0">
              <a:latin typeface="+mn-lt"/>
            </a:endParaRPr>
          </a:p>
          <a:p>
            <a:endParaRPr lang="fr-BE" sz="1400" noProof="0" dirty="0">
              <a:latin typeface="+mn-lt"/>
            </a:endParaRPr>
          </a:p>
          <a:p>
            <a:endParaRPr lang="fr-BE" sz="1400" noProof="0" dirty="0">
              <a:latin typeface="+mn-lt"/>
            </a:endParaRPr>
          </a:p>
          <a:p>
            <a:endParaRPr lang="fr-BE" sz="1400" noProof="0" dirty="0">
              <a:latin typeface="+mn-lt"/>
            </a:endParaRPr>
          </a:p>
          <a:p>
            <a:endParaRPr lang="fr-BE" sz="1400" noProof="0" dirty="0">
              <a:latin typeface="+mn-lt"/>
            </a:endParaRPr>
          </a:p>
          <a:p>
            <a:endParaRPr lang="fr-BE" sz="1400" noProof="0" dirty="0">
              <a:latin typeface="+mn-lt"/>
            </a:endParaRPr>
          </a:p>
          <a:p>
            <a:endParaRPr lang="fr-BE" sz="1400" noProof="0" dirty="0">
              <a:latin typeface="+mn-lt"/>
            </a:endParaRPr>
          </a:p>
          <a:p>
            <a:endParaRPr lang="fr-BE" sz="1400" noProof="0" dirty="0">
              <a:latin typeface="+mn-lt"/>
            </a:endParaRPr>
          </a:p>
          <a:p>
            <a:endParaRPr lang="fr-BE" sz="1400" noProof="0" dirty="0">
              <a:latin typeface="+mn-lt"/>
            </a:endParaRPr>
          </a:p>
          <a:p>
            <a:endParaRPr lang="fr-BE" sz="1400" noProof="0" dirty="0">
              <a:latin typeface="+mn-lt"/>
            </a:endParaRPr>
          </a:p>
          <a:p>
            <a:endParaRPr lang="fr-BE" sz="1400" noProof="0" dirty="0">
              <a:latin typeface="+mn-lt"/>
            </a:endParaRPr>
          </a:p>
          <a:p>
            <a:endParaRPr lang="fr-BE" sz="1400" noProof="0" dirty="0">
              <a:latin typeface="+mn-lt"/>
            </a:endParaRPr>
          </a:p>
          <a:p>
            <a:endParaRPr lang="fr-BE" sz="1400" noProof="0" dirty="0">
              <a:latin typeface="+mn-lt"/>
            </a:endParaRPr>
          </a:p>
          <a:p>
            <a:endParaRPr lang="fr-BE" sz="1400" noProof="0" dirty="0">
              <a:latin typeface="+mn-lt"/>
            </a:endParaRPr>
          </a:p>
          <a:p>
            <a:endParaRPr lang="fr-BE" sz="1400" noProof="0" dirty="0">
              <a:latin typeface="+mn-lt"/>
            </a:endParaRPr>
          </a:p>
        </p:txBody>
      </p:sp>
      <p:sp>
        <p:nvSpPr>
          <p:cNvPr id="9" name="Rectangle 1"/>
          <p:cNvSpPr>
            <a:spLocks noChangeArrowheads="1"/>
          </p:cNvSpPr>
          <p:nvPr/>
        </p:nvSpPr>
        <p:spPr bwMode="auto">
          <a:xfrm>
            <a:off x="4367809" y="3620321"/>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fr-BE" sz="1600" b="0" i="0" u="none" strike="noStrike" cap="none" normalizeH="0" baseline="0" noProof="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br>
            <a:endParaRPr kumimoji="0" lang="fr-BE" sz="1800" b="0" i="0" u="none" strike="noStrike" cap="none" normalizeH="0" baseline="0" noProof="0" dirty="0">
              <a:ln>
                <a:noFill/>
              </a:ln>
              <a:solidFill>
                <a:schemeClr val="tx1"/>
              </a:solidFill>
              <a:effectLst/>
              <a:latin typeface="Arial" panose="020B0604020202020204" pitchFamily="34" charset="0"/>
            </a:endParaRPr>
          </a:p>
        </p:txBody>
      </p:sp>
      <p:sp>
        <p:nvSpPr>
          <p:cNvPr id="10" name="Rounded Rectangle 12">
            <a:extLst>
              <a:ext uri="{FF2B5EF4-FFF2-40B4-BE49-F238E27FC236}">
                <a16:creationId xmlns:a16="http://schemas.microsoft.com/office/drawing/2014/main" id="{DFB46462-05CA-41AD-AAC5-CAC66899085D}"/>
              </a:ext>
            </a:extLst>
          </p:cNvPr>
          <p:cNvSpPr/>
          <p:nvPr/>
        </p:nvSpPr>
        <p:spPr bwMode="auto">
          <a:xfrm>
            <a:off x="620246" y="937775"/>
            <a:ext cx="10009112" cy="1353353"/>
          </a:xfrm>
          <a:prstGeom prst="roundRect">
            <a:avLst/>
          </a:prstGeom>
          <a:noFill/>
          <a:ln w="3175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algn="just">
              <a:defRPr/>
            </a:pPr>
            <a:r>
              <a:rPr lang="fr-BE" sz="1400" b="1" noProof="0" dirty="0">
                <a:latin typeface="+mn-lt"/>
              </a:rPr>
              <a:t>Qui peut assurer le rôle d’agent garde-frontière ?</a:t>
            </a:r>
          </a:p>
          <a:p>
            <a:pPr algn="just">
              <a:defRPr/>
            </a:pPr>
            <a:endParaRPr lang="fr-BE" sz="1400" noProof="0" dirty="0">
              <a:latin typeface="+mn-lt"/>
            </a:endParaRPr>
          </a:p>
          <a:p>
            <a:pPr marL="177800" indent="-177800" algn="just">
              <a:buFontTx/>
              <a:buChar char="-"/>
              <a:defRPr/>
            </a:pPr>
            <a:r>
              <a:rPr lang="fr-BE" sz="1400" noProof="0" dirty="0">
                <a:latin typeface="+mn-lt"/>
              </a:rPr>
              <a:t>le chef de travail ;</a:t>
            </a:r>
          </a:p>
          <a:p>
            <a:pPr lvl="0" algn="just">
              <a:defRPr/>
            </a:pPr>
            <a:r>
              <a:rPr lang="fr-BE" sz="1400" noProof="0" dirty="0">
                <a:latin typeface="+mn-lt"/>
              </a:rPr>
              <a:t>	</a:t>
            </a:r>
          </a:p>
          <a:p>
            <a:pPr marL="177800" indent="-177800" algn="just">
              <a:buFontTx/>
              <a:buChar char="-"/>
              <a:defRPr/>
            </a:pPr>
            <a:r>
              <a:rPr lang="fr-BE" sz="1400" noProof="0" dirty="0">
                <a:latin typeface="+mn-lt"/>
              </a:rPr>
              <a:t>un agent spécialement dédié à cet effet, désigné comme “agent garde-frontière”).</a:t>
            </a:r>
          </a:p>
        </p:txBody>
      </p:sp>
      <p:grpSp>
        <p:nvGrpSpPr>
          <p:cNvPr id="11" name="Group 10">
            <a:extLst>
              <a:ext uri="{FF2B5EF4-FFF2-40B4-BE49-F238E27FC236}">
                <a16:creationId xmlns:a16="http://schemas.microsoft.com/office/drawing/2014/main" id="{140DCACB-0984-4057-A9DD-688BDC5968C2}"/>
              </a:ext>
            </a:extLst>
          </p:cNvPr>
          <p:cNvGrpSpPr/>
          <p:nvPr/>
        </p:nvGrpSpPr>
        <p:grpSpPr>
          <a:xfrm>
            <a:off x="10992544" y="536485"/>
            <a:ext cx="1008111" cy="1884403"/>
            <a:chOff x="3550805" y="1982567"/>
            <a:chExt cx="1248463" cy="1701093"/>
          </a:xfrm>
        </p:grpSpPr>
        <p:sp>
          <p:nvSpPr>
            <p:cNvPr id="12" name="Rechthoek 35">
              <a:extLst>
                <a:ext uri="{FF2B5EF4-FFF2-40B4-BE49-F238E27FC236}">
                  <a16:creationId xmlns:a16="http://schemas.microsoft.com/office/drawing/2014/main" id="{C0918905-775E-4413-98A3-EF7F84B11EDA}"/>
                </a:ext>
              </a:extLst>
            </p:cNvPr>
            <p:cNvSpPr>
              <a:spLocks noChangeArrowheads="1"/>
            </p:cNvSpPr>
            <p:nvPr/>
          </p:nvSpPr>
          <p:spPr bwMode="auto">
            <a:xfrm>
              <a:off x="3550805" y="3311093"/>
              <a:ext cx="1224137" cy="372567"/>
            </a:xfrm>
            <a:prstGeom prst="rect">
              <a:avLst/>
            </a:prstGeom>
            <a:solidFill>
              <a:schemeClr val="bg1">
                <a:lumMod val="65000"/>
              </a:schemeClr>
            </a:solidFill>
            <a:ln w="31750" algn="ctr">
              <a:noFill/>
              <a:round/>
              <a:headEnd/>
              <a:tailEnd/>
            </a:ln>
          </p:spPr>
          <p:txBody>
            <a:bodyPr lIns="0" tIns="0" rIns="0" bIns="0" anchor="ctr"/>
            <a:lstStyle/>
            <a:p>
              <a:pPr algn="ctr"/>
              <a:r>
                <a:rPr lang="fr-BE" sz="1000" b="1" noProof="0" dirty="0">
                  <a:solidFill>
                    <a:schemeClr val="bg1"/>
                  </a:solidFill>
                  <a:latin typeface="+mn-lt"/>
                </a:rPr>
                <a:t>AGENT</a:t>
              </a:r>
              <a:r>
                <a:rPr lang="fr-BE" sz="1100" b="1" noProof="0" dirty="0">
                  <a:solidFill>
                    <a:schemeClr val="bg1"/>
                  </a:solidFill>
                </a:rPr>
                <a:t> </a:t>
              </a:r>
              <a:r>
                <a:rPr lang="fr-BE" sz="1000" b="1" noProof="0" dirty="0">
                  <a:solidFill>
                    <a:schemeClr val="bg1"/>
                  </a:solidFill>
                  <a:latin typeface="+mn-lt"/>
                </a:rPr>
                <a:t>GARDE-FRONTIERE</a:t>
              </a:r>
            </a:p>
            <a:p>
              <a:pPr algn="ctr"/>
              <a:r>
                <a:rPr lang="fr-BE" sz="1000" b="1" noProof="0" dirty="0">
                  <a:solidFill>
                    <a:schemeClr val="bg1"/>
                  </a:solidFill>
                  <a:latin typeface="+mn-lt"/>
                </a:rPr>
                <a:t>ENTREPRENEUR</a:t>
              </a:r>
            </a:p>
          </p:txBody>
        </p:sp>
        <p:pic>
          <p:nvPicPr>
            <p:cNvPr id="13" name="Picture 12">
              <a:extLst>
                <a:ext uri="{FF2B5EF4-FFF2-40B4-BE49-F238E27FC236}">
                  <a16:creationId xmlns:a16="http://schemas.microsoft.com/office/drawing/2014/main" id="{066917CE-184E-4276-B46B-DED8F8AF1C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29156" y="2041802"/>
              <a:ext cx="601676" cy="1226172"/>
            </a:xfrm>
            <a:prstGeom prst="rect">
              <a:avLst/>
            </a:prstGeom>
            <a:ln w="25400">
              <a:solidFill>
                <a:schemeClr val="tx2">
                  <a:lumMod val="85000"/>
                </a:schemeClr>
              </a:solidFill>
            </a:ln>
          </p:spPr>
        </p:pic>
        <p:pic>
          <p:nvPicPr>
            <p:cNvPr id="14" name="Picture 13">
              <a:extLst>
                <a:ext uri="{FF2B5EF4-FFF2-40B4-BE49-F238E27FC236}">
                  <a16:creationId xmlns:a16="http://schemas.microsoft.com/office/drawing/2014/main" id="{B3CBEA56-AC4C-49D1-A172-3B7391CE7DC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70609" y="1982567"/>
              <a:ext cx="428659" cy="332714"/>
            </a:xfrm>
            <a:prstGeom prst="rect">
              <a:avLst/>
            </a:prstGeom>
          </p:spPr>
        </p:pic>
      </p:grpSp>
      <p:sp>
        <p:nvSpPr>
          <p:cNvPr id="15" name="TextBox 14">
            <a:extLst>
              <a:ext uri="{FF2B5EF4-FFF2-40B4-BE49-F238E27FC236}">
                <a16:creationId xmlns:a16="http://schemas.microsoft.com/office/drawing/2014/main" id="{1927B5E9-7BBB-44C9-80B7-960D21ECD998}"/>
              </a:ext>
            </a:extLst>
          </p:cNvPr>
          <p:cNvSpPr txBox="1"/>
          <p:nvPr/>
        </p:nvSpPr>
        <p:spPr>
          <a:xfrm>
            <a:off x="7421065" y="2542036"/>
            <a:ext cx="4692214" cy="578882"/>
          </a:xfrm>
          <a:prstGeom prst="roundRect">
            <a:avLst/>
          </a:prstGeom>
          <a:noFill/>
          <a:ln w="19050">
            <a:solidFill>
              <a:srgbClr val="FF0000"/>
            </a:solidFill>
            <a:prstDash val="solid"/>
          </a:ln>
        </p:spPr>
        <p:txBody>
          <a:bodyPr wrap="square" rtlCol="0">
            <a:spAutoFit/>
          </a:bodyPr>
          <a:lstStyle/>
          <a:p>
            <a:r>
              <a:rPr lang="fr-BE" sz="1400" b="1" noProof="0" dirty="0">
                <a:solidFill>
                  <a:srgbClr val="FF0000"/>
                </a:solidFill>
                <a:latin typeface="+mn-lt"/>
              </a:rPr>
              <a:t>Condition : la vigilance de l’agent garde-frontière es assuré pendant toute la prestation du travail</a:t>
            </a:r>
            <a:endParaRPr lang="fr-BE" sz="1400" noProof="0" dirty="0">
              <a:latin typeface="+mn-lt"/>
            </a:endParaRPr>
          </a:p>
        </p:txBody>
      </p:sp>
      <p:pic>
        <p:nvPicPr>
          <p:cNvPr id="6" name="Picture 5">
            <a:extLst>
              <a:ext uri="{FF2B5EF4-FFF2-40B4-BE49-F238E27FC236}">
                <a16:creationId xmlns:a16="http://schemas.microsoft.com/office/drawing/2014/main" id="{CC7A5D70-4314-491C-9F38-B9E882631388}"/>
              </a:ext>
            </a:extLst>
          </p:cNvPr>
          <p:cNvPicPr>
            <a:picLocks noChangeAspect="1"/>
          </p:cNvPicPr>
          <p:nvPr/>
        </p:nvPicPr>
        <p:blipFill>
          <a:blip r:embed="rId5"/>
          <a:stretch>
            <a:fillRect/>
          </a:stretch>
        </p:blipFill>
        <p:spPr>
          <a:xfrm>
            <a:off x="924378" y="3230575"/>
            <a:ext cx="9400847" cy="3090940"/>
          </a:xfrm>
          <a:prstGeom prst="rect">
            <a:avLst/>
          </a:prstGeom>
        </p:spPr>
      </p:pic>
      <p:pic>
        <p:nvPicPr>
          <p:cNvPr id="16" name="Picture 15">
            <a:extLst>
              <a:ext uri="{FF2B5EF4-FFF2-40B4-BE49-F238E27FC236}">
                <a16:creationId xmlns:a16="http://schemas.microsoft.com/office/drawing/2014/main" id="{15E95965-7A02-4E39-B190-77B65DA9379A}"/>
              </a:ext>
            </a:extLst>
          </p:cNvPr>
          <p:cNvPicPr>
            <a:picLocks noChangeAspect="1"/>
          </p:cNvPicPr>
          <p:nvPr/>
        </p:nvPicPr>
        <p:blipFill>
          <a:blip r:embed="rId6"/>
          <a:stretch>
            <a:fillRect/>
          </a:stretch>
        </p:blipFill>
        <p:spPr>
          <a:xfrm>
            <a:off x="7126981" y="2326035"/>
            <a:ext cx="366638" cy="488850"/>
          </a:xfrm>
          <a:prstGeom prst="rect">
            <a:avLst/>
          </a:prstGeom>
        </p:spPr>
      </p:pic>
      <p:sp>
        <p:nvSpPr>
          <p:cNvPr id="18" name="Text Placeholder 4">
            <a:extLst>
              <a:ext uri="{FF2B5EF4-FFF2-40B4-BE49-F238E27FC236}">
                <a16:creationId xmlns:a16="http://schemas.microsoft.com/office/drawing/2014/main" id="{1B19FF6A-A608-4D25-B566-EA9096960E38}"/>
              </a:ext>
            </a:extLst>
          </p:cNvPr>
          <p:cNvSpPr txBox="1">
            <a:spLocks/>
          </p:cNvSpPr>
          <p:nvPr/>
        </p:nvSpPr>
        <p:spPr>
          <a:xfrm>
            <a:off x="7536160" y="116632"/>
            <a:ext cx="4577119" cy="360363"/>
          </a:xfrm>
          <a:prstGeom prst="rect">
            <a:avLst/>
          </a:prstGeom>
        </p:spPr>
        <p:txBody>
          <a:bodyPr/>
          <a:lstStyle>
            <a:lvl1pPr marL="0" indent="0" algn="r" defTabSz="514350" rtl="0" eaLnBrk="1" latinLnBrk="0" hangingPunct="1">
              <a:lnSpc>
                <a:spcPct val="90000"/>
              </a:lnSpc>
              <a:spcBef>
                <a:spcPts val="563"/>
              </a:spcBef>
              <a:buFont typeface="Arial" panose="020B0604020202020204" pitchFamily="34" charset="0"/>
              <a:buNone/>
              <a:defRPr sz="900" kern="1200" baseline="0">
                <a:solidFill>
                  <a:schemeClr val="accent2"/>
                </a:solidFill>
                <a:latin typeface="Calibri" panose="020F0502020204030204" pitchFamily="34" charset="0"/>
                <a:ea typeface="+mn-ea"/>
                <a:cs typeface="Calibri" panose="020F0502020204030204" pitchFamily="34" charset="0"/>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fontAlgn="auto">
              <a:spcAft>
                <a:spcPts val="0"/>
              </a:spcAft>
            </a:pPr>
            <a:r>
              <a:rPr lang="fr-BE" noProof="0" dirty="0"/>
              <a:t>2. Délimitation de la zone de chantier: supervision par une personne – agent garde-frontière</a:t>
            </a:r>
          </a:p>
          <a:p>
            <a:pPr fontAlgn="auto">
              <a:spcAft>
                <a:spcPts val="0"/>
              </a:spcAft>
            </a:pPr>
            <a:r>
              <a:rPr lang="fr-BE" noProof="0" dirty="0"/>
              <a:t>Etape 1 : Planification</a:t>
            </a:r>
          </a:p>
          <a:p>
            <a:pPr fontAlgn="auto">
              <a:spcAft>
                <a:spcPts val="0"/>
              </a:spcAft>
            </a:pPr>
            <a:endParaRPr lang="fr-BE" noProof="0" dirty="0"/>
          </a:p>
        </p:txBody>
      </p:sp>
    </p:spTree>
    <p:extLst>
      <p:ext uri="{BB962C8B-B14F-4D97-AF65-F5344CB8AC3E}">
        <p14:creationId xmlns:p14="http://schemas.microsoft.com/office/powerpoint/2010/main" val="974503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bwMode="auto">
          <a:xfrm>
            <a:off x="7162282" y="1642627"/>
            <a:ext cx="2592288"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fr-BE" sz="1200" noProof="0" dirty="0"/>
              <a:t>Validation sur le terrain</a:t>
            </a:r>
          </a:p>
        </p:txBody>
      </p:sp>
      <p:sp>
        <p:nvSpPr>
          <p:cNvPr id="27" name="Rectangle 26"/>
          <p:cNvSpPr/>
          <p:nvPr/>
        </p:nvSpPr>
        <p:spPr bwMode="auto">
          <a:xfrm>
            <a:off x="4807725" y="1276570"/>
            <a:ext cx="2121664" cy="753244"/>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fr-BE" sz="1200" noProof="0" dirty="0"/>
              <a:t>Planification des travaux et détermination du système de protection</a:t>
            </a:r>
          </a:p>
        </p:txBody>
      </p:sp>
      <p:sp>
        <p:nvSpPr>
          <p:cNvPr id="37" name="Ovaal 21"/>
          <p:cNvSpPr/>
          <p:nvPr/>
        </p:nvSpPr>
        <p:spPr bwMode="auto">
          <a:xfrm>
            <a:off x="4670175" y="1176922"/>
            <a:ext cx="288032" cy="288032"/>
          </a:xfrm>
          <a:prstGeom prst="ellipse">
            <a:avLst/>
          </a:prstGeom>
          <a:solidFill>
            <a:schemeClr val="accent4"/>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fr-BE" sz="1600" b="1" noProof="0" dirty="0">
                <a:solidFill>
                  <a:schemeClr val="bg1"/>
                </a:solidFill>
                <a:latin typeface="Arial" charset="0"/>
                <a:cs typeface="Arial" charset="0"/>
              </a:rPr>
              <a:t>1</a:t>
            </a:r>
          </a:p>
        </p:txBody>
      </p:sp>
      <p:sp>
        <p:nvSpPr>
          <p:cNvPr id="38" name="Ovaal 22"/>
          <p:cNvSpPr/>
          <p:nvPr/>
        </p:nvSpPr>
        <p:spPr bwMode="auto">
          <a:xfrm>
            <a:off x="7018266" y="1509176"/>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fr-BE" sz="1600" b="1" noProof="0" dirty="0">
                <a:solidFill>
                  <a:schemeClr val="bg1"/>
                </a:solidFill>
                <a:latin typeface="Arial" charset="0"/>
                <a:cs typeface="Arial" charset="0"/>
              </a:rPr>
              <a:t>2</a:t>
            </a:r>
          </a:p>
        </p:txBody>
      </p:sp>
      <p:sp>
        <p:nvSpPr>
          <p:cNvPr id="44" name="Rectangle 43"/>
          <p:cNvSpPr/>
          <p:nvPr/>
        </p:nvSpPr>
        <p:spPr bwMode="auto">
          <a:xfrm>
            <a:off x="7162282" y="2890837"/>
            <a:ext cx="2592288"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fr-BE" sz="1200" noProof="0" dirty="0"/>
              <a:t>Détermination de l’emplacement de l’agent garde-frontière</a:t>
            </a:r>
          </a:p>
        </p:txBody>
      </p:sp>
      <p:sp>
        <p:nvSpPr>
          <p:cNvPr id="45" name="Ovaal 22"/>
          <p:cNvSpPr/>
          <p:nvPr/>
        </p:nvSpPr>
        <p:spPr bwMode="auto">
          <a:xfrm>
            <a:off x="7018266" y="2746821"/>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fr-BE" sz="1600" b="1" noProof="0" dirty="0">
                <a:solidFill>
                  <a:schemeClr val="bg1"/>
                </a:solidFill>
                <a:latin typeface="Arial" charset="0"/>
                <a:cs typeface="Arial" charset="0"/>
              </a:rPr>
              <a:t>3</a:t>
            </a:r>
          </a:p>
        </p:txBody>
      </p:sp>
      <p:sp>
        <p:nvSpPr>
          <p:cNvPr id="48" name="Rectangle 47"/>
          <p:cNvSpPr/>
          <p:nvPr/>
        </p:nvSpPr>
        <p:spPr bwMode="auto">
          <a:xfrm>
            <a:off x="7162282" y="4139046"/>
            <a:ext cx="2592288"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fr-BE" sz="1200" noProof="0" dirty="0"/>
              <a:t>Briefing des agents</a:t>
            </a:r>
          </a:p>
          <a:p>
            <a:pPr algn="ctr"/>
            <a:r>
              <a:rPr lang="fr-BE" sz="1200" noProof="0" dirty="0"/>
              <a:t>Contrôle de l’équipement de l’agent garde-frontière</a:t>
            </a:r>
          </a:p>
        </p:txBody>
      </p:sp>
      <p:sp>
        <p:nvSpPr>
          <p:cNvPr id="49" name="Ovaal 22"/>
          <p:cNvSpPr/>
          <p:nvPr/>
        </p:nvSpPr>
        <p:spPr bwMode="auto">
          <a:xfrm>
            <a:off x="7018266" y="3995030"/>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fr-BE" sz="1600" b="1" noProof="0" dirty="0">
                <a:solidFill>
                  <a:schemeClr val="bg1"/>
                </a:solidFill>
                <a:latin typeface="Arial" charset="0"/>
                <a:cs typeface="Arial" charset="0"/>
              </a:rPr>
              <a:t>4</a:t>
            </a:r>
          </a:p>
        </p:txBody>
      </p:sp>
      <p:sp>
        <p:nvSpPr>
          <p:cNvPr id="51" name="Rectangle 50"/>
          <p:cNvSpPr/>
          <p:nvPr/>
        </p:nvSpPr>
        <p:spPr bwMode="auto">
          <a:xfrm>
            <a:off x="7162282" y="5354741"/>
            <a:ext cx="2592288"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fr-BE" sz="1200" noProof="0" dirty="0"/>
              <a:t>Installation des agents</a:t>
            </a:r>
          </a:p>
          <a:p>
            <a:pPr algn="ctr"/>
            <a:r>
              <a:rPr lang="fr-BE" sz="1200" noProof="0" dirty="0"/>
              <a:t>Tests préalables</a:t>
            </a:r>
          </a:p>
        </p:txBody>
      </p:sp>
      <p:sp>
        <p:nvSpPr>
          <p:cNvPr id="52" name="Ovaal 22"/>
          <p:cNvSpPr/>
          <p:nvPr/>
        </p:nvSpPr>
        <p:spPr bwMode="auto">
          <a:xfrm>
            <a:off x="7018266" y="5158477"/>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fr-BE" sz="1600" b="1" noProof="0" dirty="0">
                <a:solidFill>
                  <a:schemeClr val="bg1"/>
                </a:solidFill>
                <a:latin typeface="Arial" charset="0"/>
                <a:cs typeface="Arial" charset="0"/>
              </a:rPr>
              <a:t>5</a:t>
            </a:r>
          </a:p>
        </p:txBody>
      </p:sp>
      <p:sp>
        <p:nvSpPr>
          <p:cNvPr id="29" name="Rectangle 28"/>
          <p:cNvSpPr/>
          <p:nvPr/>
        </p:nvSpPr>
        <p:spPr bwMode="auto">
          <a:xfrm>
            <a:off x="4807726" y="5123841"/>
            <a:ext cx="2094233"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fr-BE" sz="1200" noProof="0" dirty="0"/>
              <a:t>Fonctionnement </a:t>
            </a:r>
          </a:p>
          <a:p>
            <a:pPr algn="ctr"/>
            <a:r>
              <a:rPr lang="fr-BE" sz="1200" noProof="0" dirty="0"/>
              <a:t>du système de protection</a:t>
            </a:r>
          </a:p>
        </p:txBody>
      </p:sp>
      <p:sp>
        <p:nvSpPr>
          <p:cNvPr id="30" name="Ovaal 22"/>
          <p:cNvSpPr/>
          <p:nvPr/>
        </p:nvSpPr>
        <p:spPr bwMode="auto">
          <a:xfrm>
            <a:off x="4663710" y="5003142"/>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fr-BE" sz="1600" b="1" noProof="0" dirty="0">
                <a:solidFill>
                  <a:schemeClr val="bg1"/>
                </a:solidFill>
                <a:latin typeface="Arial" charset="0"/>
                <a:cs typeface="Arial" charset="0"/>
              </a:rPr>
              <a:t>6</a:t>
            </a:r>
          </a:p>
        </p:txBody>
      </p:sp>
      <p:sp>
        <p:nvSpPr>
          <p:cNvPr id="31" name="Rectangle 30"/>
          <p:cNvSpPr/>
          <p:nvPr/>
        </p:nvSpPr>
        <p:spPr bwMode="auto">
          <a:xfrm>
            <a:off x="2331733" y="5123841"/>
            <a:ext cx="2094233"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fr-BE" sz="1200" noProof="0" dirty="0"/>
              <a:t>Fin des travaux </a:t>
            </a:r>
          </a:p>
          <a:p>
            <a:pPr algn="ctr"/>
            <a:r>
              <a:rPr lang="fr-BE" sz="1200" noProof="0" dirty="0"/>
              <a:t>Suppression de la protection</a:t>
            </a:r>
          </a:p>
        </p:txBody>
      </p:sp>
      <p:sp>
        <p:nvSpPr>
          <p:cNvPr id="53" name="Ovaal 22"/>
          <p:cNvSpPr/>
          <p:nvPr/>
        </p:nvSpPr>
        <p:spPr bwMode="auto">
          <a:xfrm>
            <a:off x="2187717" y="5003142"/>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fr-BE" sz="1600" b="1" noProof="0" dirty="0">
                <a:solidFill>
                  <a:schemeClr val="bg1"/>
                </a:solidFill>
                <a:latin typeface="Arial" charset="0"/>
                <a:cs typeface="Arial" charset="0"/>
              </a:rPr>
              <a:t>7</a:t>
            </a:r>
          </a:p>
        </p:txBody>
      </p:sp>
      <p:sp>
        <p:nvSpPr>
          <p:cNvPr id="33" name="Draaiende pijl 15"/>
          <p:cNvSpPr/>
          <p:nvPr/>
        </p:nvSpPr>
        <p:spPr bwMode="auto">
          <a:xfrm rot="1987104">
            <a:off x="4388265" y="2450767"/>
            <a:ext cx="2160000" cy="2126743"/>
          </a:xfrm>
          <a:prstGeom prst="circularArrow">
            <a:avLst>
              <a:gd name="adj1" fmla="val 7689"/>
              <a:gd name="adj2" fmla="val 36663"/>
              <a:gd name="adj3" fmla="val 3785039"/>
              <a:gd name="adj4" fmla="val 12343958"/>
              <a:gd name="adj5" fmla="val 7273"/>
            </a:avLst>
          </a:prstGeom>
          <a:gradFill flip="none" rotWithShape="1">
            <a:gsLst>
              <a:gs pos="100000">
                <a:schemeClr val="bg1">
                  <a:lumMod val="65000"/>
                </a:schemeClr>
              </a:gs>
              <a:gs pos="100000">
                <a:schemeClr val="bg1">
                  <a:lumMod val="65000"/>
                </a:schemeClr>
              </a:gs>
              <a:gs pos="52000">
                <a:schemeClr val="bg1">
                  <a:lumMod val="85000"/>
                </a:schemeClr>
              </a:gs>
            </a:gsLst>
            <a:lin ang="2700000" scaled="1"/>
            <a:tileRect/>
          </a:gradFill>
          <a:ln w="317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fr-BE" noProof="0" dirty="0">
              <a:solidFill>
                <a:srgbClr val="FF0000"/>
              </a:solidFill>
            </a:endParaRPr>
          </a:p>
        </p:txBody>
      </p:sp>
      <p:grpSp>
        <p:nvGrpSpPr>
          <p:cNvPr id="2" name="Group 1"/>
          <p:cNvGrpSpPr/>
          <p:nvPr/>
        </p:nvGrpSpPr>
        <p:grpSpPr>
          <a:xfrm>
            <a:off x="3531526" y="2450767"/>
            <a:ext cx="2924776" cy="2160240"/>
            <a:chOff x="2007525" y="2644722"/>
            <a:chExt cx="2924776" cy="2160240"/>
          </a:xfrm>
        </p:grpSpPr>
        <p:sp>
          <p:nvSpPr>
            <p:cNvPr id="32" name="PIJL-LINKS 27"/>
            <p:cNvSpPr/>
            <p:nvPr/>
          </p:nvSpPr>
          <p:spPr bwMode="auto">
            <a:xfrm>
              <a:off x="2007525" y="4444922"/>
              <a:ext cx="1872208" cy="360040"/>
            </a:xfrm>
            <a:prstGeom prst="leftArrow">
              <a:avLst/>
            </a:prstGeom>
            <a:solidFill>
              <a:schemeClr val="bg1">
                <a:lumMod val="85000"/>
              </a:schemeClr>
            </a:solidFill>
            <a:ln w="317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fr-BE" noProof="0" dirty="0"/>
            </a:p>
          </p:txBody>
        </p:sp>
        <p:sp>
          <p:nvSpPr>
            <p:cNvPr id="35" name="Ovaal 14"/>
            <p:cNvSpPr/>
            <p:nvPr/>
          </p:nvSpPr>
          <p:spPr bwMode="auto">
            <a:xfrm>
              <a:off x="3663709" y="2644722"/>
              <a:ext cx="288032" cy="288032"/>
            </a:xfrm>
            <a:prstGeom prst="ellipse">
              <a:avLst/>
            </a:prstGeom>
            <a:solidFill>
              <a:schemeClr val="accent4"/>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fr-BE" sz="1600" b="1" noProof="0" dirty="0">
                  <a:solidFill>
                    <a:schemeClr val="bg1"/>
                  </a:solidFill>
                  <a:latin typeface="Arial" charset="0"/>
                  <a:cs typeface="Arial" charset="0"/>
                </a:rPr>
                <a:t>1</a:t>
              </a:r>
            </a:p>
          </p:txBody>
        </p:sp>
        <p:sp>
          <p:nvSpPr>
            <p:cNvPr id="36" name="Ovaal 18"/>
            <p:cNvSpPr/>
            <p:nvPr/>
          </p:nvSpPr>
          <p:spPr bwMode="auto">
            <a:xfrm>
              <a:off x="4283784" y="2809867"/>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fr-BE" sz="1600" b="1" noProof="0" dirty="0">
                  <a:solidFill>
                    <a:schemeClr val="bg1"/>
                  </a:solidFill>
                  <a:latin typeface="Arial" charset="0"/>
                  <a:cs typeface="Arial" charset="0"/>
                </a:rPr>
                <a:t>2</a:t>
              </a:r>
            </a:p>
          </p:txBody>
        </p:sp>
        <p:sp>
          <p:nvSpPr>
            <p:cNvPr id="41" name="Ovaal 18"/>
            <p:cNvSpPr/>
            <p:nvPr/>
          </p:nvSpPr>
          <p:spPr bwMode="auto">
            <a:xfrm>
              <a:off x="4644269" y="3322885"/>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fr-BE" sz="1600" b="1" noProof="0" dirty="0">
                  <a:solidFill>
                    <a:schemeClr val="bg1"/>
                  </a:solidFill>
                  <a:latin typeface="Arial" charset="0"/>
                  <a:cs typeface="Arial" charset="0"/>
                </a:rPr>
                <a:t>3</a:t>
              </a:r>
            </a:p>
          </p:txBody>
        </p:sp>
        <p:sp>
          <p:nvSpPr>
            <p:cNvPr id="46" name="Ovaal 18"/>
            <p:cNvSpPr/>
            <p:nvPr/>
          </p:nvSpPr>
          <p:spPr bwMode="auto">
            <a:xfrm>
              <a:off x="4246839" y="4374201"/>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fr-BE" sz="1600" b="1" noProof="0" dirty="0">
                  <a:solidFill>
                    <a:schemeClr val="bg1"/>
                  </a:solidFill>
                  <a:latin typeface="Arial" charset="0"/>
                  <a:cs typeface="Arial" charset="0"/>
                </a:rPr>
                <a:t>5</a:t>
              </a:r>
            </a:p>
          </p:txBody>
        </p:sp>
        <p:sp>
          <p:nvSpPr>
            <p:cNvPr id="47" name="Ovaal 18"/>
            <p:cNvSpPr/>
            <p:nvPr/>
          </p:nvSpPr>
          <p:spPr bwMode="auto">
            <a:xfrm>
              <a:off x="4644269" y="3903091"/>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fr-BE" sz="1600" b="1" noProof="0" dirty="0">
                  <a:solidFill>
                    <a:schemeClr val="bg1"/>
                  </a:solidFill>
                  <a:latin typeface="Arial" charset="0"/>
                  <a:cs typeface="Arial" charset="0"/>
                </a:rPr>
                <a:t>4</a:t>
              </a:r>
            </a:p>
          </p:txBody>
        </p:sp>
        <p:sp>
          <p:nvSpPr>
            <p:cNvPr id="50" name="Ovaal 18"/>
            <p:cNvSpPr/>
            <p:nvPr/>
          </p:nvSpPr>
          <p:spPr bwMode="auto">
            <a:xfrm>
              <a:off x="3581051" y="4480926"/>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fr-BE" sz="1600" b="1" noProof="0" dirty="0">
                  <a:solidFill>
                    <a:schemeClr val="bg1"/>
                  </a:solidFill>
                  <a:latin typeface="Arial" charset="0"/>
                  <a:cs typeface="Arial" charset="0"/>
                </a:rPr>
                <a:t>6</a:t>
              </a:r>
            </a:p>
          </p:txBody>
        </p:sp>
        <p:sp>
          <p:nvSpPr>
            <p:cNvPr id="54" name="Ovaal 18"/>
            <p:cNvSpPr/>
            <p:nvPr/>
          </p:nvSpPr>
          <p:spPr bwMode="auto">
            <a:xfrm>
              <a:off x="2943629" y="4480926"/>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fr-BE" sz="1600" b="1" noProof="0" dirty="0">
                  <a:solidFill>
                    <a:schemeClr val="bg1"/>
                  </a:solidFill>
                  <a:latin typeface="Arial" charset="0"/>
                  <a:cs typeface="Arial" charset="0"/>
                </a:rPr>
                <a:t>7</a:t>
              </a:r>
            </a:p>
          </p:txBody>
        </p:sp>
      </p:gr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6446" y="2866209"/>
            <a:ext cx="1015178" cy="1375403"/>
          </a:xfrm>
          <a:prstGeom prst="rect">
            <a:avLst/>
          </a:prstGeom>
        </p:spPr>
      </p:pic>
      <p:sp>
        <p:nvSpPr>
          <p:cNvPr id="39" name="Wolkvormige toelichting 17"/>
          <p:cNvSpPr/>
          <p:nvPr/>
        </p:nvSpPr>
        <p:spPr bwMode="auto">
          <a:xfrm>
            <a:off x="1937462" y="2238507"/>
            <a:ext cx="2590502" cy="1096869"/>
          </a:xfrm>
          <a:prstGeom prst="cloudCallout">
            <a:avLst>
              <a:gd name="adj1" fmla="val 64202"/>
              <a:gd name="adj2" fmla="val 32311"/>
            </a:avLst>
          </a:prstGeom>
          <a:noFill/>
          <a:ln w="31750" cap="flat" cmpd="sng" algn="ctr">
            <a:solidFill>
              <a:schemeClr val="accent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endParaRPr lang="fr-BE" sz="1200" noProof="0" dirty="0">
              <a:solidFill>
                <a:schemeClr val="tx2"/>
              </a:solidFill>
            </a:endParaRPr>
          </a:p>
        </p:txBody>
      </p:sp>
      <p:sp>
        <p:nvSpPr>
          <p:cNvPr id="34" name="TextBox 33"/>
          <p:cNvSpPr txBox="1"/>
          <p:nvPr/>
        </p:nvSpPr>
        <p:spPr>
          <a:xfrm>
            <a:off x="2519910" y="2417610"/>
            <a:ext cx="1584176" cy="738664"/>
          </a:xfrm>
          <a:prstGeom prst="rect">
            <a:avLst/>
          </a:prstGeom>
          <a:noFill/>
        </p:spPr>
        <p:txBody>
          <a:bodyPr wrap="square" rtlCol="0">
            <a:spAutoFit/>
          </a:bodyPr>
          <a:lstStyle/>
          <a:p>
            <a:r>
              <a:rPr lang="fr-BE" sz="1400" b="1" noProof="0" dirty="0">
                <a:solidFill>
                  <a:srgbClr val="005DA4"/>
                </a:solidFill>
                <a:latin typeface="+mn-lt"/>
              </a:rPr>
              <a:t>Établir un système de protection? </a:t>
            </a:r>
          </a:p>
          <a:p>
            <a:r>
              <a:rPr lang="fr-BE" sz="1400" b="1" noProof="0" dirty="0">
                <a:solidFill>
                  <a:srgbClr val="005DA4"/>
                </a:solidFill>
                <a:latin typeface="+mn-lt"/>
              </a:rPr>
              <a:t>Quelle approche? </a:t>
            </a:r>
          </a:p>
        </p:txBody>
      </p:sp>
      <p:pic>
        <p:nvPicPr>
          <p:cNvPr id="42" name="Picture 11" descr="D:\Documents And Settings\GQR7802\Local Settings\Temporary Internet Files\Content.IE5\HNYX0581\MC900441310[1].png">
            <a:extLst>
              <a:ext uri="{FF2B5EF4-FFF2-40B4-BE49-F238E27FC236}">
                <a16:creationId xmlns:a16="http://schemas.microsoft.com/office/drawing/2014/main" id="{75ADF102-888E-405B-9224-D64C82F50CB0}"/>
              </a:ext>
            </a:extLst>
          </p:cNvPr>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623293" y="1075113"/>
            <a:ext cx="519343" cy="423042"/>
          </a:xfrm>
          <a:prstGeom prst="rect">
            <a:avLst/>
          </a:prstGeom>
          <a:noFill/>
          <a:ln w="9525">
            <a:noFill/>
            <a:miter lim="800000"/>
            <a:headEnd/>
            <a:tailEnd/>
          </a:ln>
        </p:spPr>
      </p:pic>
    </p:spTree>
    <p:extLst>
      <p:ext uri="{BB962C8B-B14F-4D97-AF65-F5344CB8AC3E}">
        <p14:creationId xmlns:p14="http://schemas.microsoft.com/office/powerpoint/2010/main" val="26517623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bwMode="auto">
          <a:xfrm>
            <a:off x="7162282" y="1642627"/>
            <a:ext cx="2592288"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fr-BE" sz="1200" noProof="0" dirty="0"/>
              <a:t>Validation sur le terrain</a:t>
            </a:r>
          </a:p>
        </p:txBody>
      </p:sp>
      <p:sp>
        <p:nvSpPr>
          <p:cNvPr id="27" name="Rectangle 26"/>
          <p:cNvSpPr/>
          <p:nvPr/>
        </p:nvSpPr>
        <p:spPr bwMode="auto">
          <a:xfrm>
            <a:off x="4807725" y="1276570"/>
            <a:ext cx="2121664" cy="753244"/>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fr-BE" sz="1200" noProof="0" dirty="0"/>
              <a:t>Planification des travaux et détermination du système de protection</a:t>
            </a:r>
          </a:p>
        </p:txBody>
      </p:sp>
      <p:sp>
        <p:nvSpPr>
          <p:cNvPr id="37" name="Ovaal 21"/>
          <p:cNvSpPr/>
          <p:nvPr/>
        </p:nvSpPr>
        <p:spPr bwMode="auto">
          <a:xfrm>
            <a:off x="4670175" y="1176922"/>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fr-BE" sz="1600" b="1" noProof="0" dirty="0">
                <a:solidFill>
                  <a:schemeClr val="bg1"/>
                </a:solidFill>
                <a:latin typeface="Arial" charset="0"/>
                <a:cs typeface="Arial" charset="0"/>
              </a:rPr>
              <a:t>1</a:t>
            </a:r>
          </a:p>
        </p:txBody>
      </p:sp>
      <p:sp>
        <p:nvSpPr>
          <p:cNvPr id="38" name="Ovaal 22"/>
          <p:cNvSpPr/>
          <p:nvPr/>
        </p:nvSpPr>
        <p:spPr bwMode="auto">
          <a:xfrm>
            <a:off x="7018266" y="1509176"/>
            <a:ext cx="288032" cy="288032"/>
          </a:xfrm>
          <a:prstGeom prst="ellipse">
            <a:avLst/>
          </a:prstGeom>
          <a:solidFill>
            <a:schemeClr val="accent4"/>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fr-BE" sz="1600" b="1" noProof="0" dirty="0">
                <a:solidFill>
                  <a:schemeClr val="bg1"/>
                </a:solidFill>
                <a:latin typeface="Arial" charset="0"/>
                <a:cs typeface="Arial" charset="0"/>
              </a:rPr>
              <a:t>2</a:t>
            </a:r>
          </a:p>
        </p:txBody>
      </p:sp>
      <p:sp>
        <p:nvSpPr>
          <p:cNvPr id="44" name="Rectangle 43"/>
          <p:cNvSpPr/>
          <p:nvPr/>
        </p:nvSpPr>
        <p:spPr bwMode="auto">
          <a:xfrm>
            <a:off x="7162282" y="2890837"/>
            <a:ext cx="2592288"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fr-BE" sz="1200" noProof="0" dirty="0"/>
              <a:t>Détermination de l’emplacement de l’agent garde-frontière</a:t>
            </a:r>
          </a:p>
        </p:txBody>
      </p:sp>
      <p:sp>
        <p:nvSpPr>
          <p:cNvPr id="45" name="Ovaal 22"/>
          <p:cNvSpPr/>
          <p:nvPr/>
        </p:nvSpPr>
        <p:spPr bwMode="auto">
          <a:xfrm>
            <a:off x="7018266" y="2746821"/>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fr-BE" sz="1600" b="1" noProof="0" dirty="0">
                <a:solidFill>
                  <a:schemeClr val="bg1"/>
                </a:solidFill>
                <a:latin typeface="Arial" charset="0"/>
                <a:cs typeface="Arial" charset="0"/>
              </a:rPr>
              <a:t>3</a:t>
            </a:r>
          </a:p>
        </p:txBody>
      </p:sp>
      <p:sp>
        <p:nvSpPr>
          <p:cNvPr id="48" name="Rectangle 47"/>
          <p:cNvSpPr/>
          <p:nvPr/>
        </p:nvSpPr>
        <p:spPr bwMode="auto">
          <a:xfrm>
            <a:off x="7162282" y="4139046"/>
            <a:ext cx="2592288"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fr-BE" sz="1200" noProof="0" dirty="0"/>
              <a:t>Briefing des agents</a:t>
            </a:r>
          </a:p>
          <a:p>
            <a:pPr algn="ctr"/>
            <a:r>
              <a:rPr lang="fr-BE" sz="1200" noProof="0" dirty="0"/>
              <a:t>Contrôle de l’équipement de l’agent garde-frontière</a:t>
            </a:r>
          </a:p>
        </p:txBody>
      </p:sp>
      <p:sp>
        <p:nvSpPr>
          <p:cNvPr id="49" name="Ovaal 22"/>
          <p:cNvSpPr/>
          <p:nvPr/>
        </p:nvSpPr>
        <p:spPr bwMode="auto">
          <a:xfrm>
            <a:off x="7018266" y="3995030"/>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fr-BE" sz="1600" b="1" noProof="0" dirty="0">
                <a:solidFill>
                  <a:schemeClr val="bg1"/>
                </a:solidFill>
                <a:latin typeface="Arial" charset="0"/>
                <a:cs typeface="Arial" charset="0"/>
              </a:rPr>
              <a:t>4</a:t>
            </a:r>
          </a:p>
        </p:txBody>
      </p:sp>
      <p:sp>
        <p:nvSpPr>
          <p:cNvPr id="51" name="Rectangle 50"/>
          <p:cNvSpPr/>
          <p:nvPr/>
        </p:nvSpPr>
        <p:spPr bwMode="auto">
          <a:xfrm>
            <a:off x="7162282" y="5354741"/>
            <a:ext cx="2592288"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fr-BE" sz="1200" noProof="0" dirty="0"/>
              <a:t>Installation des agents</a:t>
            </a:r>
          </a:p>
          <a:p>
            <a:pPr algn="ctr"/>
            <a:r>
              <a:rPr lang="fr-BE" sz="1200" noProof="0" dirty="0"/>
              <a:t>Tests préalables</a:t>
            </a:r>
          </a:p>
        </p:txBody>
      </p:sp>
      <p:sp>
        <p:nvSpPr>
          <p:cNvPr id="52" name="Ovaal 22"/>
          <p:cNvSpPr/>
          <p:nvPr/>
        </p:nvSpPr>
        <p:spPr bwMode="auto">
          <a:xfrm>
            <a:off x="7018266" y="5158477"/>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fr-BE" sz="1600" b="1" noProof="0" dirty="0">
                <a:solidFill>
                  <a:schemeClr val="bg1"/>
                </a:solidFill>
                <a:latin typeface="Arial" charset="0"/>
                <a:cs typeface="Arial" charset="0"/>
              </a:rPr>
              <a:t>5</a:t>
            </a:r>
          </a:p>
        </p:txBody>
      </p:sp>
      <p:sp>
        <p:nvSpPr>
          <p:cNvPr id="29" name="Rectangle 28"/>
          <p:cNvSpPr/>
          <p:nvPr/>
        </p:nvSpPr>
        <p:spPr bwMode="auto">
          <a:xfrm>
            <a:off x="4807726" y="5123841"/>
            <a:ext cx="2094233"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fr-BE" sz="1200" noProof="0" dirty="0"/>
              <a:t>Fonctionnement </a:t>
            </a:r>
          </a:p>
          <a:p>
            <a:pPr algn="ctr"/>
            <a:r>
              <a:rPr lang="fr-BE" sz="1200" noProof="0" dirty="0"/>
              <a:t>du système de protection</a:t>
            </a:r>
          </a:p>
        </p:txBody>
      </p:sp>
      <p:sp>
        <p:nvSpPr>
          <p:cNvPr id="30" name="Ovaal 22"/>
          <p:cNvSpPr/>
          <p:nvPr/>
        </p:nvSpPr>
        <p:spPr bwMode="auto">
          <a:xfrm>
            <a:off x="4663710" y="5003142"/>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fr-BE" sz="1600" b="1" noProof="0" dirty="0">
                <a:solidFill>
                  <a:schemeClr val="bg1"/>
                </a:solidFill>
                <a:latin typeface="Arial" charset="0"/>
                <a:cs typeface="Arial" charset="0"/>
              </a:rPr>
              <a:t>6</a:t>
            </a:r>
          </a:p>
        </p:txBody>
      </p:sp>
      <p:sp>
        <p:nvSpPr>
          <p:cNvPr id="31" name="Rectangle 30"/>
          <p:cNvSpPr/>
          <p:nvPr/>
        </p:nvSpPr>
        <p:spPr bwMode="auto">
          <a:xfrm>
            <a:off x="2331733" y="5123841"/>
            <a:ext cx="2094233"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fr-BE" sz="1200" noProof="0" dirty="0"/>
              <a:t>Fin des travaux </a:t>
            </a:r>
          </a:p>
          <a:p>
            <a:pPr algn="ctr"/>
            <a:r>
              <a:rPr lang="fr-BE" sz="1200" noProof="0" dirty="0"/>
              <a:t>Suppression de la protection</a:t>
            </a:r>
          </a:p>
        </p:txBody>
      </p:sp>
      <p:sp>
        <p:nvSpPr>
          <p:cNvPr id="53" name="Ovaal 22"/>
          <p:cNvSpPr/>
          <p:nvPr/>
        </p:nvSpPr>
        <p:spPr bwMode="auto">
          <a:xfrm>
            <a:off x="2187717" y="5003142"/>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fr-BE" sz="1600" b="1" noProof="0" dirty="0">
                <a:solidFill>
                  <a:schemeClr val="bg1"/>
                </a:solidFill>
                <a:latin typeface="Arial" charset="0"/>
                <a:cs typeface="Arial" charset="0"/>
              </a:rPr>
              <a:t>7</a:t>
            </a:r>
          </a:p>
        </p:txBody>
      </p:sp>
      <p:sp>
        <p:nvSpPr>
          <p:cNvPr id="33" name="Draaiende pijl 15"/>
          <p:cNvSpPr/>
          <p:nvPr/>
        </p:nvSpPr>
        <p:spPr bwMode="auto">
          <a:xfrm rot="1987104">
            <a:off x="4388265" y="2450767"/>
            <a:ext cx="2160000" cy="2126743"/>
          </a:xfrm>
          <a:prstGeom prst="circularArrow">
            <a:avLst>
              <a:gd name="adj1" fmla="val 7689"/>
              <a:gd name="adj2" fmla="val 36663"/>
              <a:gd name="adj3" fmla="val 3785039"/>
              <a:gd name="adj4" fmla="val 12343958"/>
              <a:gd name="adj5" fmla="val 7273"/>
            </a:avLst>
          </a:prstGeom>
          <a:gradFill flip="none" rotWithShape="1">
            <a:gsLst>
              <a:gs pos="100000">
                <a:schemeClr val="bg1">
                  <a:lumMod val="65000"/>
                </a:schemeClr>
              </a:gs>
              <a:gs pos="100000">
                <a:schemeClr val="bg1">
                  <a:lumMod val="65000"/>
                </a:schemeClr>
              </a:gs>
              <a:gs pos="52000">
                <a:schemeClr val="bg1">
                  <a:lumMod val="85000"/>
                </a:schemeClr>
              </a:gs>
            </a:gsLst>
            <a:lin ang="2700000" scaled="1"/>
            <a:tileRect/>
          </a:gradFill>
          <a:ln w="317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fr-BE" noProof="0" dirty="0">
              <a:solidFill>
                <a:srgbClr val="FF0000"/>
              </a:solidFill>
            </a:endParaRPr>
          </a:p>
        </p:txBody>
      </p:sp>
      <p:grpSp>
        <p:nvGrpSpPr>
          <p:cNvPr id="2" name="Group 1"/>
          <p:cNvGrpSpPr/>
          <p:nvPr/>
        </p:nvGrpSpPr>
        <p:grpSpPr>
          <a:xfrm>
            <a:off x="3531526" y="2450767"/>
            <a:ext cx="2924776" cy="2160240"/>
            <a:chOff x="2007525" y="2644722"/>
            <a:chExt cx="2924776" cy="2160240"/>
          </a:xfrm>
        </p:grpSpPr>
        <p:sp>
          <p:nvSpPr>
            <p:cNvPr id="32" name="PIJL-LINKS 27"/>
            <p:cNvSpPr/>
            <p:nvPr/>
          </p:nvSpPr>
          <p:spPr bwMode="auto">
            <a:xfrm>
              <a:off x="2007525" y="4444922"/>
              <a:ext cx="1872208" cy="360040"/>
            </a:xfrm>
            <a:prstGeom prst="leftArrow">
              <a:avLst/>
            </a:prstGeom>
            <a:solidFill>
              <a:schemeClr val="bg1">
                <a:lumMod val="85000"/>
              </a:schemeClr>
            </a:solidFill>
            <a:ln w="317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fr-BE" noProof="0" dirty="0"/>
            </a:p>
          </p:txBody>
        </p:sp>
        <p:sp>
          <p:nvSpPr>
            <p:cNvPr id="35" name="Ovaal 14"/>
            <p:cNvSpPr/>
            <p:nvPr/>
          </p:nvSpPr>
          <p:spPr bwMode="auto">
            <a:xfrm>
              <a:off x="3663709" y="2644722"/>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fr-BE" sz="1600" b="1" noProof="0" dirty="0">
                  <a:solidFill>
                    <a:schemeClr val="bg1"/>
                  </a:solidFill>
                  <a:latin typeface="Arial" charset="0"/>
                  <a:cs typeface="Arial" charset="0"/>
                </a:rPr>
                <a:t>1</a:t>
              </a:r>
            </a:p>
          </p:txBody>
        </p:sp>
        <p:sp>
          <p:nvSpPr>
            <p:cNvPr id="36" name="Ovaal 18"/>
            <p:cNvSpPr/>
            <p:nvPr/>
          </p:nvSpPr>
          <p:spPr bwMode="auto">
            <a:xfrm>
              <a:off x="4283784" y="2809867"/>
              <a:ext cx="288032" cy="288032"/>
            </a:xfrm>
            <a:prstGeom prst="ellipse">
              <a:avLst/>
            </a:prstGeom>
            <a:solidFill>
              <a:schemeClr val="accent4"/>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fr-BE" sz="1600" b="1" noProof="0" dirty="0">
                  <a:solidFill>
                    <a:schemeClr val="bg1"/>
                  </a:solidFill>
                  <a:latin typeface="Arial" charset="0"/>
                  <a:cs typeface="Arial" charset="0"/>
                </a:rPr>
                <a:t>2</a:t>
              </a:r>
            </a:p>
          </p:txBody>
        </p:sp>
        <p:sp>
          <p:nvSpPr>
            <p:cNvPr id="41" name="Ovaal 18"/>
            <p:cNvSpPr/>
            <p:nvPr/>
          </p:nvSpPr>
          <p:spPr bwMode="auto">
            <a:xfrm>
              <a:off x="4644269" y="3322885"/>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fr-BE" sz="1600" b="1" noProof="0" dirty="0">
                  <a:solidFill>
                    <a:schemeClr val="bg1"/>
                  </a:solidFill>
                  <a:latin typeface="Arial" charset="0"/>
                  <a:cs typeface="Arial" charset="0"/>
                </a:rPr>
                <a:t>3</a:t>
              </a:r>
            </a:p>
          </p:txBody>
        </p:sp>
        <p:sp>
          <p:nvSpPr>
            <p:cNvPr id="46" name="Ovaal 18"/>
            <p:cNvSpPr/>
            <p:nvPr/>
          </p:nvSpPr>
          <p:spPr bwMode="auto">
            <a:xfrm>
              <a:off x="4246839" y="4374201"/>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fr-BE" sz="1600" b="1" noProof="0" dirty="0">
                  <a:solidFill>
                    <a:schemeClr val="bg1"/>
                  </a:solidFill>
                  <a:latin typeface="Arial" charset="0"/>
                  <a:cs typeface="Arial" charset="0"/>
                </a:rPr>
                <a:t>5</a:t>
              </a:r>
            </a:p>
          </p:txBody>
        </p:sp>
        <p:sp>
          <p:nvSpPr>
            <p:cNvPr id="47" name="Ovaal 18"/>
            <p:cNvSpPr/>
            <p:nvPr/>
          </p:nvSpPr>
          <p:spPr bwMode="auto">
            <a:xfrm>
              <a:off x="4644269" y="3903091"/>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fr-BE" sz="1600" b="1" noProof="0" dirty="0">
                  <a:solidFill>
                    <a:schemeClr val="bg1"/>
                  </a:solidFill>
                  <a:latin typeface="Arial" charset="0"/>
                  <a:cs typeface="Arial" charset="0"/>
                </a:rPr>
                <a:t>4</a:t>
              </a:r>
            </a:p>
          </p:txBody>
        </p:sp>
        <p:sp>
          <p:nvSpPr>
            <p:cNvPr id="50" name="Ovaal 18"/>
            <p:cNvSpPr/>
            <p:nvPr/>
          </p:nvSpPr>
          <p:spPr bwMode="auto">
            <a:xfrm>
              <a:off x="3581051" y="4480926"/>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fr-BE" sz="1600" b="1" noProof="0" dirty="0">
                  <a:solidFill>
                    <a:schemeClr val="bg1"/>
                  </a:solidFill>
                  <a:latin typeface="Arial" charset="0"/>
                  <a:cs typeface="Arial" charset="0"/>
                </a:rPr>
                <a:t>6</a:t>
              </a:r>
            </a:p>
          </p:txBody>
        </p:sp>
        <p:sp>
          <p:nvSpPr>
            <p:cNvPr id="54" name="Ovaal 18"/>
            <p:cNvSpPr/>
            <p:nvPr/>
          </p:nvSpPr>
          <p:spPr bwMode="auto">
            <a:xfrm>
              <a:off x="2943629" y="4480926"/>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fr-BE" sz="1600" b="1" noProof="0" dirty="0">
                  <a:solidFill>
                    <a:schemeClr val="bg1"/>
                  </a:solidFill>
                  <a:latin typeface="Arial" charset="0"/>
                  <a:cs typeface="Arial" charset="0"/>
                </a:rPr>
                <a:t>7</a:t>
              </a:r>
            </a:p>
          </p:txBody>
        </p:sp>
      </p:gr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6446" y="2866209"/>
            <a:ext cx="1015178" cy="1375403"/>
          </a:xfrm>
          <a:prstGeom prst="rect">
            <a:avLst/>
          </a:prstGeom>
        </p:spPr>
      </p:pic>
      <p:sp>
        <p:nvSpPr>
          <p:cNvPr id="34" name="TextBox 33"/>
          <p:cNvSpPr txBox="1"/>
          <p:nvPr/>
        </p:nvSpPr>
        <p:spPr>
          <a:xfrm>
            <a:off x="2519910" y="2417610"/>
            <a:ext cx="1584176" cy="738664"/>
          </a:xfrm>
          <a:prstGeom prst="rect">
            <a:avLst/>
          </a:prstGeom>
          <a:noFill/>
        </p:spPr>
        <p:txBody>
          <a:bodyPr wrap="square" rtlCol="0">
            <a:spAutoFit/>
          </a:bodyPr>
          <a:lstStyle/>
          <a:p>
            <a:r>
              <a:rPr lang="fr-BE" sz="1400" b="1" noProof="0" dirty="0">
                <a:solidFill>
                  <a:srgbClr val="005DA4"/>
                </a:solidFill>
                <a:latin typeface="+mn-lt"/>
              </a:rPr>
              <a:t>Établir un système de protection? </a:t>
            </a:r>
          </a:p>
          <a:p>
            <a:r>
              <a:rPr lang="fr-BE" sz="1400" b="1" noProof="0" dirty="0">
                <a:solidFill>
                  <a:srgbClr val="005DA4"/>
                </a:solidFill>
                <a:latin typeface="+mn-lt"/>
              </a:rPr>
              <a:t>Quelle approche? </a:t>
            </a:r>
          </a:p>
        </p:txBody>
      </p:sp>
      <p:pic>
        <p:nvPicPr>
          <p:cNvPr id="42" name="Picture 11" descr="D:\Documents And Settings\GQR7802\Local Settings\Temporary Internet Files\Content.IE5\HNYX0581\MC900441310[1].png">
            <a:extLst>
              <a:ext uri="{FF2B5EF4-FFF2-40B4-BE49-F238E27FC236}">
                <a16:creationId xmlns:a16="http://schemas.microsoft.com/office/drawing/2014/main" id="{75ADF102-888E-405B-9224-D64C82F50CB0}"/>
              </a:ext>
            </a:extLst>
          </p:cNvPr>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623293" y="1075113"/>
            <a:ext cx="519343" cy="423042"/>
          </a:xfrm>
          <a:prstGeom prst="rect">
            <a:avLst/>
          </a:prstGeom>
          <a:noFill/>
          <a:ln w="9525">
            <a:noFill/>
            <a:miter lim="800000"/>
            <a:headEnd/>
            <a:tailEnd/>
          </a:ln>
        </p:spPr>
      </p:pic>
      <p:sp>
        <p:nvSpPr>
          <p:cNvPr id="3" name="Wolkvormige toelichting 17">
            <a:extLst>
              <a:ext uri="{FF2B5EF4-FFF2-40B4-BE49-F238E27FC236}">
                <a16:creationId xmlns:a16="http://schemas.microsoft.com/office/drawing/2014/main" id="{4D081342-ED2C-ABD2-CF45-7D4B8990150B}"/>
              </a:ext>
            </a:extLst>
          </p:cNvPr>
          <p:cNvSpPr/>
          <p:nvPr/>
        </p:nvSpPr>
        <p:spPr bwMode="auto">
          <a:xfrm>
            <a:off x="1937462" y="2238507"/>
            <a:ext cx="2590502" cy="1096869"/>
          </a:xfrm>
          <a:prstGeom prst="cloudCallout">
            <a:avLst>
              <a:gd name="adj1" fmla="val 64202"/>
              <a:gd name="adj2" fmla="val 32311"/>
            </a:avLst>
          </a:prstGeom>
          <a:noFill/>
          <a:ln w="31750" cap="flat" cmpd="sng" algn="ctr">
            <a:solidFill>
              <a:schemeClr val="accent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endParaRPr lang="fr-BE" sz="1200" noProof="0" dirty="0">
              <a:solidFill>
                <a:schemeClr val="tx2"/>
              </a:solidFill>
            </a:endParaRPr>
          </a:p>
        </p:txBody>
      </p:sp>
    </p:spTree>
    <p:extLst>
      <p:ext uri="{BB962C8B-B14F-4D97-AF65-F5344CB8AC3E}">
        <p14:creationId xmlns:p14="http://schemas.microsoft.com/office/powerpoint/2010/main" val="21854930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bwMode="auto">
          <a:xfrm>
            <a:off x="6960096" y="3412249"/>
            <a:ext cx="2592288"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fr-BE" sz="1200" noProof="0" dirty="0"/>
              <a:t>Validation (de l’étude théorique) sur le terrain</a:t>
            </a:r>
          </a:p>
        </p:txBody>
      </p:sp>
      <p:sp>
        <p:nvSpPr>
          <p:cNvPr id="12" name="PIJL-LINKS 27"/>
          <p:cNvSpPr/>
          <p:nvPr/>
        </p:nvSpPr>
        <p:spPr bwMode="auto">
          <a:xfrm>
            <a:off x="3934172" y="6185884"/>
            <a:ext cx="1872208" cy="360040"/>
          </a:xfrm>
          <a:prstGeom prst="leftArrow">
            <a:avLst/>
          </a:prstGeom>
          <a:solidFill>
            <a:schemeClr val="bg1">
              <a:lumMod val="85000"/>
            </a:schemeClr>
          </a:solidFill>
          <a:ln w="317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fr-BE" noProof="0" dirty="0"/>
          </a:p>
        </p:txBody>
      </p:sp>
      <p:sp>
        <p:nvSpPr>
          <p:cNvPr id="13" name="Draaiende pijl 15"/>
          <p:cNvSpPr/>
          <p:nvPr/>
        </p:nvSpPr>
        <p:spPr bwMode="auto">
          <a:xfrm rot="1987104">
            <a:off x="4726260" y="4376160"/>
            <a:ext cx="2160000" cy="2126743"/>
          </a:xfrm>
          <a:prstGeom prst="circularArrow">
            <a:avLst>
              <a:gd name="adj1" fmla="val 7689"/>
              <a:gd name="adj2" fmla="val 36663"/>
              <a:gd name="adj3" fmla="val 3785039"/>
              <a:gd name="adj4" fmla="val 12343958"/>
              <a:gd name="adj5" fmla="val 7273"/>
            </a:avLst>
          </a:prstGeom>
          <a:gradFill flip="none" rotWithShape="1">
            <a:gsLst>
              <a:gs pos="100000">
                <a:schemeClr val="bg1">
                  <a:lumMod val="65000"/>
                </a:schemeClr>
              </a:gs>
              <a:gs pos="100000">
                <a:schemeClr val="bg1">
                  <a:lumMod val="65000"/>
                </a:schemeClr>
              </a:gs>
              <a:gs pos="52000">
                <a:schemeClr val="bg1">
                  <a:lumMod val="85000"/>
                </a:schemeClr>
              </a:gs>
            </a:gsLst>
            <a:lin ang="2700000" scaled="1"/>
            <a:tileRect/>
          </a:gradFill>
          <a:ln w="317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fr-BE" noProof="0" dirty="0">
              <a:solidFill>
                <a:srgbClr val="FF0000"/>
              </a:solidFill>
            </a:endParaRPr>
          </a:p>
        </p:txBody>
      </p:sp>
      <p:sp>
        <p:nvSpPr>
          <p:cNvPr id="14" name="Wolkvormige toelichting 17"/>
          <p:cNvSpPr/>
          <p:nvPr/>
        </p:nvSpPr>
        <p:spPr bwMode="auto">
          <a:xfrm>
            <a:off x="2434642" y="4128700"/>
            <a:ext cx="2590502" cy="1096869"/>
          </a:xfrm>
          <a:prstGeom prst="cloudCallout">
            <a:avLst>
              <a:gd name="adj1" fmla="val 64202"/>
              <a:gd name="adj2" fmla="val 32311"/>
            </a:avLst>
          </a:prstGeom>
          <a:noFill/>
          <a:ln w="31750" cap="flat" cmpd="sng" algn="ctr">
            <a:solidFill>
              <a:schemeClr val="accent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endParaRPr lang="fr-BE" sz="1200" noProof="0" dirty="0">
              <a:solidFill>
                <a:schemeClr val="tx2"/>
              </a:solidFill>
            </a:endParaRPr>
          </a:p>
        </p:txBody>
      </p:sp>
      <p:sp>
        <p:nvSpPr>
          <p:cNvPr id="15" name="Ovaal 14"/>
          <p:cNvSpPr/>
          <p:nvPr/>
        </p:nvSpPr>
        <p:spPr bwMode="auto">
          <a:xfrm>
            <a:off x="5590356" y="4385684"/>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fr-BE" sz="1600" b="1" noProof="0" dirty="0">
                <a:solidFill>
                  <a:schemeClr val="bg1"/>
                </a:solidFill>
                <a:latin typeface="Arial" charset="0"/>
                <a:cs typeface="Arial" charset="0"/>
              </a:rPr>
              <a:t>1</a:t>
            </a:r>
          </a:p>
        </p:txBody>
      </p:sp>
      <p:sp>
        <p:nvSpPr>
          <p:cNvPr id="16" name="Ovaal 18"/>
          <p:cNvSpPr/>
          <p:nvPr/>
        </p:nvSpPr>
        <p:spPr bwMode="auto">
          <a:xfrm>
            <a:off x="6454452" y="4817732"/>
            <a:ext cx="288032" cy="288032"/>
          </a:xfrm>
          <a:prstGeom prst="ellipse">
            <a:avLst/>
          </a:prstGeom>
          <a:solidFill>
            <a:srgbClr val="FF0000"/>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fr-BE" sz="1600" b="1" noProof="0" dirty="0">
                <a:solidFill>
                  <a:schemeClr val="bg1"/>
                </a:solidFill>
                <a:latin typeface="Arial" charset="0"/>
                <a:cs typeface="Arial" charset="0"/>
              </a:rPr>
              <a:t>2</a:t>
            </a:r>
          </a:p>
        </p:txBody>
      </p:sp>
      <p:sp>
        <p:nvSpPr>
          <p:cNvPr id="20" name="Ovaal 22"/>
          <p:cNvSpPr/>
          <p:nvPr/>
        </p:nvSpPr>
        <p:spPr bwMode="auto">
          <a:xfrm>
            <a:off x="6814492" y="3196969"/>
            <a:ext cx="288032" cy="288032"/>
          </a:xfrm>
          <a:prstGeom prst="ellipse">
            <a:avLst/>
          </a:prstGeom>
          <a:solidFill>
            <a:srgbClr val="FF0000"/>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fr-BE" sz="1600" b="1" noProof="0" dirty="0">
                <a:solidFill>
                  <a:schemeClr val="bg1"/>
                </a:solidFill>
                <a:latin typeface="Arial" charset="0"/>
                <a:cs typeface="Arial" charset="0"/>
              </a:rPr>
              <a:t>2</a:t>
            </a:r>
          </a:p>
        </p:txBody>
      </p:sp>
      <p:sp>
        <p:nvSpPr>
          <p:cNvPr id="27" name="Rounded Rectangle 26"/>
          <p:cNvSpPr/>
          <p:nvPr/>
        </p:nvSpPr>
        <p:spPr bwMode="auto">
          <a:xfrm>
            <a:off x="649324" y="1288513"/>
            <a:ext cx="8751640" cy="1589860"/>
          </a:xfrm>
          <a:prstGeom prst="roundRect">
            <a:avLst/>
          </a:prstGeom>
          <a:noFill/>
          <a:ln w="12700" cap="flat" cmpd="sng" algn="ctr">
            <a:solidFill>
              <a:schemeClr val="accent2"/>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just"/>
            <a:r>
              <a:rPr lang="fr-BE" sz="1400" noProof="0" dirty="0">
                <a:solidFill>
                  <a:schemeClr val="accent2"/>
                </a:solidFill>
                <a:latin typeface="+mn-lt"/>
              </a:rPr>
              <a:t>La phase 1 consiste à déterminer:</a:t>
            </a:r>
          </a:p>
          <a:p>
            <a:pPr marL="285750" indent="-285750" algn="just">
              <a:buFont typeface="Arial" panose="020B0604020202020204" pitchFamily="34" charset="0"/>
              <a:buChar char="•"/>
            </a:pPr>
            <a:r>
              <a:rPr lang="fr-BE" sz="1400" noProof="0" dirty="0">
                <a:solidFill>
                  <a:schemeClr val="accent2"/>
                </a:solidFill>
                <a:latin typeface="+mn-lt"/>
              </a:rPr>
              <a:t>le type de délimitation ;</a:t>
            </a:r>
          </a:p>
          <a:p>
            <a:pPr marL="285750" indent="-285750" algn="just">
              <a:buFont typeface="Arial" panose="020B0604020202020204" pitchFamily="34" charset="0"/>
              <a:buChar char="•"/>
            </a:pPr>
            <a:r>
              <a:rPr lang="fr-BE" sz="1400" noProof="0" dirty="0">
                <a:solidFill>
                  <a:schemeClr val="accent2"/>
                </a:solidFill>
                <a:latin typeface="+mn-lt"/>
              </a:rPr>
              <a:t>la distance des limites de la zone de travail vis-à-vis du rail de l’extérieur ; </a:t>
            </a:r>
          </a:p>
          <a:p>
            <a:pPr marL="285750" indent="-285750" algn="just">
              <a:buFont typeface="Arial" panose="020B0604020202020204" pitchFamily="34" charset="0"/>
              <a:buChar char="•"/>
            </a:pPr>
            <a:r>
              <a:rPr lang="fr-BE" sz="1400" noProof="0" dirty="0">
                <a:solidFill>
                  <a:schemeClr val="accent2"/>
                </a:solidFill>
                <a:latin typeface="+mn-lt"/>
              </a:rPr>
              <a:t>qui exercera le rôle d’agent garde-frontière.</a:t>
            </a:r>
          </a:p>
          <a:p>
            <a:pPr algn="just"/>
            <a:endParaRPr lang="fr-BE" sz="1400" noProof="0" dirty="0">
              <a:solidFill>
                <a:schemeClr val="accent2"/>
              </a:solidFill>
              <a:latin typeface="+mn-lt"/>
            </a:endParaRPr>
          </a:p>
          <a:p>
            <a:pPr algn="just"/>
            <a:r>
              <a:rPr lang="fr-BE" sz="1400" noProof="0" dirty="0">
                <a:solidFill>
                  <a:schemeClr val="accent2"/>
                </a:solidFill>
                <a:latin typeface="+mn-lt"/>
              </a:rPr>
              <a:t>La phase 1 est considérée comme une </a:t>
            </a:r>
            <a:r>
              <a:rPr lang="fr-BE" sz="1400" b="1" noProof="0" dirty="0">
                <a:solidFill>
                  <a:schemeClr val="accent2"/>
                </a:solidFill>
                <a:latin typeface="+mn-lt"/>
              </a:rPr>
              <a:t>étude théorique.</a:t>
            </a:r>
          </a:p>
        </p:txBody>
      </p:sp>
      <p:sp>
        <p:nvSpPr>
          <p:cNvPr id="28" name="Rounded Rectangle 27"/>
          <p:cNvSpPr/>
          <p:nvPr/>
        </p:nvSpPr>
        <p:spPr bwMode="auto">
          <a:xfrm>
            <a:off x="6960096" y="4410190"/>
            <a:ext cx="3241948" cy="2259163"/>
          </a:xfrm>
          <a:prstGeom prst="roundRect">
            <a:avLst/>
          </a:prstGeom>
          <a:noFill/>
          <a:ln w="12700" cap="flat" cmpd="sng" algn="ctr">
            <a:solidFill>
              <a:schemeClr val="accent2"/>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just"/>
            <a:r>
              <a:rPr lang="fr-BE" sz="1200" noProof="0" dirty="0">
                <a:solidFill>
                  <a:schemeClr val="accent2"/>
                </a:solidFill>
                <a:latin typeface="+mn-lt"/>
              </a:rPr>
              <a:t>La phase 2 vérifie si les calculs de l’étude théorique correspondent à la réalité du terrain. A cette fin, la zone de travail est établie sur le terrain pour déterminer l’emplacement de la frontière qu’on doit veiller.</a:t>
            </a:r>
          </a:p>
          <a:p>
            <a:pPr algn="just"/>
            <a:endParaRPr lang="fr-BE" sz="1100" noProof="0" dirty="0">
              <a:solidFill>
                <a:schemeClr val="accent2"/>
              </a:solidFill>
            </a:endParaRPr>
          </a:p>
          <a:p>
            <a:pPr algn="just"/>
            <a:r>
              <a:rPr lang="fr-BE" sz="1200" noProof="0" dirty="0">
                <a:solidFill>
                  <a:schemeClr val="accent2"/>
                </a:solidFill>
                <a:latin typeface="+mn-lt"/>
              </a:rPr>
              <a:t>La phase 2 </a:t>
            </a:r>
            <a:r>
              <a:rPr lang="fr-BE" sz="1200" b="1" noProof="0" dirty="0">
                <a:solidFill>
                  <a:schemeClr val="accent2"/>
                </a:solidFill>
                <a:latin typeface="+mn-lt"/>
              </a:rPr>
              <a:t>valide</a:t>
            </a:r>
            <a:r>
              <a:rPr lang="fr-BE" sz="1200" noProof="0" dirty="0">
                <a:solidFill>
                  <a:schemeClr val="accent2"/>
                </a:solidFill>
                <a:latin typeface="+mn-lt"/>
              </a:rPr>
              <a:t> ainsi les calculs de l’étude théorique </a:t>
            </a:r>
            <a:r>
              <a:rPr lang="fr-BE" sz="1200" b="1" noProof="0" dirty="0">
                <a:solidFill>
                  <a:schemeClr val="accent2"/>
                </a:solidFill>
                <a:latin typeface="+mn-lt"/>
              </a:rPr>
              <a:t>ou les modifie</a:t>
            </a:r>
            <a:r>
              <a:rPr lang="fr-BE" sz="1200" noProof="0" dirty="0">
                <a:solidFill>
                  <a:schemeClr val="accent2"/>
                </a:solidFill>
                <a:latin typeface="+mn-lt"/>
              </a:rPr>
              <a:t> sur base des constatations faites sur le terrain.</a:t>
            </a:r>
          </a:p>
        </p:txBody>
      </p:sp>
      <p:sp>
        <p:nvSpPr>
          <p:cNvPr id="18" name="TextBox 17"/>
          <p:cNvSpPr txBox="1"/>
          <p:nvPr/>
        </p:nvSpPr>
        <p:spPr>
          <a:xfrm>
            <a:off x="2992592" y="4274512"/>
            <a:ext cx="1584176" cy="738664"/>
          </a:xfrm>
          <a:prstGeom prst="rect">
            <a:avLst/>
          </a:prstGeom>
          <a:noFill/>
        </p:spPr>
        <p:txBody>
          <a:bodyPr wrap="square" rtlCol="0">
            <a:spAutoFit/>
          </a:bodyPr>
          <a:lstStyle/>
          <a:p>
            <a:r>
              <a:rPr lang="fr-BE" sz="1400" b="1" noProof="0" dirty="0">
                <a:solidFill>
                  <a:srgbClr val="005DA4"/>
                </a:solidFill>
                <a:latin typeface="+mn-lt"/>
              </a:rPr>
              <a:t>Établir un système de protection? </a:t>
            </a:r>
          </a:p>
          <a:p>
            <a:r>
              <a:rPr lang="fr-BE" sz="1400" b="1" noProof="0" dirty="0">
                <a:solidFill>
                  <a:srgbClr val="005DA4"/>
                </a:solidFill>
                <a:latin typeface="+mn-lt"/>
              </a:rPr>
              <a:t>Quelle approche ?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2654" y="4852333"/>
            <a:ext cx="852450" cy="1154933"/>
          </a:xfrm>
          <a:prstGeom prst="rect">
            <a:avLst/>
          </a:prstGeom>
        </p:spPr>
      </p:pic>
      <p:sp>
        <p:nvSpPr>
          <p:cNvPr id="22" name="Title 1">
            <a:extLst>
              <a:ext uri="{FF2B5EF4-FFF2-40B4-BE49-F238E27FC236}">
                <a16:creationId xmlns:a16="http://schemas.microsoft.com/office/drawing/2014/main" id="{B2C71B96-3487-401E-9571-C4E71DB77375}"/>
              </a:ext>
            </a:extLst>
          </p:cNvPr>
          <p:cNvSpPr txBox="1">
            <a:spLocks/>
          </p:cNvSpPr>
          <p:nvPr/>
        </p:nvSpPr>
        <p:spPr bwMode="auto">
          <a:xfrm>
            <a:off x="623392" y="551318"/>
            <a:ext cx="9255024" cy="506413"/>
          </a:xfrm>
          <a:prstGeom prst="rect">
            <a:avLst/>
          </a:prstGeom>
          <a:noFill/>
          <a:ln w="9525">
            <a:noFill/>
            <a:miter lim="800000"/>
            <a:headEnd/>
            <a:tailEnd/>
          </a:ln>
          <a:effectLst/>
        </p:spPr>
        <p:txBody>
          <a:bodyPr lIns="0" tIns="0" rIns="0" bIns="0"/>
          <a:lstStyle/>
          <a:p>
            <a:pPr marL="1076325" indent="-1076325">
              <a:defRPr/>
            </a:pPr>
            <a:r>
              <a:rPr lang="fr-BE" sz="2000" b="1" kern="0" noProof="0" dirty="0">
                <a:solidFill>
                  <a:srgbClr val="0070C0"/>
                </a:solidFill>
                <a:latin typeface="+mj-lt"/>
                <a:ea typeface="+mj-ea"/>
                <a:cs typeface="+mj-cs"/>
              </a:rPr>
              <a:t>Etape 2: Validation sur le terrain</a:t>
            </a:r>
          </a:p>
        </p:txBody>
      </p:sp>
      <p:sp>
        <p:nvSpPr>
          <p:cNvPr id="23" name="Text Placeholder 4">
            <a:extLst>
              <a:ext uri="{FF2B5EF4-FFF2-40B4-BE49-F238E27FC236}">
                <a16:creationId xmlns:a16="http://schemas.microsoft.com/office/drawing/2014/main" id="{B963A3F6-4681-41D7-A3BB-BBE690D2C06A}"/>
              </a:ext>
            </a:extLst>
          </p:cNvPr>
          <p:cNvSpPr txBox="1">
            <a:spLocks/>
          </p:cNvSpPr>
          <p:nvPr/>
        </p:nvSpPr>
        <p:spPr>
          <a:xfrm>
            <a:off x="7536160" y="116632"/>
            <a:ext cx="4577119" cy="360363"/>
          </a:xfrm>
          <a:prstGeom prst="rect">
            <a:avLst/>
          </a:prstGeom>
        </p:spPr>
        <p:txBody>
          <a:bodyPr/>
          <a:lstStyle>
            <a:lvl1pPr marL="0" indent="0" algn="r" defTabSz="514350" rtl="0" eaLnBrk="1" latinLnBrk="0" hangingPunct="1">
              <a:lnSpc>
                <a:spcPct val="90000"/>
              </a:lnSpc>
              <a:spcBef>
                <a:spcPts val="563"/>
              </a:spcBef>
              <a:buFont typeface="Arial" panose="020B0604020202020204" pitchFamily="34" charset="0"/>
              <a:buNone/>
              <a:defRPr sz="900" kern="1200" baseline="0">
                <a:solidFill>
                  <a:schemeClr val="accent2"/>
                </a:solidFill>
                <a:latin typeface="Calibri" panose="020F0502020204030204" pitchFamily="34" charset="0"/>
                <a:ea typeface="+mn-ea"/>
                <a:cs typeface="Calibri" panose="020F0502020204030204" pitchFamily="34" charset="0"/>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fontAlgn="auto">
              <a:spcAft>
                <a:spcPts val="0"/>
              </a:spcAft>
            </a:pPr>
            <a:r>
              <a:rPr lang="fr-BE" noProof="0" dirty="0"/>
              <a:t>2. Délimitation de la zone de chantier: supervision par une personne – agent garde-frontière</a:t>
            </a:r>
          </a:p>
          <a:p>
            <a:pPr fontAlgn="auto">
              <a:spcAft>
                <a:spcPts val="0"/>
              </a:spcAft>
            </a:pPr>
            <a:r>
              <a:rPr lang="fr-BE" noProof="0" dirty="0"/>
              <a:t>Etape 2 : Validation sur le terrain</a:t>
            </a:r>
          </a:p>
          <a:p>
            <a:pPr fontAlgn="auto">
              <a:spcAft>
                <a:spcPts val="0"/>
              </a:spcAft>
            </a:pPr>
            <a:endParaRPr lang="fr-BE" noProof="0" dirty="0"/>
          </a:p>
        </p:txBody>
      </p:sp>
    </p:spTree>
    <p:extLst>
      <p:ext uri="{BB962C8B-B14F-4D97-AF65-F5344CB8AC3E}">
        <p14:creationId xmlns:p14="http://schemas.microsoft.com/office/powerpoint/2010/main" val="10746148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Wolkvormige toelichting 17"/>
          <p:cNvSpPr/>
          <p:nvPr/>
        </p:nvSpPr>
        <p:spPr bwMode="auto">
          <a:xfrm>
            <a:off x="3287936" y="3315793"/>
            <a:ext cx="2808064" cy="1788597"/>
          </a:xfrm>
          <a:prstGeom prst="cloudCallout">
            <a:avLst>
              <a:gd name="adj1" fmla="val 56985"/>
              <a:gd name="adj2" fmla="val 63356"/>
            </a:avLst>
          </a:prstGeom>
          <a:noFill/>
          <a:ln w="31750" cap="flat" cmpd="sng" algn="ctr">
            <a:solidFill>
              <a:schemeClr val="accent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endParaRPr lang="fr-BE" sz="1200" noProof="0" dirty="0">
              <a:solidFill>
                <a:schemeClr val="tx2"/>
              </a:solidFill>
            </a:endParaRPr>
          </a:p>
        </p:txBody>
      </p:sp>
      <p:sp>
        <p:nvSpPr>
          <p:cNvPr id="13" name="Rounded Rectangle 12"/>
          <p:cNvSpPr/>
          <p:nvPr/>
        </p:nvSpPr>
        <p:spPr bwMode="auto">
          <a:xfrm>
            <a:off x="623392" y="1317188"/>
            <a:ext cx="10513168" cy="1763872"/>
          </a:xfrm>
          <a:prstGeom prst="roundRect">
            <a:avLst/>
          </a:prstGeom>
          <a:noFill/>
          <a:ln w="12700" cap="flat" cmpd="sng" algn="ctr">
            <a:solidFill>
              <a:schemeClr val="accent2"/>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just"/>
            <a:r>
              <a:rPr lang="fr-BE" sz="1600" noProof="0" dirty="0">
                <a:solidFill>
                  <a:schemeClr val="accent2"/>
                </a:solidFill>
                <a:latin typeface="+mn-lt"/>
              </a:rPr>
              <a:t>Dans le système de protection par superviser la délimitation de la zone de chantier par une personne (agent garde-frontière) avec agent garde-frontière, le principe de base consiste à vérifier si la visibilité des limites et des postes de travail par l’agent garde-frontière peut être garantie sur le terrain. </a:t>
            </a:r>
          </a:p>
          <a:p>
            <a:pPr algn="just"/>
            <a:endParaRPr lang="fr-BE" sz="1600" noProof="0" dirty="0">
              <a:solidFill>
                <a:schemeClr val="accent2"/>
              </a:solidFill>
              <a:latin typeface="+mn-lt"/>
            </a:endParaRPr>
          </a:p>
          <a:p>
            <a:pPr algn="just"/>
            <a:r>
              <a:rPr lang="fr-BE" sz="1600" noProof="0" dirty="0">
                <a:solidFill>
                  <a:schemeClr val="accent2"/>
                </a:solidFill>
                <a:latin typeface="+mn-lt"/>
              </a:rPr>
              <a:t>Pour ce faire, il faut commencer par déterminer l’emplacement de l’agent garde-frontière sur le terrain.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84279" y="5090012"/>
            <a:ext cx="1152128" cy="1560949"/>
          </a:xfrm>
          <a:prstGeom prst="rect">
            <a:avLst/>
          </a:prstGeom>
        </p:spPr>
      </p:pic>
      <p:sp>
        <p:nvSpPr>
          <p:cNvPr id="8" name="TextBox 7"/>
          <p:cNvSpPr txBox="1"/>
          <p:nvPr/>
        </p:nvSpPr>
        <p:spPr>
          <a:xfrm>
            <a:off x="3719860" y="3625315"/>
            <a:ext cx="1944216" cy="1169551"/>
          </a:xfrm>
          <a:prstGeom prst="rect">
            <a:avLst/>
          </a:prstGeom>
          <a:noFill/>
        </p:spPr>
        <p:txBody>
          <a:bodyPr wrap="square" rtlCol="0">
            <a:spAutoFit/>
          </a:bodyPr>
          <a:lstStyle/>
          <a:p>
            <a:pPr algn="ctr"/>
            <a:r>
              <a:rPr lang="fr-BE" sz="1400" b="1" noProof="0" dirty="0">
                <a:solidFill>
                  <a:srgbClr val="005DA4"/>
                </a:solidFill>
                <a:latin typeface="+mn-lt"/>
              </a:rPr>
              <a:t>Tous les limites de la zone de chantier et les postes de travail sont-ils visibles par l’agent garde-frontière ?</a:t>
            </a:r>
          </a:p>
        </p:txBody>
      </p:sp>
      <p:sp>
        <p:nvSpPr>
          <p:cNvPr id="9" name="Title 1">
            <a:extLst>
              <a:ext uri="{FF2B5EF4-FFF2-40B4-BE49-F238E27FC236}">
                <a16:creationId xmlns:a16="http://schemas.microsoft.com/office/drawing/2014/main" id="{1EF7D71B-F74A-47B3-BED8-5A0C7881E373}"/>
              </a:ext>
            </a:extLst>
          </p:cNvPr>
          <p:cNvSpPr txBox="1">
            <a:spLocks/>
          </p:cNvSpPr>
          <p:nvPr/>
        </p:nvSpPr>
        <p:spPr bwMode="auto">
          <a:xfrm>
            <a:off x="623392" y="551318"/>
            <a:ext cx="9255024" cy="506413"/>
          </a:xfrm>
          <a:prstGeom prst="rect">
            <a:avLst/>
          </a:prstGeom>
          <a:noFill/>
          <a:ln w="9525">
            <a:noFill/>
            <a:miter lim="800000"/>
            <a:headEnd/>
            <a:tailEnd/>
          </a:ln>
          <a:effectLst/>
        </p:spPr>
        <p:txBody>
          <a:bodyPr lIns="0" tIns="0" rIns="0" bIns="0"/>
          <a:lstStyle/>
          <a:p>
            <a:pPr marL="1076325" indent="-1076325">
              <a:defRPr/>
            </a:pPr>
            <a:r>
              <a:rPr lang="fr-BE" sz="2000" b="1" kern="0" noProof="0" dirty="0">
                <a:solidFill>
                  <a:srgbClr val="0070C0"/>
                </a:solidFill>
                <a:latin typeface="+mj-lt"/>
                <a:ea typeface="+mj-ea"/>
                <a:cs typeface="+mj-cs"/>
              </a:rPr>
              <a:t>Etape 2: Validation sur le terrain</a:t>
            </a:r>
          </a:p>
          <a:p>
            <a:pPr marL="1076325" indent="-1076325">
              <a:defRPr/>
            </a:pPr>
            <a:r>
              <a:rPr lang="fr-BE" sz="2000" b="1" kern="0" noProof="0" dirty="0">
                <a:solidFill>
                  <a:srgbClr val="0070C0"/>
                </a:solidFill>
                <a:latin typeface="+mj-lt"/>
                <a:ea typeface="+mj-ea"/>
                <a:cs typeface="+mj-cs"/>
              </a:rPr>
              <a:t>Visibilité des limites de la zone de chantier : principe de base </a:t>
            </a:r>
          </a:p>
        </p:txBody>
      </p:sp>
      <p:sp>
        <p:nvSpPr>
          <p:cNvPr id="12" name="Text Placeholder 4">
            <a:extLst>
              <a:ext uri="{FF2B5EF4-FFF2-40B4-BE49-F238E27FC236}">
                <a16:creationId xmlns:a16="http://schemas.microsoft.com/office/drawing/2014/main" id="{6E0CCD58-EF4B-4B4D-92A8-B74836D93FF6}"/>
              </a:ext>
            </a:extLst>
          </p:cNvPr>
          <p:cNvSpPr txBox="1">
            <a:spLocks/>
          </p:cNvSpPr>
          <p:nvPr/>
        </p:nvSpPr>
        <p:spPr>
          <a:xfrm>
            <a:off x="7536160" y="116632"/>
            <a:ext cx="4577119" cy="360363"/>
          </a:xfrm>
          <a:prstGeom prst="rect">
            <a:avLst/>
          </a:prstGeom>
        </p:spPr>
        <p:txBody>
          <a:bodyPr/>
          <a:lstStyle>
            <a:lvl1pPr marL="0" indent="0" algn="r" defTabSz="514350" rtl="0" eaLnBrk="1" latinLnBrk="0" hangingPunct="1">
              <a:lnSpc>
                <a:spcPct val="90000"/>
              </a:lnSpc>
              <a:spcBef>
                <a:spcPts val="563"/>
              </a:spcBef>
              <a:buFont typeface="Arial" panose="020B0604020202020204" pitchFamily="34" charset="0"/>
              <a:buNone/>
              <a:defRPr sz="900" kern="1200" baseline="0">
                <a:solidFill>
                  <a:schemeClr val="accent2"/>
                </a:solidFill>
                <a:latin typeface="Calibri" panose="020F0502020204030204" pitchFamily="34" charset="0"/>
                <a:ea typeface="+mn-ea"/>
                <a:cs typeface="Calibri" panose="020F0502020204030204" pitchFamily="34" charset="0"/>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fontAlgn="auto">
              <a:spcAft>
                <a:spcPts val="0"/>
              </a:spcAft>
            </a:pPr>
            <a:r>
              <a:rPr lang="fr-BE" noProof="0" dirty="0"/>
              <a:t>2. Délimitation de la zone de chantier: supervision par une personne – agent garde-frontière</a:t>
            </a:r>
          </a:p>
          <a:p>
            <a:pPr fontAlgn="auto">
              <a:spcAft>
                <a:spcPts val="0"/>
              </a:spcAft>
            </a:pPr>
            <a:r>
              <a:rPr lang="fr-BE" noProof="0" dirty="0"/>
              <a:t>Etape 2 : Validation sur le terrain</a:t>
            </a:r>
          </a:p>
          <a:p>
            <a:pPr fontAlgn="auto">
              <a:spcAft>
                <a:spcPts val="0"/>
              </a:spcAft>
            </a:pPr>
            <a:endParaRPr lang="fr-BE" noProof="0" dirty="0"/>
          </a:p>
        </p:txBody>
      </p:sp>
    </p:spTree>
    <p:extLst>
      <p:ext uri="{BB962C8B-B14F-4D97-AF65-F5344CB8AC3E}">
        <p14:creationId xmlns:p14="http://schemas.microsoft.com/office/powerpoint/2010/main" val="166672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567608" y="1484784"/>
            <a:ext cx="7984389" cy="4244400"/>
          </a:xfrm>
        </p:spPr>
        <p:txBody>
          <a:bodyPr/>
          <a:lstStyle/>
          <a:p>
            <a:br>
              <a:rPr lang="fr-BE" sz="2000" b="1" noProof="0" dirty="0">
                <a:solidFill>
                  <a:schemeClr val="tx1"/>
                </a:solidFill>
              </a:rPr>
            </a:br>
            <a:r>
              <a:rPr lang="fr-BE" sz="2000" b="1" noProof="0" dirty="0">
                <a:solidFill>
                  <a:schemeClr val="tx1"/>
                </a:solidFill>
              </a:rPr>
              <a:t>Photo de famille “Entrepreneur"</a:t>
            </a:r>
            <a:br>
              <a:rPr lang="fr-BE" sz="2000" b="1" noProof="0" dirty="0">
                <a:solidFill>
                  <a:schemeClr val="tx1"/>
                </a:solidFill>
              </a:rPr>
            </a:br>
            <a:br>
              <a:rPr lang="fr-BE" sz="2000" b="1" noProof="0" dirty="0">
                <a:solidFill>
                  <a:schemeClr val="tx1"/>
                </a:solidFill>
              </a:rPr>
            </a:br>
            <a:r>
              <a:rPr lang="fr-BE" sz="2000" b="1" noProof="0" dirty="0">
                <a:solidFill>
                  <a:schemeClr val="tx1"/>
                </a:solidFill>
              </a:rPr>
              <a:t>0. Introduction</a:t>
            </a:r>
            <a:br>
              <a:rPr lang="fr-BE" sz="2000" b="1" noProof="0" dirty="0">
                <a:solidFill>
                  <a:schemeClr val="tx1"/>
                </a:solidFill>
              </a:rPr>
            </a:br>
            <a:endParaRPr lang="fr-BE" sz="2000" b="1" noProof="0" dirty="0">
              <a:solidFill>
                <a:schemeClr val="tx1"/>
              </a:solidFill>
            </a:endParaRPr>
          </a:p>
          <a:p>
            <a:r>
              <a:rPr lang="fr-BE" sz="2000" b="1" noProof="0" dirty="0">
                <a:solidFill>
                  <a:schemeClr val="tx1"/>
                </a:solidFill>
              </a:rPr>
              <a:t>1. Délimitation de la zone de chantier: délimitation matérielle </a:t>
            </a:r>
          </a:p>
          <a:p>
            <a:endParaRPr lang="fr-BE" sz="2000" b="1" noProof="0" dirty="0">
              <a:solidFill>
                <a:schemeClr val="tx1"/>
              </a:solidFill>
            </a:endParaRPr>
          </a:p>
          <a:p>
            <a:r>
              <a:rPr lang="fr-BE" sz="2000" b="1" noProof="0" dirty="0">
                <a:solidFill>
                  <a:schemeClr val="tx1"/>
                </a:solidFill>
              </a:rPr>
              <a:t>2. Délimitation de la zone de chantier: supervision par une personne –agent garde-frontière</a:t>
            </a:r>
          </a:p>
          <a:p>
            <a:endParaRPr lang="fr-BE" sz="2000" b="1" noProof="0" dirty="0">
              <a:solidFill>
                <a:schemeClr val="tx1"/>
              </a:solidFill>
            </a:endParaRPr>
          </a:p>
          <a:p>
            <a:r>
              <a:rPr lang="fr-BE" sz="2000" b="1" noProof="0" dirty="0">
                <a:solidFill>
                  <a:schemeClr val="tx1"/>
                </a:solidFill>
              </a:rPr>
              <a:t>3. Incidents</a:t>
            </a:r>
          </a:p>
          <a:p>
            <a:br>
              <a:rPr lang="fr-BE" sz="2000" noProof="0" dirty="0">
                <a:solidFill>
                  <a:schemeClr val="tx1"/>
                </a:solidFill>
              </a:rPr>
            </a:br>
            <a:endParaRPr lang="fr-BE" sz="2000" noProof="0" dirty="0">
              <a:solidFill>
                <a:schemeClr val="tx1"/>
              </a:solidFill>
            </a:endParaRPr>
          </a:p>
        </p:txBody>
      </p:sp>
      <p:sp>
        <p:nvSpPr>
          <p:cNvPr id="6" name="Titre 1"/>
          <p:cNvSpPr txBox="1">
            <a:spLocks/>
          </p:cNvSpPr>
          <p:nvPr/>
        </p:nvSpPr>
        <p:spPr>
          <a:xfrm>
            <a:off x="2504099" y="332656"/>
            <a:ext cx="9180612" cy="1411328"/>
          </a:xfrm>
          <a:prstGeom prst="rect">
            <a:avLst/>
          </a:prstGeom>
        </p:spPr>
        <p:txBody>
          <a:bodyPr/>
          <a:lstStyle>
            <a:lvl1pPr algn="l" defTabSz="514350" rtl="0" eaLnBrk="1" latinLnBrk="0" hangingPunct="1">
              <a:lnSpc>
                <a:spcPct val="90000"/>
              </a:lnSpc>
              <a:spcBef>
                <a:spcPct val="0"/>
              </a:spcBef>
              <a:buNone/>
              <a:defRPr sz="2475" kern="1200">
                <a:solidFill>
                  <a:schemeClr val="tx1"/>
                </a:solidFill>
                <a:latin typeface="+mj-lt"/>
                <a:ea typeface="+mj-ea"/>
                <a:cs typeface="+mj-cs"/>
              </a:defRPr>
            </a:lvl1pPr>
          </a:lstStyle>
          <a:p>
            <a:pPr fontAlgn="auto">
              <a:spcAft>
                <a:spcPts val="0"/>
              </a:spcAft>
            </a:pPr>
            <a:r>
              <a:rPr lang="fr-BE" sz="4800" b="1" noProof="0" dirty="0">
                <a:latin typeface="+mn-lt"/>
                <a:cs typeface="Arial" panose="020B0604020202020204" pitchFamily="34" charset="0"/>
              </a:rPr>
              <a:t>Contenu</a:t>
            </a:r>
          </a:p>
        </p:txBody>
      </p:sp>
    </p:spTree>
    <p:extLst>
      <p:ext uri="{BB962C8B-B14F-4D97-AF65-F5344CB8AC3E}">
        <p14:creationId xmlns:p14="http://schemas.microsoft.com/office/powerpoint/2010/main" val="29413329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itle 1"/>
          <p:cNvSpPr>
            <a:spLocks noGrp="1"/>
          </p:cNvSpPr>
          <p:nvPr>
            <p:ph type="title" idx="4294967295"/>
          </p:nvPr>
        </p:nvSpPr>
        <p:spPr>
          <a:xfrm>
            <a:off x="1518365" y="448448"/>
            <a:ext cx="3590925" cy="887413"/>
          </a:xfrm>
          <a:prstGeom prst="rect">
            <a:avLst/>
          </a:prstGeom>
        </p:spPr>
        <p:txBody>
          <a:bodyPr/>
          <a:lstStyle/>
          <a:p>
            <a:pPr marL="442913" indent="-442913"/>
            <a:r>
              <a:rPr lang="fr-BE" sz="1600" b="1" noProof="0" dirty="0">
                <a:solidFill>
                  <a:schemeClr val="accent1"/>
                </a:solidFill>
                <a:latin typeface="+mn-lt"/>
              </a:rPr>
              <a:t>Contrôle de la visibilité des limites et des postes de travail par l’agent garde-frontière</a:t>
            </a:r>
            <a:br>
              <a:rPr lang="fr-BE" sz="1600" b="1" noProof="0" dirty="0">
                <a:solidFill>
                  <a:schemeClr val="accent1"/>
                </a:solidFill>
                <a:latin typeface="+mn-lt"/>
              </a:rPr>
            </a:br>
            <a:endParaRPr lang="fr-BE" sz="1800" b="1" noProof="0" dirty="0">
              <a:solidFill>
                <a:schemeClr val="accent1"/>
              </a:solidFill>
              <a:latin typeface="+mn-lt"/>
            </a:endParaRPr>
          </a:p>
        </p:txBody>
      </p:sp>
      <p:sp>
        <p:nvSpPr>
          <p:cNvPr id="13" name="Line Callout 1 12"/>
          <p:cNvSpPr/>
          <p:nvPr/>
        </p:nvSpPr>
        <p:spPr bwMode="auto">
          <a:xfrm>
            <a:off x="5222194" y="836712"/>
            <a:ext cx="6058382" cy="1322477"/>
          </a:xfrm>
          <a:prstGeom prst="borderCallout1">
            <a:avLst>
              <a:gd name="adj1" fmla="val 53321"/>
              <a:gd name="adj2" fmla="val -1800"/>
              <a:gd name="adj3" fmla="val 137709"/>
              <a:gd name="adj4" fmla="val -23813"/>
            </a:avLst>
          </a:prstGeom>
          <a:noFill/>
          <a:ln w="12700" cap="flat" cmpd="sng" algn="ctr">
            <a:solidFill>
              <a:schemeClr val="accent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fr-BE" noProof="0" dirty="0"/>
          </a:p>
        </p:txBody>
      </p:sp>
      <p:sp>
        <p:nvSpPr>
          <p:cNvPr id="16" name="Line Callout 1 15"/>
          <p:cNvSpPr/>
          <p:nvPr/>
        </p:nvSpPr>
        <p:spPr bwMode="auto">
          <a:xfrm>
            <a:off x="5222193" y="2780928"/>
            <a:ext cx="6058382" cy="1322477"/>
          </a:xfrm>
          <a:prstGeom prst="borderCallout1">
            <a:avLst>
              <a:gd name="adj1" fmla="val 53321"/>
              <a:gd name="adj2" fmla="val -1800"/>
              <a:gd name="adj3" fmla="val 43357"/>
              <a:gd name="adj4" fmla="val -23577"/>
            </a:avLst>
          </a:prstGeom>
          <a:noFill/>
          <a:ln w="12700" cap="flat" cmpd="sng" algn="ctr">
            <a:solidFill>
              <a:schemeClr val="accent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fr-BE" noProof="0" dirty="0"/>
          </a:p>
        </p:txBody>
      </p:sp>
      <p:sp>
        <p:nvSpPr>
          <p:cNvPr id="24" name="Line Callout 1 23"/>
          <p:cNvSpPr/>
          <p:nvPr/>
        </p:nvSpPr>
        <p:spPr bwMode="auto">
          <a:xfrm>
            <a:off x="5222192" y="4859121"/>
            <a:ext cx="6058382" cy="1322477"/>
          </a:xfrm>
          <a:prstGeom prst="borderCallout1">
            <a:avLst>
              <a:gd name="adj1" fmla="val 53321"/>
              <a:gd name="adj2" fmla="val -1800"/>
              <a:gd name="adj3" fmla="val -55316"/>
              <a:gd name="adj4" fmla="val -24282"/>
            </a:avLst>
          </a:prstGeom>
          <a:noFill/>
          <a:ln w="12700" cap="flat" cmpd="sng" algn="ctr">
            <a:solidFill>
              <a:schemeClr val="accent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fr-BE" noProof="0" dirty="0"/>
          </a:p>
        </p:txBody>
      </p:sp>
      <p:sp>
        <p:nvSpPr>
          <p:cNvPr id="34" name="Rounded Rectangle 33"/>
          <p:cNvSpPr/>
          <p:nvPr/>
        </p:nvSpPr>
        <p:spPr bwMode="auto">
          <a:xfrm>
            <a:off x="1724736" y="4494419"/>
            <a:ext cx="2641181" cy="1687179"/>
          </a:xfrm>
          <a:prstGeom prst="roundRect">
            <a:avLst/>
          </a:prstGeom>
          <a:noFill/>
          <a:ln w="12700" cap="flat" cmpd="sng" algn="ctr">
            <a:solidFill>
              <a:schemeClr val="accent2"/>
            </a:solidFill>
            <a:prstDash val="dash"/>
            <a:round/>
            <a:headEnd type="none" w="med" len="med"/>
            <a:tailEnd type="none" w="med" len="med"/>
          </a:ln>
          <a:effectLst/>
        </p:spPr>
        <p:txBody>
          <a:bodyPr vert="horz" wrap="square" lIns="432000" tIns="45720" rIns="91440" bIns="45720" numCol="1" rtlCol="0" anchor="ctr" anchorCtr="0" compatLnSpc="1">
            <a:prstTxWarp prst="textNoShape">
              <a:avLst/>
            </a:prstTxWarp>
          </a:bodyPr>
          <a:lstStyle/>
          <a:p>
            <a:pPr algn="just"/>
            <a:r>
              <a:rPr lang="fr-BE" sz="800" noProof="0" dirty="0">
                <a:solidFill>
                  <a:schemeClr val="accent2"/>
                </a:solidFill>
              </a:rPr>
              <a:t>L’étude théorique est </a:t>
            </a:r>
            <a:r>
              <a:rPr lang="fr-BE" sz="800" b="1" noProof="0" dirty="0">
                <a:solidFill>
                  <a:schemeClr val="accent2"/>
                </a:solidFill>
              </a:rPr>
              <a:t>validée</a:t>
            </a:r>
            <a:r>
              <a:rPr lang="fr-BE" sz="800" noProof="0" dirty="0">
                <a:solidFill>
                  <a:schemeClr val="accent2"/>
                </a:solidFill>
              </a:rPr>
              <a:t> en ce qui concerne la visibilité des limites de la zone de chantier et les postes de travail par l’agent garde-frontière. </a:t>
            </a:r>
          </a:p>
          <a:p>
            <a:pPr algn="just"/>
            <a:endParaRPr lang="fr-BE" sz="800" noProof="0" dirty="0">
              <a:solidFill>
                <a:schemeClr val="accent2"/>
              </a:solidFill>
            </a:endParaRPr>
          </a:p>
          <a:p>
            <a:pPr algn="just"/>
            <a:r>
              <a:rPr lang="fr-BE" sz="800" noProof="0" dirty="0">
                <a:solidFill>
                  <a:schemeClr val="accent2"/>
                </a:solidFill>
              </a:rPr>
              <a:t>L’étude théorique doit être </a:t>
            </a:r>
            <a:r>
              <a:rPr lang="fr-BE" sz="800" b="1" noProof="0" dirty="0">
                <a:solidFill>
                  <a:schemeClr val="accent2"/>
                </a:solidFill>
              </a:rPr>
              <a:t>adaptée</a:t>
            </a:r>
            <a:r>
              <a:rPr lang="fr-BE" sz="800" noProof="0" dirty="0">
                <a:solidFill>
                  <a:schemeClr val="accent2"/>
                </a:solidFill>
              </a:rPr>
              <a:t> afin de résoudre le problème de visibilité des limites de la zone de chantier et les postes de travail.</a:t>
            </a:r>
          </a:p>
          <a:p>
            <a:pPr algn="just"/>
            <a:endParaRPr lang="fr-BE" sz="800" noProof="0" dirty="0">
              <a:solidFill>
                <a:schemeClr val="accent2"/>
              </a:solidFill>
            </a:endParaRPr>
          </a:p>
          <a:p>
            <a:pPr algn="just"/>
            <a:r>
              <a:rPr lang="fr-BE" sz="800" b="1" noProof="0" dirty="0">
                <a:solidFill>
                  <a:schemeClr val="accent2"/>
                </a:solidFill>
              </a:rPr>
              <a:t>D’autres critères (travaux bruyants par exemple) sont encore à examiner. </a:t>
            </a:r>
          </a:p>
        </p:txBody>
      </p:sp>
      <p:pic>
        <p:nvPicPr>
          <p:cNvPr id="35" name="Picture 11" descr="D:\Documents And Settings\GQR7802\Local Settings\Temporary Internet Files\Content.IE5\HNYX0581\MC900441310[1].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99182" y="4607531"/>
            <a:ext cx="335230" cy="273069"/>
          </a:xfrm>
          <a:prstGeom prst="rect">
            <a:avLst/>
          </a:prstGeom>
          <a:noFill/>
          <a:ln w="9525">
            <a:noFill/>
            <a:miter lim="800000"/>
            <a:headEnd/>
            <a:tailEnd/>
          </a:ln>
        </p:spPr>
      </p:pic>
      <p:pic>
        <p:nvPicPr>
          <p:cNvPr id="36" name="Picture 55"/>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847592" y="5338008"/>
            <a:ext cx="238413" cy="237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55"/>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1095436" y="2543697"/>
            <a:ext cx="476827" cy="47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1" descr="D:\Documents And Settings\GQR7802\Local Settings\Temporary Internet Files\Content.IE5\HNYX0581\MC900441310[1].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0988888" y="714871"/>
            <a:ext cx="583375" cy="475200"/>
          </a:xfrm>
          <a:prstGeom prst="rect">
            <a:avLst/>
          </a:prstGeom>
          <a:noFill/>
          <a:ln w="9525">
            <a:noFill/>
            <a:miter lim="800000"/>
            <a:headEnd/>
            <a:tailEnd/>
          </a:ln>
        </p:spPr>
      </p:pic>
      <p:pic>
        <p:nvPicPr>
          <p:cNvPr id="21" name="Picture 55"/>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1042160" y="4621890"/>
            <a:ext cx="476827" cy="47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16729" y="2636912"/>
            <a:ext cx="1184884" cy="1605328"/>
          </a:xfrm>
          <a:prstGeom prst="rect">
            <a:avLst/>
          </a:prstGeom>
        </p:spPr>
      </p:pic>
      <p:sp>
        <p:nvSpPr>
          <p:cNvPr id="29" name="Wolkvormige toelichting 17"/>
          <p:cNvSpPr/>
          <p:nvPr/>
        </p:nvSpPr>
        <p:spPr bwMode="auto">
          <a:xfrm>
            <a:off x="695401" y="1566284"/>
            <a:ext cx="2247362" cy="1387280"/>
          </a:xfrm>
          <a:prstGeom prst="cloudCallout">
            <a:avLst>
              <a:gd name="adj1" fmla="val 67269"/>
              <a:gd name="adj2" fmla="val 46757"/>
            </a:avLst>
          </a:prstGeom>
          <a:noFill/>
          <a:ln w="31750" cap="flat" cmpd="sng" algn="ctr">
            <a:solidFill>
              <a:schemeClr val="accent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endParaRPr lang="fr-BE" sz="1200" noProof="0" dirty="0">
              <a:solidFill>
                <a:schemeClr val="tx2"/>
              </a:solidFill>
            </a:endParaRPr>
          </a:p>
        </p:txBody>
      </p:sp>
      <p:sp>
        <p:nvSpPr>
          <p:cNvPr id="28" name="TextBox 27"/>
          <p:cNvSpPr txBox="1"/>
          <p:nvPr/>
        </p:nvSpPr>
        <p:spPr>
          <a:xfrm>
            <a:off x="903894" y="1733249"/>
            <a:ext cx="1790576" cy="1015663"/>
          </a:xfrm>
          <a:prstGeom prst="rect">
            <a:avLst/>
          </a:prstGeom>
          <a:noFill/>
        </p:spPr>
        <p:txBody>
          <a:bodyPr wrap="square" rtlCol="0">
            <a:spAutoFit/>
          </a:bodyPr>
          <a:lstStyle/>
          <a:p>
            <a:pPr algn="ctr"/>
            <a:r>
              <a:rPr lang="fr-BE" sz="1200" b="1" noProof="0" dirty="0">
                <a:solidFill>
                  <a:srgbClr val="005DA4"/>
                </a:solidFill>
                <a:latin typeface="+mn-lt"/>
              </a:rPr>
              <a:t>Tous les limites de la zone de chantier et les postes de travail sont-ils visibles par l’agent garde-frontière ?</a:t>
            </a:r>
          </a:p>
        </p:txBody>
      </p:sp>
      <p:pic>
        <p:nvPicPr>
          <p:cNvPr id="2" name="Picture 1">
            <a:extLst>
              <a:ext uri="{FF2B5EF4-FFF2-40B4-BE49-F238E27FC236}">
                <a16:creationId xmlns:a16="http://schemas.microsoft.com/office/drawing/2014/main" id="{5F816CB8-E5CB-46C6-A918-688346F8381B}"/>
              </a:ext>
            </a:extLst>
          </p:cNvPr>
          <p:cNvPicPr>
            <a:picLocks noChangeAspect="1"/>
          </p:cNvPicPr>
          <p:nvPr/>
        </p:nvPicPr>
        <p:blipFill>
          <a:blip r:embed="rId7"/>
          <a:stretch>
            <a:fillRect/>
          </a:stretch>
        </p:blipFill>
        <p:spPr>
          <a:xfrm>
            <a:off x="5461026" y="861829"/>
            <a:ext cx="5657106" cy="1276734"/>
          </a:xfrm>
          <a:prstGeom prst="rect">
            <a:avLst/>
          </a:prstGeom>
        </p:spPr>
      </p:pic>
      <p:pic>
        <p:nvPicPr>
          <p:cNvPr id="3" name="Picture 2">
            <a:extLst>
              <a:ext uri="{FF2B5EF4-FFF2-40B4-BE49-F238E27FC236}">
                <a16:creationId xmlns:a16="http://schemas.microsoft.com/office/drawing/2014/main" id="{F76F7F7A-9392-451E-9653-38D3BF5AFFC2}"/>
              </a:ext>
            </a:extLst>
          </p:cNvPr>
          <p:cNvPicPr>
            <a:picLocks noChangeAspect="1"/>
          </p:cNvPicPr>
          <p:nvPr/>
        </p:nvPicPr>
        <p:blipFill>
          <a:blip r:embed="rId8"/>
          <a:stretch>
            <a:fillRect/>
          </a:stretch>
        </p:blipFill>
        <p:spPr>
          <a:xfrm>
            <a:off x="5301157" y="2820662"/>
            <a:ext cx="5760640" cy="1300100"/>
          </a:xfrm>
          <a:prstGeom prst="rect">
            <a:avLst/>
          </a:prstGeom>
        </p:spPr>
      </p:pic>
      <p:pic>
        <p:nvPicPr>
          <p:cNvPr id="4" name="Picture 3">
            <a:extLst>
              <a:ext uri="{FF2B5EF4-FFF2-40B4-BE49-F238E27FC236}">
                <a16:creationId xmlns:a16="http://schemas.microsoft.com/office/drawing/2014/main" id="{97365520-E599-4AC3-B2AB-51D87757FF86}"/>
              </a:ext>
            </a:extLst>
          </p:cNvPr>
          <p:cNvPicPr>
            <a:picLocks noChangeAspect="1"/>
          </p:cNvPicPr>
          <p:nvPr/>
        </p:nvPicPr>
        <p:blipFill>
          <a:blip r:embed="rId9"/>
          <a:stretch>
            <a:fillRect/>
          </a:stretch>
        </p:blipFill>
        <p:spPr>
          <a:xfrm>
            <a:off x="5350823" y="4903916"/>
            <a:ext cx="5661308" cy="1277682"/>
          </a:xfrm>
          <a:prstGeom prst="rect">
            <a:avLst/>
          </a:prstGeom>
        </p:spPr>
      </p:pic>
      <p:sp>
        <p:nvSpPr>
          <p:cNvPr id="25" name="Text Placeholder 4">
            <a:extLst>
              <a:ext uri="{FF2B5EF4-FFF2-40B4-BE49-F238E27FC236}">
                <a16:creationId xmlns:a16="http://schemas.microsoft.com/office/drawing/2014/main" id="{D54AF365-3DC4-416B-BCD3-0C77733E2912}"/>
              </a:ext>
            </a:extLst>
          </p:cNvPr>
          <p:cNvSpPr txBox="1">
            <a:spLocks/>
          </p:cNvSpPr>
          <p:nvPr/>
        </p:nvSpPr>
        <p:spPr>
          <a:xfrm>
            <a:off x="7536160" y="116632"/>
            <a:ext cx="4577119" cy="360363"/>
          </a:xfrm>
          <a:prstGeom prst="rect">
            <a:avLst/>
          </a:prstGeom>
        </p:spPr>
        <p:txBody>
          <a:bodyPr/>
          <a:lstStyle>
            <a:lvl1pPr marL="0" indent="0" algn="r" defTabSz="514350" rtl="0" eaLnBrk="1" latinLnBrk="0" hangingPunct="1">
              <a:lnSpc>
                <a:spcPct val="90000"/>
              </a:lnSpc>
              <a:spcBef>
                <a:spcPts val="563"/>
              </a:spcBef>
              <a:buFont typeface="Arial" panose="020B0604020202020204" pitchFamily="34" charset="0"/>
              <a:buNone/>
              <a:defRPr sz="900" kern="1200" baseline="0">
                <a:solidFill>
                  <a:schemeClr val="accent2"/>
                </a:solidFill>
                <a:latin typeface="Calibri" panose="020F0502020204030204" pitchFamily="34" charset="0"/>
                <a:ea typeface="+mn-ea"/>
                <a:cs typeface="Calibri" panose="020F0502020204030204" pitchFamily="34" charset="0"/>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fontAlgn="auto">
              <a:spcAft>
                <a:spcPts val="0"/>
              </a:spcAft>
            </a:pPr>
            <a:r>
              <a:rPr lang="fr-BE" noProof="0" dirty="0"/>
              <a:t>2. Délimitation de la zone de chantier: supervision par une personne – agent garde-frontière</a:t>
            </a:r>
          </a:p>
          <a:p>
            <a:pPr fontAlgn="auto">
              <a:spcAft>
                <a:spcPts val="0"/>
              </a:spcAft>
            </a:pPr>
            <a:r>
              <a:rPr lang="fr-BE" noProof="0" dirty="0"/>
              <a:t>Etape 2 : Validation sur le terrain</a:t>
            </a:r>
          </a:p>
          <a:p>
            <a:pPr fontAlgn="auto">
              <a:spcAft>
                <a:spcPts val="0"/>
              </a:spcAft>
            </a:pPr>
            <a:endParaRPr lang="fr-BE" noProof="0" dirty="0"/>
          </a:p>
        </p:txBody>
      </p:sp>
    </p:spTree>
    <p:extLst>
      <p:ext uri="{BB962C8B-B14F-4D97-AF65-F5344CB8AC3E}">
        <p14:creationId xmlns:p14="http://schemas.microsoft.com/office/powerpoint/2010/main" val="8851541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79576" y="2708920"/>
            <a:ext cx="7632650" cy="1532334"/>
          </a:xfrm>
          <a:prstGeom prst="roundRect">
            <a:avLst/>
          </a:prstGeom>
          <a:ln w="12700">
            <a:solidFill>
              <a:srgbClr val="FF3300"/>
            </a:solidFill>
            <a:prstDash val="dash"/>
          </a:ln>
        </p:spPr>
        <p:style>
          <a:lnRef idx="2">
            <a:schemeClr val="accent4"/>
          </a:lnRef>
          <a:fillRef idx="1">
            <a:schemeClr val="lt1"/>
          </a:fillRef>
          <a:effectRef idx="0">
            <a:schemeClr val="accent4"/>
          </a:effectRef>
          <a:fontRef idx="minor">
            <a:schemeClr val="dk1"/>
          </a:fontRef>
        </p:style>
        <p:txBody>
          <a:bodyPr wrap="square" rtlCol="0">
            <a:spAutoFit/>
          </a:bodyPr>
          <a:lstStyle/>
          <a:p>
            <a:pPr algn="just"/>
            <a:r>
              <a:rPr lang="fr-BE" sz="1400" noProof="0" dirty="0"/>
              <a:t>S’il est impossible de trouver une solution avec l’agent garde-frontière pour obtenir la visibilité des limites de la zone de travail et des postes de travail, alors cette mission de sécurité ne peut être remplie par un agent seul.</a:t>
            </a:r>
          </a:p>
          <a:p>
            <a:pPr algn="just"/>
            <a:endParaRPr lang="fr-BE" sz="1400" noProof="0" dirty="0"/>
          </a:p>
          <a:p>
            <a:pPr algn="just"/>
            <a:r>
              <a:rPr lang="fr-BE" sz="1400" noProof="0" dirty="0"/>
              <a:t>Dans ce cas, une autre mesure de sécurité doit être appliquée (située à un niveau supérieur dans la hiérarchie des mesures de sécurité).</a:t>
            </a:r>
          </a:p>
        </p:txBody>
      </p:sp>
      <p:pic>
        <p:nvPicPr>
          <p:cNvPr id="38" name="Picture 2"/>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809804" y="2492896"/>
            <a:ext cx="369080" cy="499025"/>
          </a:xfrm>
          <a:prstGeom prst="rect">
            <a:avLst/>
          </a:prstGeom>
          <a:noFill/>
          <a:ln w="9525">
            <a:noFill/>
            <a:miter lim="800000"/>
            <a:headEnd/>
            <a:tailEnd/>
          </a:ln>
        </p:spPr>
      </p:pic>
      <p:sp>
        <p:nvSpPr>
          <p:cNvPr id="9" name="Title 1">
            <a:extLst>
              <a:ext uri="{FF2B5EF4-FFF2-40B4-BE49-F238E27FC236}">
                <a16:creationId xmlns:a16="http://schemas.microsoft.com/office/drawing/2014/main" id="{D80000D8-5428-4FB3-AA65-D50C975C169C}"/>
              </a:ext>
            </a:extLst>
          </p:cNvPr>
          <p:cNvSpPr txBox="1">
            <a:spLocks/>
          </p:cNvSpPr>
          <p:nvPr/>
        </p:nvSpPr>
        <p:spPr bwMode="auto">
          <a:xfrm>
            <a:off x="623392" y="551318"/>
            <a:ext cx="9255024" cy="506413"/>
          </a:xfrm>
          <a:prstGeom prst="rect">
            <a:avLst/>
          </a:prstGeom>
          <a:noFill/>
          <a:ln w="9525">
            <a:noFill/>
            <a:miter lim="800000"/>
            <a:headEnd/>
            <a:tailEnd/>
          </a:ln>
          <a:effectLst/>
        </p:spPr>
        <p:txBody>
          <a:bodyPr lIns="0" tIns="0" rIns="0" bIns="0"/>
          <a:lstStyle/>
          <a:p>
            <a:pPr marL="1076325" indent="-1076325">
              <a:defRPr/>
            </a:pPr>
            <a:r>
              <a:rPr lang="fr-BE" sz="2000" b="1" kern="0" noProof="0" dirty="0">
                <a:solidFill>
                  <a:srgbClr val="0070C0"/>
                </a:solidFill>
                <a:latin typeface="+mj-lt"/>
                <a:ea typeface="+mj-ea"/>
                <a:cs typeface="+mj-cs"/>
              </a:rPr>
              <a:t>Etape 2: Validation sur le terrain</a:t>
            </a:r>
          </a:p>
          <a:p>
            <a:pPr marL="1076325" indent="-1076325">
              <a:defRPr/>
            </a:pPr>
            <a:r>
              <a:rPr lang="fr-BE" sz="2000" b="1" kern="0" noProof="0" dirty="0">
                <a:solidFill>
                  <a:srgbClr val="0070C0"/>
                </a:solidFill>
                <a:latin typeface="+mj-lt"/>
                <a:ea typeface="+mj-ea"/>
                <a:cs typeface="+mj-cs"/>
              </a:rPr>
              <a:t>Pas assez de visibilité ? Que faire ? </a:t>
            </a:r>
          </a:p>
        </p:txBody>
      </p:sp>
      <p:sp>
        <p:nvSpPr>
          <p:cNvPr id="10" name="Text Placeholder 4">
            <a:extLst>
              <a:ext uri="{FF2B5EF4-FFF2-40B4-BE49-F238E27FC236}">
                <a16:creationId xmlns:a16="http://schemas.microsoft.com/office/drawing/2014/main" id="{3C406240-AA63-4820-BBB7-CE4DC97D57B6}"/>
              </a:ext>
            </a:extLst>
          </p:cNvPr>
          <p:cNvSpPr txBox="1">
            <a:spLocks/>
          </p:cNvSpPr>
          <p:nvPr/>
        </p:nvSpPr>
        <p:spPr>
          <a:xfrm>
            <a:off x="7536160" y="116632"/>
            <a:ext cx="4577119" cy="360363"/>
          </a:xfrm>
          <a:prstGeom prst="rect">
            <a:avLst/>
          </a:prstGeom>
        </p:spPr>
        <p:txBody>
          <a:bodyPr/>
          <a:lstStyle>
            <a:lvl1pPr marL="0" indent="0" algn="r" defTabSz="514350" rtl="0" eaLnBrk="1" latinLnBrk="0" hangingPunct="1">
              <a:lnSpc>
                <a:spcPct val="90000"/>
              </a:lnSpc>
              <a:spcBef>
                <a:spcPts val="563"/>
              </a:spcBef>
              <a:buFont typeface="Arial" panose="020B0604020202020204" pitchFamily="34" charset="0"/>
              <a:buNone/>
              <a:defRPr sz="900" kern="1200" baseline="0">
                <a:solidFill>
                  <a:schemeClr val="accent2"/>
                </a:solidFill>
                <a:latin typeface="Calibri" panose="020F0502020204030204" pitchFamily="34" charset="0"/>
                <a:ea typeface="+mn-ea"/>
                <a:cs typeface="Calibri" panose="020F0502020204030204" pitchFamily="34" charset="0"/>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fontAlgn="auto">
              <a:spcAft>
                <a:spcPts val="0"/>
              </a:spcAft>
            </a:pPr>
            <a:r>
              <a:rPr lang="fr-BE" noProof="0" dirty="0"/>
              <a:t>2. Délimitation de la zone de chantier: supervision par une personne – agent garde-frontière</a:t>
            </a:r>
          </a:p>
          <a:p>
            <a:pPr fontAlgn="auto">
              <a:spcAft>
                <a:spcPts val="0"/>
              </a:spcAft>
            </a:pPr>
            <a:r>
              <a:rPr lang="fr-BE" noProof="0" dirty="0"/>
              <a:t>Etape 2 : Validation sur le terrain</a:t>
            </a:r>
          </a:p>
          <a:p>
            <a:pPr fontAlgn="auto">
              <a:spcAft>
                <a:spcPts val="0"/>
              </a:spcAft>
            </a:pPr>
            <a:endParaRPr lang="fr-BE" noProof="0" dirty="0"/>
          </a:p>
        </p:txBody>
      </p:sp>
    </p:spTree>
    <p:extLst>
      <p:ext uri="{BB962C8B-B14F-4D97-AF65-F5344CB8AC3E}">
        <p14:creationId xmlns:p14="http://schemas.microsoft.com/office/powerpoint/2010/main" val="7735588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bwMode="auto">
          <a:xfrm>
            <a:off x="7162282" y="1642627"/>
            <a:ext cx="2592288"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fr-BE" sz="1200" noProof="0" dirty="0"/>
              <a:t>Validation sur le terrain</a:t>
            </a:r>
          </a:p>
        </p:txBody>
      </p:sp>
      <p:sp>
        <p:nvSpPr>
          <p:cNvPr id="27" name="Rectangle 26"/>
          <p:cNvSpPr/>
          <p:nvPr/>
        </p:nvSpPr>
        <p:spPr bwMode="auto">
          <a:xfrm>
            <a:off x="4807725" y="1276570"/>
            <a:ext cx="2121664" cy="753244"/>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fr-BE" sz="1200" noProof="0" dirty="0"/>
              <a:t>Planification des travaux et détermination du système de protection</a:t>
            </a:r>
          </a:p>
        </p:txBody>
      </p:sp>
      <p:sp>
        <p:nvSpPr>
          <p:cNvPr id="37" name="Ovaal 21"/>
          <p:cNvSpPr/>
          <p:nvPr/>
        </p:nvSpPr>
        <p:spPr bwMode="auto">
          <a:xfrm>
            <a:off x="4670175" y="1176922"/>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fr-BE" sz="1600" b="1" noProof="0" dirty="0">
                <a:solidFill>
                  <a:schemeClr val="bg1"/>
                </a:solidFill>
                <a:latin typeface="Arial" charset="0"/>
                <a:cs typeface="Arial" charset="0"/>
              </a:rPr>
              <a:t>1</a:t>
            </a:r>
          </a:p>
        </p:txBody>
      </p:sp>
      <p:sp>
        <p:nvSpPr>
          <p:cNvPr id="38" name="Ovaal 22"/>
          <p:cNvSpPr/>
          <p:nvPr/>
        </p:nvSpPr>
        <p:spPr bwMode="auto">
          <a:xfrm>
            <a:off x="7018266" y="1509176"/>
            <a:ext cx="288032" cy="288032"/>
          </a:xfrm>
          <a:prstGeom prst="ellipse">
            <a:avLst/>
          </a:prstGeom>
          <a:solidFill>
            <a:schemeClr val="accent4"/>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fr-BE" sz="1600" b="1" noProof="0" dirty="0">
                <a:solidFill>
                  <a:schemeClr val="bg1"/>
                </a:solidFill>
                <a:latin typeface="Arial" charset="0"/>
                <a:cs typeface="Arial" charset="0"/>
              </a:rPr>
              <a:t>2</a:t>
            </a:r>
          </a:p>
        </p:txBody>
      </p:sp>
      <p:sp>
        <p:nvSpPr>
          <p:cNvPr id="44" name="Rectangle 43"/>
          <p:cNvSpPr/>
          <p:nvPr/>
        </p:nvSpPr>
        <p:spPr bwMode="auto">
          <a:xfrm>
            <a:off x="7162282" y="2890837"/>
            <a:ext cx="2592288"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fr-BE" sz="1200" noProof="0" dirty="0"/>
              <a:t>Détermination de l’emplacement de l’agent garde-frontière</a:t>
            </a:r>
          </a:p>
        </p:txBody>
      </p:sp>
      <p:sp>
        <p:nvSpPr>
          <p:cNvPr id="45" name="Ovaal 22"/>
          <p:cNvSpPr/>
          <p:nvPr/>
        </p:nvSpPr>
        <p:spPr bwMode="auto">
          <a:xfrm>
            <a:off x="7018266" y="2746821"/>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fr-BE" sz="1600" b="1" noProof="0" dirty="0">
                <a:solidFill>
                  <a:schemeClr val="bg1"/>
                </a:solidFill>
                <a:latin typeface="Arial" charset="0"/>
                <a:cs typeface="Arial" charset="0"/>
              </a:rPr>
              <a:t>3</a:t>
            </a:r>
          </a:p>
        </p:txBody>
      </p:sp>
      <p:sp>
        <p:nvSpPr>
          <p:cNvPr id="48" name="Rectangle 47"/>
          <p:cNvSpPr/>
          <p:nvPr/>
        </p:nvSpPr>
        <p:spPr bwMode="auto">
          <a:xfrm>
            <a:off x="7162282" y="4139046"/>
            <a:ext cx="2592288"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fr-BE" sz="1200" noProof="0" dirty="0"/>
              <a:t>Briefing des agents</a:t>
            </a:r>
          </a:p>
          <a:p>
            <a:pPr algn="ctr"/>
            <a:r>
              <a:rPr lang="fr-BE" sz="1200" noProof="0" dirty="0"/>
              <a:t>Contrôle de l’équipement de l’agent garde-frontière</a:t>
            </a:r>
          </a:p>
        </p:txBody>
      </p:sp>
      <p:sp>
        <p:nvSpPr>
          <p:cNvPr id="49" name="Ovaal 22"/>
          <p:cNvSpPr/>
          <p:nvPr/>
        </p:nvSpPr>
        <p:spPr bwMode="auto">
          <a:xfrm>
            <a:off x="7018266" y="3995030"/>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fr-BE" sz="1600" b="1" noProof="0" dirty="0">
                <a:solidFill>
                  <a:schemeClr val="bg1"/>
                </a:solidFill>
                <a:latin typeface="Arial" charset="0"/>
                <a:cs typeface="Arial" charset="0"/>
              </a:rPr>
              <a:t>4</a:t>
            </a:r>
          </a:p>
        </p:txBody>
      </p:sp>
      <p:sp>
        <p:nvSpPr>
          <p:cNvPr id="51" name="Rectangle 50"/>
          <p:cNvSpPr/>
          <p:nvPr/>
        </p:nvSpPr>
        <p:spPr bwMode="auto">
          <a:xfrm>
            <a:off x="7162282" y="5354741"/>
            <a:ext cx="2592288"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fr-BE" sz="1200" noProof="0" dirty="0"/>
              <a:t>Installation des agents</a:t>
            </a:r>
          </a:p>
          <a:p>
            <a:pPr algn="ctr"/>
            <a:r>
              <a:rPr lang="fr-BE" sz="1200" noProof="0" dirty="0"/>
              <a:t>Tests préalables</a:t>
            </a:r>
          </a:p>
        </p:txBody>
      </p:sp>
      <p:sp>
        <p:nvSpPr>
          <p:cNvPr id="52" name="Ovaal 22"/>
          <p:cNvSpPr/>
          <p:nvPr/>
        </p:nvSpPr>
        <p:spPr bwMode="auto">
          <a:xfrm>
            <a:off x="7018266" y="5158477"/>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fr-BE" sz="1600" b="1" noProof="0" dirty="0">
                <a:solidFill>
                  <a:schemeClr val="bg1"/>
                </a:solidFill>
                <a:latin typeface="Arial" charset="0"/>
                <a:cs typeface="Arial" charset="0"/>
              </a:rPr>
              <a:t>5</a:t>
            </a:r>
          </a:p>
        </p:txBody>
      </p:sp>
      <p:sp>
        <p:nvSpPr>
          <p:cNvPr id="29" name="Rectangle 28"/>
          <p:cNvSpPr/>
          <p:nvPr/>
        </p:nvSpPr>
        <p:spPr bwMode="auto">
          <a:xfrm>
            <a:off x="4807726" y="5123841"/>
            <a:ext cx="2094233"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fr-BE" sz="1200" noProof="0" dirty="0"/>
              <a:t>Fonctionnement </a:t>
            </a:r>
          </a:p>
          <a:p>
            <a:pPr algn="ctr"/>
            <a:r>
              <a:rPr lang="fr-BE" sz="1200" noProof="0" dirty="0"/>
              <a:t>du système de protection</a:t>
            </a:r>
          </a:p>
        </p:txBody>
      </p:sp>
      <p:sp>
        <p:nvSpPr>
          <p:cNvPr id="30" name="Ovaal 22"/>
          <p:cNvSpPr/>
          <p:nvPr/>
        </p:nvSpPr>
        <p:spPr bwMode="auto">
          <a:xfrm>
            <a:off x="4663710" y="5003142"/>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fr-BE" sz="1600" b="1" noProof="0" dirty="0">
                <a:solidFill>
                  <a:schemeClr val="bg1"/>
                </a:solidFill>
                <a:latin typeface="Arial" charset="0"/>
                <a:cs typeface="Arial" charset="0"/>
              </a:rPr>
              <a:t>6</a:t>
            </a:r>
          </a:p>
        </p:txBody>
      </p:sp>
      <p:sp>
        <p:nvSpPr>
          <p:cNvPr id="31" name="Rectangle 30"/>
          <p:cNvSpPr/>
          <p:nvPr/>
        </p:nvSpPr>
        <p:spPr bwMode="auto">
          <a:xfrm>
            <a:off x="2331733" y="5123841"/>
            <a:ext cx="2094233"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fr-BE" sz="1200" noProof="0" dirty="0"/>
              <a:t>Fin des travaux </a:t>
            </a:r>
          </a:p>
          <a:p>
            <a:pPr algn="ctr"/>
            <a:r>
              <a:rPr lang="fr-BE" sz="1200" noProof="0" dirty="0"/>
              <a:t>Suppression de la protection</a:t>
            </a:r>
          </a:p>
        </p:txBody>
      </p:sp>
      <p:sp>
        <p:nvSpPr>
          <p:cNvPr id="53" name="Ovaal 22"/>
          <p:cNvSpPr/>
          <p:nvPr/>
        </p:nvSpPr>
        <p:spPr bwMode="auto">
          <a:xfrm>
            <a:off x="2187717" y="5003142"/>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fr-BE" sz="1600" b="1" noProof="0" dirty="0">
                <a:solidFill>
                  <a:schemeClr val="bg1"/>
                </a:solidFill>
                <a:latin typeface="Arial" charset="0"/>
                <a:cs typeface="Arial" charset="0"/>
              </a:rPr>
              <a:t>7</a:t>
            </a:r>
          </a:p>
        </p:txBody>
      </p:sp>
      <p:sp>
        <p:nvSpPr>
          <p:cNvPr id="33" name="Draaiende pijl 15"/>
          <p:cNvSpPr/>
          <p:nvPr/>
        </p:nvSpPr>
        <p:spPr bwMode="auto">
          <a:xfrm rot="1987104">
            <a:off x="4388265" y="2450767"/>
            <a:ext cx="2160000" cy="2126743"/>
          </a:xfrm>
          <a:prstGeom prst="circularArrow">
            <a:avLst>
              <a:gd name="adj1" fmla="val 7689"/>
              <a:gd name="adj2" fmla="val 36663"/>
              <a:gd name="adj3" fmla="val 3785039"/>
              <a:gd name="adj4" fmla="val 12343958"/>
              <a:gd name="adj5" fmla="val 7273"/>
            </a:avLst>
          </a:prstGeom>
          <a:gradFill flip="none" rotWithShape="1">
            <a:gsLst>
              <a:gs pos="100000">
                <a:schemeClr val="bg1">
                  <a:lumMod val="65000"/>
                </a:schemeClr>
              </a:gs>
              <a:gs pos="100000">
                <a:schemeClr val="bg1">
                  <a:lumMod val="65000"/>
                </a:schemeClr>
              </a:gs>
              <a:gs pos="52000">
                <a:schemeClr val="bg1">
                  <a:lumMod val="85000"/>
                </a:schemeClr>
              </a:gs>
            </a:gsLst>
            <a:lin ang="2700000" scaled="1"/>
            <a:tileRect/>
          </a:gradFill>
          <a:ln w="317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fr-BE" noProof="0" dirty="0">
              <a:solidFill>
                <a:srgbClr val="FF0000"/>
              </a:solidFill>
            </a:endParaRPr>
          </a:p>
        </p:txBody>
      </p:sp>
      <p:grpSp>
        <p:nvGrpSpPr>
          <p:cNvPr id="2" name="Group 1"/>
          <p:cNvGrpSpPr/>
          <p:nvPr/>
        </p:nvGrpSpPr>
        <p:grpSpPr>
          <a:xfrm>
            <a:off x="3531526" y="2450767"/>
            <a:ext cx="2924776" cy="2160240"/>
            <a:chOff x="2007525" y="2644722"/>
            <a:chExt cx="2924776" cy="2160240"/>
          </a:xfrm>
        </p:grpSpPr>
        <p:sp>
          <p:nvSpPr>
            <p:cNvPr id="32" name="PIJL-LINKS 27"/>
            <p:cNvSpPr/>
            <p:nvPr/>
          </p:nvSpPr>
          <p:spPr bwMode="auto">
            <a:xfrm>
              <a:off x="2007525" y="4444922"/>
              <a:ext cx="1872208" cy="360040"/>
            </a:xfrm>
            <a:prstGeom prst="leftArrow">
              <a:avLst/>
            </a:prstGeom>
            <a:solidFill>
              <a:schemeClr val="bg1">
                <a:lumMod val="85000"/>
              </a:schemeClr>
            </a:solidFill>
            <a:ln w="317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fr-BE" noProof="0" dirty="0"/>
            </a:p>
          </p:txBody>
        </p:sp>
        <p:sp>
          <p:nvSpPr>
            <p:cNvPr id="35" name="Ovaal 14"/>
            <p:cNvSpPr/>
            <p:nvPr/>
          </p:nvSpPr>
          <p:spPr bwMode="auto">
            <a:xfrm>
              <a:off x="3663709" y="2644722"/>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fr-BE" sz="1600" b="1" noProof="0" dirty="0">
                  <a:solidFill>
                    <a:schemeClr val="bg1"/>
                  </a:solidFill>
                  <a:latin typeface="Arial" charset="0"/>
                  <a:cs typeface="Arial" charset="0"/>
                </a:rPr>
                <a:t>1</a:t>
              </a:r>
            </a:p>
          </p:txBody>
        </p:sp>
        <p:sp>
          <p:nvSpPr>
            <p:cNvPr id="36" name="Ovaal 18"/>
            <p:cNvSpPr/>
            <p:nvPr/>
          </p:nvSpPr>
          <p:spPr bwMode="auto">
            <a:xfrm>
              <a:off x="4283784" y="2809867"/>
              <a:ext cx="288032" cy="288032"/>
            </a:xfrm>
            <a:prstGeom prst="ellipse">
              <a:avLst/>
            </a:prstGeom>
            <a:solidFill>
              <a:schemeClr val="accent4"/>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fr-BE" sz="1600" b="1" noProof="0" dirty="0">
                  <a:solidFill>
                    <a:schemeClr val="bg1"/>
                  </a:solidFill>
                  <a:latin typeface="Arial" charset="0"/>
                  <a:cs typeface="Arial" charset="0"/>
                </a:rPr>
                <a:t>2</a:t>
              </a:r>
            </a:p>
          </p:txBody>
        </p:sp>
        <p:sp>
          <p:nvSpPr>
            <p:cNvPr id="41" name="Ovaal 18"/>
            <p:cNvSpPr/>
            <p:nvPr/>
          </p:nvSpPr>
          <p:spPr bwMode="auto">
            <a:xfrm>
              <a:off x="4644269" y="3322885"/>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fr-BE" sz="1600" b="1" noProof="0" dirty="0">
                  <a:solidFill>
                    <a:schemeClr val="bg1"/>
                  </a:solidFill>
                  <a:latin typeface="Arial" charset="0"/>
                  <a:cs typeface="Arial" charset="0"/>
                </a:rPr>
                <a:t>3</a:t>
              </a:r>
            </a:p>
          </p:txBody>
        </p:sp>
        <p:sp>
          <p:nvSpPr>
            <p:cNvPr id="46" name="Ovaal 18"/>
            <p:cNvSpPr/>
            <p:nvPr/>
          </p:nvSpPr>
          <p:spPr bwMode="auto">
            <a:xfrm>
              <a:off x="4246839" y="4374201"/>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fr-BE" sz="1600" b="1" noProof="0" dirty="0">
                  <a:solidFill>
                    <a:schemeClr val="bg1"/>
                  </a:solidFill>
                  <a:latin typeface="Arial" charset="0"/>
                  <a:cs typeface="Arial" charset="0"/>
                </a:rPr>
                <a:t>5</a:t>
              </a:r>
            </a:p>
          </p:txBody>
        </p:sp>
        <p:sp>
          <p:nvSpPr>
            <p:cNvPr id="47" name="Ovaal 18"/>
            <p:cNvSpPr/>
            <p:nvPr/>
          </p:nvSpPr>
          <p:spPr bwMode="auto">
            <a:xfrm>
              <a:off x="4644269" y="3903091"/>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fr-BE" sz="1600" b="1" noProof="0" dirty="0">
                  <a:solidFill>
                    <a:schemeClr val="bg1"/>
                  </a:solidFill>
                  <a:latin typeface="Arial" charset="0"/>
                  <a:cs typeface="Arial" charset="0"/>
                </a:rPr>
                <a:t>4</a:t>
              </a:r>
            </a:p>
          </p:txBody>
        </p:sp>
        <p:sp>
          <p:nvSpPr>
            <p:cNvPr id="50" name="Ovaal 18"/>
            <p:cNvSpPr/>
            <p:nvPr/>
          </p:nvSpPr>
          <p:spPr bwMode="auto">
            <a:xfrm>
              <a:off x="3581051" y="4480926"/>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fr-BE" sz="1600" b="1" noProof="0" dirty="0">
                  <a:solidFill>
                    <a:schemeClr val="bg1"/>
                  </a:solidFill>
                  <a:latin typeface="Arial" charset="0"/>
                  <a:cs typeface="Arial" charset="0"/>
                </a:rPr>
                <a:t>6</a:t>
              </a:r>
            </a:p>
          </p:txBody>
        </p:sp>
        <p:sp>
          <p:nvSpPr>
            <p:cNvPr id="54" name="Ovaal 18"/>
            <p:cNvSpPr/>
            <p:nvPr/>
          </p:nvSpPr>
          <p:spPr bwMode="auto">
            <a:xfrm>
              <a:off x="2943629" y="4480926"/>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fr-BE" sz="1600" b="1" noProof="0" dirty="0">
                  <a:solidFill>
                    <a:schemeClr val="bg1"/>
                  </a:solidFill>
                  <a:latin typeface="Arial" charset="0"/>
                  <a:cs typeface="Arial" charset="0"/>
                </a:rPr>
                <a:t>7</a:t>
              </a:r>
            </a:p>
          </p:txBody>
        </p:sp>
      </p:gr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6446" y="2866209"/>
            <a:ext cx="1015178" cy="1375403"/>
          </a:xfrm>
          <a:prstGeom prst="rect">
            <a:avLst/>
          </a:prstGeom>
        </p:spPr>
      </p:pic>
      <p:sp>
        <p:nvSpPr>
          <p:cNvPr id="39" name="Wolkvormige toelichting 17"/>
          <p:cNvSpPr/>
          <p:nvPr/>
        </p:nvSpPr>
        <p:spPr bwMode="auto">
          <a:xfrm>
            <a:off x="2056919" y="2238508"/>
            <a:ext cx="2590502" cy="1096869"/>
          </a:xfrm>
          <a:prstGeom prst="cloudCallout">
            <a:avLst>
              <a:gd name="adj1" fmla="val 64202"/>
              <a:gd name="adj2" fmla="val 32311"/>
            </a:avLst>
          </a:prstGeom>
          <a:noFill/>
          <a:ln w="31750" cap="flat" cmpd="sng" algn="ctr">
            <a:solidFill>
              <a:schemeClr val="accent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endParaRPr lang="fr-BE" sz="1200" noProof="0" dirty="0">
              <a:solidFill>
                <a:schemeClr val="tx2"/>
              </a:solidFill>
            </a:endParaRPr>
          </a:p>
        </p:txBody>
      </p:sp>
      <p:sp>
        <p:nvSpPr>
          <p:cNvPr id="34" name="TextBox 33"/>
          <p:cNvSpPr txBox="1"/>
          <p:nvPr/>
        </p:nvSpPr>
        <p:spPr>
          <a:xfrm>
            <a:off x="2541302" y="2407828"/>
            <a:ext cx="1584176" cy="738664"/>
          </a:xfrm>
          <a:prstGeom prst="rect">
            <a:avLst/>
          </a:prstGeom>
          <a:noFill/>
        </p:spPr>
        <p:txBody>
          <a:bodyPr wrap="square" rtlCol="0">
            <a:spAutoFit/>
          </a:bodyPr>
          <a:lstStyle/>
          <a:p>
            <a:r>
              <a:rPr lang="fr-BE" sz="1400" b="1" noProof="0" dirty="0">
                <a:solidFill>
                  <a:srgbClr val="005DA4"/>
                </a:solidFill>
                <a:latin typeface="+mn-lt"/>
              </a:rPr>
              <a:t>Établir un système de protection? </a:t>
            </a:r>
          </a:p>
          <a:p>
            <a:r>
              <a:rPr lang="fr-BE" sz="1400" b="1" noProof="0" dirty="0">
                <a:solidFill>
                  <a:srgbClr val="005DA4"/>
                </a:solidFill>
                <a:latin typeface="+mn-lt"/>
              </a:rPr>
              <a:t>Quelle approche? </a:t>
            </a:r>
          </a:p>
        </p:txBody>
      </p:sp>
      <p:pic>
        <p:nvPicPr>
          <p:cNvPr id="42" name="Picture 11" descr="D:\Documents And Settings\GQR7802\Local Settings\Temporary Internet Files\Content.IE5\HNYX0581\MC900441310[1].png">
            <a:extLst>
              <a:ext uri="{FF2B5EF4-FFF2-40B4-BE49-F238E27FC236}">
                <a16:creationId xmlns:a16="http://schemas.microsoft.com/office/drawing/2014/main" id="{75ADF102-888E-405B-9224-D64C82F50CB0}"/>
              </a:ext>
            </a:extLst>
          </p:cNvPr>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623293" y="1075113"/>
            <a:ext cx="519343" cy="423042"/>
          </a:xfrm>
          <a:prstGeom prst="rect">
            <a:avLst/>
          </a:prstGeom>
          <a:noFill/>
          <a:ln w="9525">
            <a:noFill/>
            <a:miter lim="800000"/>
            <a:headEnd/>
            <a:tailEnd/>
          </a:ln>
        </p:spPr>
      </p:pic>
      <p:pic>
        <p:nvPicPr>
          <p:cNvPr id="40" name="Picture 11" descr="D:\Documents And Settings\GQR7802\Local Settings\Temporary Internet Files\Content.IE5\HNYX0581\MC900441310[1].png">
            <a:extLst>
              <a:ext uri="{FF2B5EF4-FFF2-40B4-BE49-F238E27FC236}">
                <a16:creationId xmlns:a16="http://schemas.microsoft.com/office/drawing/2014/main" id="{664365A0-E57E-4C82-B30B-2466FD52DD57}"/>
              </a:ext>
            </a:extLst>
          </p:cNvPr>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9422579" y="1467820"/>
            <a:ext cx="519343" cy="423042"/>
          </a:xfrm>
          <a:prstGeom prst="rect">
            <a:avLst/>
          </a:prstGeom>
          <a:noFill/>
          <a:ln w="9525">
            <a:noFill/>
            <a:miter lim="800000"/>
            <a:headEnd/>
            <a:tailEnd/>
          </a:ln>
        </p:spPr>
      </p:pic>
    </p:spTree>
    <p:extLst>
      <p:ext uri="{BB962C8B-B14F-4D97-AF65-F5344CB8AC3E}">
        <p14:creationId xmlns:p14="http://schemas.microsoft.com/office/powerpoint/2010/main" val="168449405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bwMode="auto">
          <a:xfrm>
            <a:off x="7162282" y="1642627"/>
            <a:ext cx="2592288"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fr-BE" sz="1200" noProof="0" dirty="0"/>
              <a:t>Validation sur le terrain</a:t>
            </a:r>
          </a:p>
        </p:txBody>
      </p:sp>
      <p:sp>
        <p:nvSpPr>
          <p:cNvPr id="27" name="Rectangle 26"/>
          <p:cNvSpPr/>
          <p:nvPr/>
        </p:nvSpPr>
        <p:spPr bwMode="auto">
          <a:xfrm>
            <a:off x="4807725" y="1276570"/>
            <a:ext cx="2121664" cy="753244"/>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fr-BE" sz="1200" noProof="0" dirty="0"/>
              <a:t>Planification des travaux et détermination du système de protection</a:t>
            </a:r>
          </a:p>
        </p:txBody>
      </p:sp>
      <p:sp>
        <p:nvSpPr>
          <p:cNvPr id="37" name="Ovaal 21"/>
          <p:cNvSpPr/>
          <p:nvPr/>
        </p:nvSpPr>
        <p:spPr bwMode="auto">
          <a:xfrm>
            <a:off x="4670175" y="1176922"/>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fr-BE" sz="1600" b="1" noProof="0" dirty="0">
                <a:solidFill>
                  <a:schemeClr val="bg1"/>
                </a:solidFill>
                <a:latin typeface="Arial" charset="0"/>
                <a:cs typeface="Arial" charset="0"/>
              </a:rPr>
              <a:t>1</a:t>
            </a:r>
          </a:p>
        </p:txBody>
      </p:sp>
      <p:sp>
        <p:nvSpPr>
          <p:cNvPr id="38" name="Ovaal 22"/>
          <p:cNvSpPr/>
          <p:nvPr/>
        </p:nvSpPr>
        <p:spPr bwMode="auto">
          <a:xfrm>
            <a:off x="7018266" y="1509176"/>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fr-BE" sz="1600" b="1" noProof="0" dirty="0">
                <a:solidFill>
                  <a:schemeClr val="bg1"/>
                </a:solidFill>
                <a:latin typeface="Arial" charset="0"/>
                <a:cs typeface="Arial" charset="0"/>
              </a:rPr>
              <a:t>2</a:t>
            </a:r>
          </a:p>
        </p:txBody>
      </p:sp>
      <p:sp>
        <p:nvSpPr>
          <p:cNvPr id="44" name="Rectangle 43"/>
          <p:cNvSpPr/>
          <p:nvPr/>
        </p:nvSpPr>
        <p:spPr bwMode="auto">
          <a:xfrm>
            <a:off x="7162282" y="2890837"/>
            <a:ext cx="2592288"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fr-BE" sz="1200" noProof="0" dirty="0"/>
              <a:t>Détermination de l’emplacement de l’agent garde-frontière</a:t>
            </a:r>
          </a:p>
        </p:txBody>
      </p:sp>
      <p:sp>
        <p:nvSpPr>
          <p:cNvPr id="45" name="Ovaal 22"/>
          <p:cNvSpPr/>
          <p:nvPr/>
        </p:nvSpPr>
        <p:spPr bwMode="auto">
          <a:xfrm>
            <a:off x="7018266" y="2746821"/>
            <a:ext cx="288032" cy="288032"/>
          </a:xfrm>
          <a:prstGeom prst="ellipse">
            <a:avLst/>
          </a:prstGeom>
          <a:solidFill>
            <a:schemeClr val="accent4"/>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fr-BE" sz="1600" b="1" noProof="0" dirty="0">
                <a:solidFill>
                  <a:schemeClr val="bg1"/>
                </a:solidFill>
                <a:latin typeface="Arial" charset="0"/>
                <a:cs typeface="Arial" charset="0"/>
              </a:rPr>
              <a:t>3</a:t>
            </a:r>
          </a:p>
        </p:txBody>
      </p:sp>
      <p:sp>
        <p:nvSpPr>
          <p:cNvPr id="48" name="Rectangle 47"/>
          <p:cNvSpPr/>
          <p:nvPr/>
        </p:nvSpPr>
        <p:spPr bwMode="auto">
          <a:xfrm>
            <a:off x="7162282" y="4139046"/>
            <a:ext cx="2592288"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fr-BE" sz="1200" noProof="0" dirty="0"/>
              <a:t>Briefing des agents</a:t>
            </a:r>
          </a:p>
          <a:p>
            <a:pPr algn="ctr"/>
            <a:r>
              <a:rPr lang="fr-BE" sz="1200" noProof="0" dirty="0"/>
              <a:t>Contrôle de l’équipement de l’agent garde-frontière</a:t>
            </a:r>
          </a:p>
        </p:txBody>
      </p:sp>
      <p:sp>
        <p:nvSpPr>
          <p:cNvPr id="49" name="Ovaal 22"/>
          <p:cNvSpPr/>
          <p:nvPr/>
        </p:nvSpPr>
        <p:spPr bwMode="auto">
          <a:xfrm>
            <a:off x="7018266" y="3995030"/>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fr-BE" sz="1600" b="1" noProof="0" dirty="0">
                <a:solidFill>
                  <a:schemeClr val="bg1"/>
                </a:solidFill>
                <a:latin typeface="Arial" charset="0"/>
                <a:cs typeface="Arial" charset="0"/>
              </a:rPr>
              <a:t>4</a:t>
            </a:r>
          </a:p>
        </p:txBody>
      </p:sp>
      <p:sp>
        <p:nvSpPr>
          <p:cNvPr id="51" name="Rectangle 50"/>
          <p:cNvSpPr/>
          <p:nvPr/>
        </p:nvSpPr>
        <p:spPr bwMode="auto">
          <a:xfrm>
            <a:off x="7162282" y="5354741"/>
            <a:ext cx="2592288"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fr-BE" sz="1200" noProof="0" dirty="0"/>
              <a:t>Installation des agents</a:t>
            </a:r>
          </a:p>
          <a:p>
            <a:pPr algn="ctr"/>
            <a:r>
              <a:rPr lang="fr-BE" sz="1200" noProof="0" dirty="0"/>
              <a:t>Tests préalables</a:t>
            </a:r>
          </a:p>
        </p:txBody>
      </p:sp>
      <p:sp>
        <p:nvSpPr>
          <p:cNvPr id="52" name="Ovaal 22"/>
          <p:cNvSpPr/>
          <p:nvPr/>
        </p:nvSpPr>
        <p:spPr bwMode="auto">
          <a:xfrm>
            <a:off x="7018266" y="5158477"/>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fr-BE" sz="1600" b="1" noProof="0" dirty="0">
                <a:solidFill>
                  <a:schemeClr val="bg1"/>
                </a:solidFill>
                <a:latin typeface="Arial" charset="0"/>
                <a:cs typeface="Arial" charset="0"/>
              </a:rPr>
              <a:t>5</a:t>
            </a:r>
          </a:p>
        </p:txBody>
      </p:sp>
      <p:sp>
        <p:nvSpPr>
          <p:cNvPr id="29" name="Rectangle 28"/>
          <p:cNvSpPr/>
          <p:nvPr/>
        </p:nvSpPr>
        <p:spPr bwMode="auto">
          <a:xfrm>
            <a:off x="4807726" y="5123841"/>
            <a:ext cx="2094233"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fr-BE" sz="1200" noProof="0" dirty="0"/>
              <a:t>Fonctionnement </a:t>
            </a:r>
          </a:p>
          <a:p>
            <a:pPr algn="ctr"/>
            <a:r>
              <a:rPr lang="fr-BE" sz="1200" noProof="0" dirty="0"/>
              <a:t>du système de protection</a:t>
            </a:r>
          </a:p>
        </p:txBody>
      </p:sp>
      <p:sp>
        <p:nvSpPr>
          <p:cNvPr id="30" name="Ovaal 22"/>
          <p:cNvSpPr/>
          <p:nvPr/>
        </p:nvSpPr>
        <p:spPr bwMode="auto">
          <a:xfrm>
            <a:off x="4663710" y="5003142"/>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fr-BE" sz="1600" b="1" noProof="0" dirty="0">
                <a:solidFill>
                  <a:schemeClr val="bg1"/>
                </a:solidFill>
                <a:latin typeface="Arial" charset="0"/>
                <a:cs typeface="Arial" charset="0"/>
              </a:rPr>
              <a:t>6</a:t>
            </a:r>
          </a:p>
        </p:txBody>
      </p:sp>
      <p:sp>
        <p:nvSpPr>
          <p:cNvPr id="31" name="Rectangle 30"/>
          <p:cNvSpPr/>
          <p:nvPr/>
        </p:nvSpPr>
        <p:spPr bwMode="auto">
          <a:xfrm>
            <a:off x="2331733" y="5123841"/>
            <a:ext cx="2094233"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fr-BE" sz="1200" noProof="0" dirty="0"/>
              <a:t>Fin des travaux </a:t>
            </a:r>
          </a:p>
          <a:p>
            <a:pPr algn="ctr"/>
            <a:r>
              <a:rPr lang="fr-BE" sz="1200" noProof="0" dirty="0"/>
              <a:t>Suppression de la protection</a:t>
            </a:r>
          </a:p>
        </p:txBody>
      </p:sp>
      <p:sp>
        <p:nvSpPr>
          <p:cNvPr id="53" name="Ovaal 22"/>
          <p:cNvSpPr/>
          <p:nvPr/>
        </p:nvSpPr>
        <p:spPr bwMode="auto">
          <a:xfrm>
            <a:off x="2187717" y="5003142"/>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fr-BE" sz="1600" b="1" noProof="0" dirty="0">
                <a:solidFill>
                  <a:schemeClr val="bg1"/>
                </a:solidFill>
                <a:latin typeface="Arial" charset="0"/>
                <a:cs typeface="Arial" charset="0"/>
              </a:rPr>
              <a:t>7</a:t>
            </a:r>
          </a:p>
        </p:txBody>
      </p:sp>
      <p:sp>
        <p:nvSpPr>
          <p:cNvPr id="33" name="Draaiende pijl 15"/>
          <p:cNvSpPr/>
          <p:nvPr/>
        </p:nvSpPr>
        <p:spPr bwMode="auto">
          <a:xfrm rot="1987104">
            <a:off x="4388265" y="2450767"/>
            <a:ext cx="2160000" cy="2126743"/>
          </a:xfrm>
          <a:prstGeom prst="circularArrow">
            <a:avLst>
              <a:gd name="adj1" fmla="val 7689"/>
              <a:gd name="adj2" fmla="val 36663"/>
              <a:gd name="adj3" fmla="val 3785039"/>
              <a:gd name="adj4" fmla="val 12343958"/>
              <a:gd name="adj5" fmla="val 7273"/>
            </a:avLst>
          </a:prstGeom>
          <a:gradFill flip="none" rotWithShape="1">
            <a:gsLst>
              <a:gs pos="100000">
                <a:schemeClr val="bg1">
                  <a:lumMod val="65000"/>
                </a:schemeClr>
              </a:gs>
              <a:gs pos="100000">
                <a:schemeClr val="bg1">
                  <a:lumMod val="65000"/>
                </a:schemeClr>
              </a:gs>
              <a:gs pos="52000">
                <a:schemeClr val="bg1">
                  <a:lumMod val="85000"/>
                </a:schemeClr>
              </a:gs>
            </a:gsLst>
            <a:lin ang="2700000" scaled="1"/>
            <a:tileRect/>
          </a:gradFill>
          <a:ln w="317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fr-BE" noProof="0" dirty="0">
              <a:solidFill>
                <a:srgbClr val="FF0000"/>
              </a:solidFill>
            </a:endParaRPr>
          </a:p>
        </p:txBody>
      </p:sp>
      <p:grpSp>
        <p:nvGrpSpPr>
          <p:cNvPr id="2" name="Group 1"/>
          <p:cNvGrpSpPr/>
          <p:nvPr/>
        </p:nvGrpSpPr>
        <p:grpSpPr>
          <a:xfrm>
            <a:off x="3531526" y="2450767"/>
            <a:ext cx="2924776" cy="2160240"/>
            <a:chOff x="2007525" y="2644722"/>
            <a:chExt cx="2924776" cy="2160240"/>
          </a:xfrm>
        </p:grpSpPr>
        <p:sp>
          <p:nvSpPr>
            <p:cNvPr id="32" name="PIJL-LINKS 27"/>
            <p:cNvSpPr/>
            <p:nvPr/>
          </p:nvSpPr>
          <p:spPr bwMode="auto">
            <a:xfrm>
              <a:off x="2007525" y="4444922"/>
              <a:ext cx="1872208" cy="360040"/>
            </a:xfrm>
            <a:prstGeom prst="leftArrow">
              <a:avLst/>
            </a:prstGeom>
            <a:solidFill>
              <a:schemeClr val="bg1">
                <a:lumMod val="85000"/>
              </a:schemeClr>
            </a:solidFill>
            <a:ln w="317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fr-BE" noProof="0" dirty="0"/>
            </a:p>
          </p:txBody>
        </p:sp>
        <p:sp>
          <p:nvSpPr>
            <p:cNvPr id="35" name="Ovaal 14"/>
            <p:cNvSpPr/>
            <p:nvPr/>
          </p:nvSpPr>
          <p:spPr bwMode="auto">
            <a:xfrm>
              <a:off x="3663709" y="2644722"/>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fr-BE" sz="1600" b="1" noProof="0" dirty="0">
                  <a:solidFill>
                    <a:schemeClr val="bg1"/>
                  </a:solidFill>
                  <a:latin typeface="Arial" charset="0"/>
                  <a:cs typeface="Arial" charset="0"/>
                </a:rPr>
                <a:t>1</a:t>
              </a:r>
            </a:p>
          </p:txBody>
        </p:sp>
        <p:sp>
          <p:nvSpPr>
            <p:cNvPr id="36" name="Ovaal 18"/>
            <p:cNvSpPr/>
            <p:nvPr/>
          </p:nvSpPr>
          <p:spPr bwMode="auto">
            <a:xfrm>
              <a:off x="4283784" y="2809867"/>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fr-BE" sz="1600" b="1" noProof="0" dirty="0">
                  <a:solidFill>
                    <a:schemeClr val="bg1"/>
                  </a:solidFill>
                  <a:latin typeface="Arial" charset="0"/>
                  <a:cs typeface="Arial" charset="0"/>
                </a:rPr>
                <a:t>2</a:t>
              </a:r>
            </a:p>
          </p:txBody>
        </p:sp>
        <p:sp>
          <p:nvSpPr>
            <p:cNvPr id="41" name="Ovaal 18"/>
            <p:cNvSpPr/>
            <p:nvPr/>
          </p:nvSpPr>
          <p:spPr bwMode="auto">
            <a:xfrm>
              <a:off x="4644269" y="3322885"/>
              <a:ext cx="288032" cy="288032"/>
            </a:xfrm>
            <a:prstGeom prst="ellipse">
              <a:avLst/>
            </a:prstGeom>
            <a:solidFill>
              <a:schemeClr val="accent4"/>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fr-BE" sz="1600" b="1" noProof="0" dirty="0">
                  <a:solidFill>
                    <a:schemeClr val="bg1"/>
                  </a:solidFill>
                  <a:latin typeface="Arial" charset="0"/>
                  <a:cs typeface="Arial" charset="0"/>
                </a:rPr>
                <a:t>3</a:t>
              </a:r>
            </a:p>
          </p:txBody>
        </p:sp>
        <p:sp>
          <p:nvSpPr>
            <p:cNvPr id="46" name="Ovaal 18"/>
            <p:cNvSpPr/>
            <p:nvPr/>
          </p:nvSpPr>
          <p:spPr bwMode="auto">
            <a:xfrm>
              <a:off x="4246839" y="4374201"/>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fr-BE" sz="1600" b="1" noProof="0" dirty="0">
                  <a:solidFill>
                    <a:schemeClr val="bg1"/>
                  </a:solidFill>
                  <a:latin typeface="Arial" charset="0"/>
                  <a:cs typeface="Arial" charset="0"/>
                </a:rPr>
                <a:t>5</a:t>
              </a:r>
            </a:p>
          </p:txBody>
        </p:sp>
        <p:sp>
          <p:nvSpPr>
            <p:cNvPr id="47" name="Ovaal 18"/>
            <p:cNvSpPr/>
            <p:nvPr/>
          </p:nvSpPr>
          <p:spPr bwMode="auto">
            <a:xfrm>
              <a:off x="4644269" y="3903091"/>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fr-BE" sz="1600" b="1" noProof="0" dirty="0">
                  <a:solidFill>
                    <a:schemeClr val="bg1"/>
                  </a:solidFill>
                  <a:latin typeface="Arial" charset="0"/>
                  <a:cs typeface="Arial" charset="0"/>
                </a:rPr>
                <a:t>4</a:t>
              </a:r>
            </a:p>
          </p:txBody>
        </p:sp>
        <p:sp>
          <p:nvSpPr>
            <p:cNvPr id="50" name="Ovaal 18"/>
            <p:cNvSpPr/>
            <p:nvPr/>
          </p:nvSpPr>
          <p:spPr bwMode="auto">
            <a:xfrm>
              <a:off x="3581051" y="4480926"/>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fr-BE" sz="1600" b="1" noProof="0" dirty="0">
                  <a:solidFill>
                    <a:schemeClr val="bg1"/>
                  </a:solidFill>
                  <a:latin typeface="Arial" charset="0"/>
                  <a:cs typeface="Arial" charset="0"/>
                </a:rPr>
                <a:t>6</a:t>
              </a:r>
            </a:p>
          </p:txBody>
        </p:sp>
        <p:sp>
          <p:nvSpPr>
            <p:cNvPr id="54" name="Ovaal 18"/>
            <p:cNvSpPr/>
            <p:nvPr/>
          </p:nvSpPr>
          <p:spPr bwMode="auto">
            <a:xfrm>
              <a:off x="2943629" y="4480926"/>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fr-BE" sz="1600" b="1" noProof="0" dirty="0">
                  <a:solidFill>
                    <a:schemeClr val="bg1"/>
                  </a:solidFill>
                  <a:latin typeface="Arial" charset="0"/>
                  <a:cs typeface="Arial" charset="0"/>
                </a:rPr>
                <a:t>7</a:t>
              </a:r>
            </a:p>
          </p:txBody>
        </p:sp>
      </p:gr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6446" y="2866209"/>
            <a:ext cx="1015178" cy="1375403"/>
          </a:xfrm>
          <a:prstGeom prst="rect">
            <a:avLst/>
          </a:prstGeom>
        </p:spPr>
      </p:pic>
      <p:sp>
        <p:nvSpPr>
          <p:cNvPr id="39" name="Wolkvormige toelichting 17"/>
          <p:cNvSpPr/>
          <p:nvPr/>
        </p:nvSpPr>
        <p:spPr bwMode="auto">
          <a:xfrm>
            <a:off x="2056919" y="2238508"/>
            <a:ext cx="2590502" cy="1096869"/>
          </a:xfrm>
          <a:prstGeom prst="cloudCallout">
            <a:avLst>
              <a:gd name="adj1" fmla="val 64202"/>
              <a:gd name="adj2" fmla="val 32311"/>
            </a:avLst>
          </a:prstGeom>
          <a:noFill/>
          <a:ln w="31750" cap="flat" cmpd="sng" algn="ctr">
            <a:solidFill>
              <a:schemeClr val="accent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endParaRPr lang="fr-BE" sz="1200" noProof="0" dirty="0">
              <a:solidFill>
                <a:schemeClr val="tx2"/>
              </a:solidFill>
            </a:endParaRPr>
          </a:p>
        </p:txBody>
      </p:sp>
      <p:sp>
        <p:nvSpPr>
          <p:cNvPr id="34" name="TextBox 33"/>
          <p:cNvSpPr txBox="1"/>
          <p:nvPr/>
        </p:nvSpPr>
        <p:spPr>
          <a:xfrm>
            <a:off x="2556292" y="2390596"/>
            <a:ext cx="1584176" cy="738664"/>
          </a:xfrm>
          <a:prstGeom prst="rect">
            <a:avLst/>
          </a:prstGeom>
          <a:noFill/>
        </p:spPr>
        <p:txBody>
          <a:bodyPr wrap="square" rtlCol="0">
            <a:spAutoFit/>
          </a:bodyPr>
          <a:lstStyle/>
          <a:p>
            <a:r>
              <a:rPr lang="fr-BE" sz="1400" b="1" noProof="0" dirty="0">
                <a:solidFill>
                  <a:srgbClr val="005DA4"/>
                </a:solidFill>
                <a:latin typeface="+mn-lt"/>
              </a:rPr>
              <a:t>Établir un système de protection? </a:t>
            </a:r>
          </a:p>
          <a:p>
            <a:r>
              <a:rPr lang="fr-BE" sz="1400" b="1" noProof="0" dirty="0">
                <a:solidFill>
                  <a:srgbClr val="005DA4"/>
                </a:solidFill>
                <a:latin typeface="+mn-lt"/>
              </a:rPr>
              <a:t>Quelle approche? </a:t>
            </a:r>
          </a:p>
        </p:txBody>
      </p:sp>
      <p:pic>
        <p:nvPicPr>
          <p:cNvPr id="42" name="Picture 11" descr="D:\Documents And Settings\GQR7802\Local Settings\Temporary Internet Files\Content.IE5\HNYX0581\MC900441310[1].png">
            <a:extLst>
              <a:ext uri="{FF2B5EF4-FFF2-40B4-BE49-F238E27FC236}">
                <a16:creationId xmlns:a16="http://schemas.microsoft.com/office/drawing/2014/main" id="{75ADF102-888E-405B-9224-D64C82F50CB0}"/>
              </a:ext>
            </a:extLst>
          </p:cNvPr>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623293" y="1075113"/>
            <a:ext cx="519343" cy="423042"/>
          </a:xfrm>
          <a:prstGeom prst="rect">
            <a:avLst/>
          </a:prstGeom>
          <a:noFill/>
          <a:ln w="9525">
            <a:noFill/>
            <a:miter lim="800000"/>
            <a:headEnd/>
            <a:tailEnd/>
          </a:ln>
        </p:spPr>
      </p:pic>
      <p:pic>
        <p:nvPicPr>
          <p:cNvPr id="40" name="Picture 11" descr="D:\Documents And Settings\GQR7802\Local Settings\Temporary Internet Files\Content.IE5\HNYX0581\MC900441310[1].png">
            <a:extLst>
              <a:ext uri="{FF2B5EF4-FFF2-40B4-BE49-F238E27FC236}">
                <a16:creationId xmlns:a16="http://schemas.microsoft.com/office/drawing/2014/main" id="{664365A0-E57E-4C82-B30B-2466FD52DD57}"/>
              </a:ext>
            </a:extLst>
          </p:cNvPr>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9422579" y="1467820"/>
            <a:ext cx="519343" cy="423042"/>
          </a:xfrm>
          <a:prstGeom prst="rect">
            <a:avLst/>
          </a:prstGeom>
          <a:noFill/>
          <a:ln w="9525">
            <a:noFill/>
            <a:miter lim="800000"/>
            <a:headEnd/>
            <a:tailEnd/>
          </a:ln>
        </p:spPr>
      </p:pic>
    </p:spTree>
    <p:extLst>
      <p:ext uri="{BB962C8B-B14F-4D97-AF65-F5344CB8AC3E}">
        <p14:creationId xmlns:p14="http://schemas.microsoft.com/office/powerpoint/2010/main" val="312218041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bwMode="auto">
          <a:xfrm>
            <a:off x="767408" y="4590436"/>
            <a:ext cx="10009112" cy="1769854"/>
          </a:xfrm>
          <a:prstGeom prst="roundRect">
            <a:avLst/>
          </a:prstGeom>
          <a:noFill/>
          <a:ln w="12700" cap="flat" cmpd="sng" algn="ctr">
            <a:solidFill>
              <a:schemeClr val="accent2"/>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just"/>
            <a:endParaRPr lang="fr-BE" sz="1400" noProof="0" dirty="0">
              <a:solidFill>
                <a:schemeClr val="accent2"/>
              </a:solidFill>
              <a:latin typeface="+mn-lt"/>
            </a:endParaRPr>
          </a:p>
          <a:p>
            <a:pPr algn="just"/>
            <a:r>
              <a:rPr lang="fr-BE" sz="1400" noProof="0" dirty="0">
                <a:solidFill>
                  <a:schemeClr val="accent2"/>
                </a:solidFill>
                <a:latin typeface="+mn-lt"/>
              </a:rPr>
              <a:t>Dans le système de protection avec une personne qui supervise la délimitation de la zone de chantier (agent garde-frontière), la personne doit être positionné de manière à pouvoir </a:t>
            </a:r>
            <a:r>
              <a:rPr lang="fr-BE" sz="1400" b="1" noProof="0" dirty="0">
                <a:solidFill>
                  <a:schemeClr val="accent2"/>
                </a:solidFill>
                <a:latin typeface="+mn-lt"/>
              </a:rPr>
              <a:t>observer à tout moment les limites (la distance vis-à-vis de la zone dangereuse ou le gabarit) et les postes de travail. </a:t>
            </a:r>
          </a:p>
          <a:p>
            <a:pPr algn="just"/>
            <a:endParaRPr lang="fr-BE" sz="1400" noProof="0" dirty="0">
              <a:solidFill>
                <a:schemeClr val="accent2"/>
              </a:solidFill>
              <a:latin typeface="+mn-lt"/>
            </a:endParaRPr>
          </a:p>
          <a:p>
            <a:pPr algn="just"/>
            <a:r>
              <a:rPr lang="fr-BE" sz="1400" noProof="0" dirty="0">
                <a:solidFill>
                  <a:schemeClr val="accent2"/>
                </a:solidFill>
                <a:latin typeface="+mn-lt"/>
              </a:rPr>
              <a:t>Il doit toujours être situé </a:t>
            </a:r>
            <a:r>
              <a:rPr lang="fr-BE" sz="1400" b="1" noProof="0" dirty="0">
                <a:solidFill>
                  <a:schemeClr val="accent2"/>
                </a:solidFill>
                <a:latin typeface="+mn-lt"/>
              </a:rPr>
              <a:t>en dehors de la zone dangereuse au gabarit. </a:t>
            </a:r>
          </a:p>
          <a:p>
            <a:pPr algn="just"/>
            <a:endParaRPr lang="fr-BE" sz="1400" b="1" noProof="0" dirty="0">
              <a:solidFill>
                <a:schemeClr val="accent2"/>
              </a:solidFill>
              <a:latin typeface="+mn-lt"/>
            </a:endParaRPr>
          </a:p>
          <a:p>
            <a:pPr algn="just"/>
            <a:r>
              <a:rPr lang="fr-BE" sz="1400" noProof="0" dirty="0">
                <a:solidFill>
                  <a:schemeClr val="accent2"/>
                </a:solidFill>
                <a:latin typeface="+mn-lt"/>
              </a:rPr>
              <a:t>Il dispose des moyens de communication (klaxon, radio) lui permettant de relayer efficacement l’alerte au personnel travaillant sur les différents postes de travail. </a:t>
            </a:r>
          </a:p>
          <a:p>
            <a:pPr algn="just"/>
            <a:endParaRPr lang="fr-BE" sz="1400" noProof="0" dirty="0">
              <a:solidFill>
                <a:schemeClr val="accent2"/>
              </a:solidFill>
              <a:latin typeface="+mn-lt"/>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97206" y="1124744"/>
            <a:ext cx="1347358" cy="1095831"/>
          </a:xfrm>
          <a:prstGeom prst="rect">
            <a:avLst/>
          </a:prstGeom>
        </p:spPr>
      </p:pic>
      <p:cxnSp>
        <p:nvCxnSpPr>
          <p:cNvPr id="8" name="Straight Connector 14"/>
          <p:cNvCxnSpPr/>
          <p:nvPr/>
        </p:nvCxnSpPr>
        <p:spPr bwMode="auto">
          <a:xfrm flipV="1">
            <a:off x="3019111" y="3423052"/>
            <a:ext cx="6186138" cy="26900"/>
          </a:xfrm>
          <a:prstGeom prst="line">
            <a:avLst/>
          </a:prstGeom>
          <a:solidFill>
            <a:schemeClr val="accent1"/>
          </a:solidFill>
          <a:ln w="22225" cap="flat" cmpd="sng" algn="ctr">
            <a:solidFill>
              <a:srgbClr val="0070C0"/>
            </a:solidFill>
            <a:prstDash val="solid"/>
            <a:round/>
            <a:headEnd type="none" w="med" len="med"/>
            <a:tailEnd type="none" w="med" len="med"/>
          </a:ln>
          <a:effectLst/>
        </p:spPr>
      </p:cxnSp>
      <p:cxnSp>
        <p:nvCxnSpPr>
          <p:cNvPr id="10" name="Straight Connector 14"/>
          <p:cNvCxnSpPr/>
          <p:nvPr/>
        </p:nvCxnSpPr>
        <p:spPr bwMode="auto">
          <a:xfrm flipV="1">
            <a:off x="3019111" y="4113740"/>
            <a:ext cx="6186138" cy="26900"/>
          </a:xfrm>
          <a:prstGeom prst="line">
            <a:avLst/>
          </a:prstGeom>
          <a:solidFill>
            <a:schemeClr val="accent1"/>
          </a:solidFill>
          <a:ln w="22225" cap="flat" cmpd="sng" algn="ctr">
            <a:solidFill>
              <a:srgbClr val="0070C0"/>
            </a:solidFill>
            <a:prstDash val="solid"/>
            <a:round/>
            <a:headEnd type="none" w="med" len="med"/>
            <a:tailEnd type="none" w="med" len="med"/>
          </a:ln>
          <a:effectLst/>
        </p:spPr>
      </p:cxnSp>
      <p:sp>
        <p:nvSpPr>
          <p:cNvPr id="11" name="Chevron 29"/>
          <p:cNvSpPr>
            <a:spLocks noChangeArrowheads="1"/>
          </p:cNvSpPr>
          <p:nvPr/>
        </p:nvSpPr>
        <p:spPr bwMode="auto">
          <a:xfrm>
            <a:off x="3491905" y="3374177"/>
            <a:ext cx="107762" cy="149005"/>
          </a:xfrm>
          <a:prstGeom prst="chevron">
            <a:avLst>
              <a:gd name="adj" fmla="val 50000"/>
            </a:avLst>
          </a:prstGeom>
          <a:solidFill>
            <a:schemeClr val="accent1"/>
          </a:solidFill>
          <a:ln w="31750" algn="ctr">
            <a:solidFill>
              <a:srgbClr val="0070C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fr-BE" noProof="0" dirty="0"/>
          </a:p>
        </p:txBody>
      </p:sp>
      <p:sp>
        <p:nvSpPr>
          <p:cNvPr id="12" name="Chevron 30"/>
          <p:cNvSpPr>
            <a:spLocks noChangeAspect="1"/>
          </p:cNvSpPr>
          <p:nvPr/>
        </p:nvSpPr>
        <p:spPr bwMode="auto">
          <a:xfrm flipH="1">
            <a:off x="3484517" y="4069713"/>
            <a:ext cx="107762" cy="149004"/>
          </a:xfrm>
          <a:prstGeom prst="chevron">
            <a:avLst>
              <a:gd name="adj" fmla="val 50000"/>
            </a:avLst>
          </a:prstGeom>
          <a:solidFill>
            <a:schemeClr val="accent1"/>
          </a:solidFill>
          <a:ln w="31750" algn="ctr">
            <a:solidFill>
              <a:srgbClr val="0070C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fr-BE" noProof="0" dirty="0"/>
          </a:p>
        </p:txBody>
      </p:sp>
      <p:sp>
        <p:nvSpPr>
          <p:cNvPr id="16" name="Oval 63"/>
          <p:cNvSpPr>
            <a:spLocks noChangeArrowheads="1"/>
          </p:cNvSpPr>
          <p:nvPr/>
        </p:nvSpPr>
        <p:spPr bwMode="auto">
          <a:xfrm>
            <a:off x="3887273" y="3393021"/>
            <a:ext cx="80223" cy="111344"/>
          </a:xfrm>
          <a:prstGeom prst="ellipse">
            <a:avLst/>
          </a:prstGeom>
          <a:solidFill>
            <a:srgbClr val="FF0000"/>
          </a:solidFill>
          <a:ln w="31750" algn="ctr">
            <a:solidFill>
              <a:srgbClr val="FF000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fr-BE" noProof="0" dirty="0"/>
          </a:p>
        </p:txBody>
      </p:sp>
      <p:sp>
        <p:nvSpPr>
          <p:cNvPr id="17" name="Rectangle 18"/>
          <p:cNvSpPr>
            <a:spLocks noChangeArrowheads="1"/>
          </p:cNvSpPr>
          <p:nvPr/>
        </p:nvSpPr>
        <p:spPr bwMode="auto">
          <a:xfrm>
            <a:off x="8812682" y="3360741"/>
            <a:ext cx="92196" cy="124443"/>
          </a:xfrm>
          <a:prstGeom prst="rect">
            <a:avLst/>
          </a:prstGeom>
          <a:solidFill>
            <a:srgbClr val="FF0000"/>
          </a:solidFill>
          <a:ln>
            <a:noFill/>
          </a:ln>
          <a:extLst>
            <a:ext uri="{91240B29-F687-4F45-9708-019B960494DF}">
              <a14:hiddenLine xmlns:a14="http://schemas.microsoft.com/office/drawing/2010/main" w="31750" algn="ctr">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fr-BE" noProof="0" dirty="0"/>
          </a:p>
        </p:txBody>
      </p:sp>
      <p:sp>
        <p:nvSpPr>
          <p:cNvPr id="18" name="TextBox 17"/>
          <p:cNvSpPr txBox="1"/>
          <p:nvPr/>
        </p:nvSpPr>
        <p:spPr>
          <a:xfrm>
            <a:off x="3007792" y="2923560"/>
            <a:ext cx="679115" cy="289251"/>
          </a:xfrm>
          <a:prstGeom prst="rect">
            <a:avLst/>
          </a:prstGeom>
          <a:noFill/>
        </p:spPr>
        <p:txBody>
          <a:bodyPr wrap="square" rtlCol="0">
            <a:spAutoFit/>
          </a:bodyPr>
          <a:lstStyle/>
          <a:p>
            <a:r>
              <a:rPr lang="fr-BE" sz="1000" b="1" noProof="0" dirty="0">
                <a:latin typeface="+mn-lt"/>
              </a:rPr>
              <a:t>Namur</a:t>
            </a:r>
            <a:r>
              <a:rPr lang="fr-BE" sz="1200" noProof="0" dirty="0"/>
              <a:t> </a:t>
            </a:r>
          </a:p>
        </p:txBody>
      </p:sp>
      <p:sp>
        <p:nvSpPr>
          <p:cNvPr id="19" name="TextBox 18"/>
          <p:cNvSpPr txBox="1"/>
          <p:nvPr/>
        </p:nvSpPr>
        <p:spPr>
          <a:xfrm>
            <a:off x="8740197" y="2902427"/>
            <a:ext cx="964339" cy="289251"/>
          </a:xfrm>
          <a:prstGeom prst="rect">
            <a:avLst/>
          </a:prstGeom>
          <a:noFill/>
        </p:spPr>
        <p:txBody>
          <a:bodyPr wrap="square" rtlCol="0">
            <a:spAutoFit/>
          </a:bodyPr>
          <a:lstStyle/>
          <a:p>
            <a:r>
              <a:rPr lang="fr-BE" sz="1000" b="1" noProof="0" dirty="0">
                <a:latin typeface="+mn-lt"/>
              </a:rPr>
              <a:t>Arlon</a:t>
            </a:r>
            <a:r>
              <a:rPr lang="fr-BE" sz="1200" noProof="0" dirty="0"/>
              <a:t> </a:t>
            </a:r>
          </a:p>
        </p:txBody>
      </p:sp>
      <p:cxnSp>
        <p:nvCxnSpPr>
          <p:cNvPr id="23" name="Straight Arrow Connector 22"/>
          <p:cNvCxnSpPr>
            <a:cxnSpLocks/>
          </p:cNvCxnSpPr>
          <p:nvPr/>
        </p:nvCxnSpPr>
        <p:spPr>
          <a:xfrm>
            <a:off x="6081336" y="2359165"/>
            <a:ext cx="894020" cy="321317"/>
          </a:xfrm>
          <a:prstGeom prst="straightConnector1">
            <a:avLst/>
          </a:prstGeom>
          <a:ln w="1905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a:off x="6089580" y="1816464"/>
            <a:ext cx="983211" cy="350710"/>
          </a:xfrm>
          <a:prstGeom prst="straightConnector1">
            <a:avLst/>
          </a:prstGeom>
          <a:ln w="19050">
            <a:solidFill>
              <a:schemeClr val="tx1"/>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pic>
        <p:nvPicPr>
          <p:cNvPr id="28" name="Picture 27" descr="D:\Documents And Settings\GQR7802\Local Settings\Temporary Internet Files\Content.IE5\HNYX0581\MC900441310[1].png"/>
          <p:cNvPicPr/>
          <p:nvPr/>
        </p:nvPicPr>
        <p:blipFill>
          <a:blip r:embed="rId3" cstate="print"/>
          <a:srcRect/>
          <a:stretch>
            <a:fillRect/>
          </a:stretch>
        </p:blipFill>
        <p:spPr bwMode="auto">
          <a:xfrm>
            <a:off x="6339521" y="2323794"/>
            <a:ext cx="185828" cy="254126"/>
          </a:xfrm>
          <a:prstGeom prst="rect">
            <a:avLst/>
          </a:prstGeom>
          <a:noFill/>
        </p:spPr>
      </p:pic>
      <p:pic>
        <p:nvPicPr>
          <p:cNvPr id="29" name="Picture 28" descr="D:\Documents And Settings\GQR7802\Local Settings\Temporary Internet Files\Content.IE5\HNYX0581\MC900441310[1].png"/>
          <p:cNvPicPr/>
          <p:nvPr/>
        </p:nvPicPr>
        <p:blipFill>
          <a:blip r:embed="rId3" cstate="print"/>
          <a:srcRect/>
          <a:stretch>
            <a:fillRect/>
          </a:stretch>
        </p:blipFill>
        <p:spPr bwMode="auto">
          <a:xfrm>
            <a:off x="6488270" y="1849446"/>
            <a:ext cx="185829" cy="254126"/>
          </a:xfrm>
          <a:prstGeom prst="rect">
            <a:avLst/>
          </a:prstGeom>
          <a:noFill/>
        </p:spPr>
      </p:pic>
      <p:sp>
        <p:nvSpPr>
          <p:cNvPr id="30" name="TextBox 29"/>
          <p:cNvSpPr txBox="1"/>
          <p:nvPr/>
        </p:nvSpPr>
        <p:spPr>
          <a:xfrm>
            <a:off x="2351584" y="3288096"/>
            <a:ext cx="900400" cy="276999"/>
          </a:xfrm>
          <a:prstGeom prst="rect">
            <a:avLst/>
          </a:prstGeom>
          <a:noFill/>
        </p:spPr>
        <p:txBody>
          <a:bodyPr wrap="square" rtlCol="0">
            <a:spAutoFit/>
          </a:bodyPr>
          <a:lstStyle/>
          <a:p>
            <a:pPr algn="ctr"/>
            <a:r>
              <a:rPr lang="fr-BE" sz="1200" b="1" noProof="0" dirty="0">
                <a:latin typeface="+mn-lt"/>
              </a:rPr>
              <a:t>A</a:t>
            </a:r>
            <a:r>
              <a:rPr lang="fr-BE" sz="1200" noProof="0" dirty="0"/>
              <a:t> </a:t>
            </a:r>
          </a:p>
        </p:txBody>
      </p:sp>
      <p:sp>
        <p:nvSpPr>
          <p:cNvPr id="31" name="TextBox 30"/>
          <p:cNvSpPr txBox="1"/>
          <p:nvPr/>
        </p:nvSpPr>
        <p:spPr>
          <a:xfrm>
            <a:off x="2351584" y="3986773"/>
            <a:ext cx="900400" cy="276999"/>
          </a:xfrm>
          <a:prstGeom prst="rect">
            <a:avLst/>
          </a:prstGeom>
          <a:noFill/>
        </p:spPr>
        <p:txBody>
          <a:bodyPr wrap="square" rtlCol="0">
            <a:spAutoFit/>
          </a:bodyPr>
          <a:lstStyle/>
          <a:p>
            <a:pPr algn="ctr"/>
            <a:r>
              <a:rPr lang="fr-BE" sz="1200" b="1" noProof="0" dirty="0">
                <a:latin typeface="+mn-lt"/>
              </a:rPr>
              <a:t>B</a:t>
            </a:r>
            <a:r>
              <a:rPr lang="fr-BE" sz="1200" noProof="0" dirty="0"/>
              <a:t> </a:t>
            </a:r>
          </a:p>
        </p:txBody>
      </p:sp>
      <p:cxnSp>
        <p:nvCxnSpPr>
          <p:cNvPr id="32" name="Straight Connector 111"/>
          <p:cNvCxnSpPr/>
          <p:nvPr/>
        </p:nvCxnSpPr>
        <p:spPr bwMode="auto">
          <a:xfrm>
            <a:off x="3152247" y="2727642"/>
            <a:ext cx="5858178" cy="0"/>
          </a:xfrm>
          <a:prstGeom prst="line">
            <a:avLst/>
          </a:prstGeom>
          <a:solidFill>
            <a:schemeClr val="accent1"/>
          </a:solidFill>
          <a:ln w="57150" cap="flat" cmpd="sng" algn="ctr">
            <a:solidFill>
              <a:srgbClr val="FF0000"/>
            </a:solidFill>
            <a:prstDash val="solid"/>
            <a:round/>
            <a:headEnd type="none" w="med" len="med"/>
            <a:tailEnd type="none" w="med" len="med"/>
          </a:ln>
          <a:effectLst/>
        </p:spPr>
      </p:cxnSp>
      <p:cxnSp>
        <p:nvCxnSpPr>
          <p:cNvPr id="33" name="Rechte verbindingslijn met pijl 102"/>
          <p:cNvCxnSpPr/>
          <p:nvPr/>
        </p:nvCxnSpPr>
        <p:spPr bwMode="auto">
          <a:xfrm>
            <a:off x="6728810" y="2727642"/>
            <a:ext cx="0" cy="695419"/>
          </a:xfrm>
          <a:prstGeom prst="straightConnector1">
            <a:avLst/>
          </a:prstGeom>
          <a:solidFill>
            <a:schemeClr val="accent1"/>
          </a:solidFill>
          <a:ln w="9525" cap="flat" cmpd="sng" algn="ctr">
            <a:solidFill>
              <a:srgbClr val="FF0000"/>
            </a:solidFill>
            <a:prstDash val="solid"/>
            <a:round/>
            <a:headEnd type="arrow"/>
            <a:tailEnd type="arrow"/>
          </a:ln>
          <a:effectLst/>
        </p:spPr>
      </p:cxnSp>
      <p:sp>
        <p:nvSpPr>
          <p:cNvPr id="34" name="Tekstvak 104"/>
          <p:cNvSpPr txBox="1"/>
          <p:nvPr/>
        </p:nvSpPr>
        <p:spPr bwMode="auto">
          <a:xfrm>
            <a:off x="6432435" y="2952319"/>
            <a:ext cx="865187" cy="246063"/>
          </a:xfrm>
          <a:prstGeom prst="rect">
            <a:avLst/>
          </a:prstGeom>
          <a:noFill/>
          <a:ln w="9525">
            <a:noFill/>
          </a:ln>
        </p:spPr>
        <p:txBody>
          <a:bodyPr>
            <a:spAutoFit/>
          </a:bodyPr>
          <a:lstStyle/>
          <a:p>
            <a:pPr algn="ctr">
              <a:defRPr/>
            </a:pPr>
            <a:r>
              <a:rPr lang="fr-BE" sz="1000" noProof="0" dirty="0">
                <a:solidFill>
                  <a:srgbClr val="FF0000"/>
                </a:solidFill>
              </a:rPr>
              <a:t>DS</a:t>
            </a:r>
          </a:p>
        </p:txBody>
      </p:sp>
      <p:pic>
        <p:nvPicPr>
          <p:cNvPr id="4" name="Picture 3">
            <a:extLst>
              <a:ext uri="{FF2B5EF4-FFF2-40B4-BE49-F238E27FC236}">
                <a16:creationId xmlns:a16="http://schemas.microsoft.com/office/drawing/2014/main" id="{43F16B48-E1E4-43E9-87EA-82C7BADEE645}"/>
              </a:ext>
            </a:extLst>
          </p:cNvPr>
          <p:cNvPicPr>
            <a:picLocks noChangeAspect="1"/>
          </p:cNvPicPr>
          <p:nvPr/>
        </p:nvPicPr>
        <p:blipFill>
          <a:blip r:embed="rId4"/>
          <a:stretch>
            <a:fillRect/>
          </a:stretch>
        </p:blipFill>
        <p:spPr>
          <a:xfrm flipH="1">
            <a:off x="5087888" y="1812724"/>
            <a:ext cx="372793" cy="848886"/>
          </a:xfrm>
          <a:prstGeom prst="rect">
            <a:avLst/>
          </a:prstGeom>
        </p:spPr>
      </p:pic>
      <p:pic>
        <p:nvPicPr>
          <p:cNvPr id="5" name="Picture 4">
            <a:extLst>
              <a:ext uri="{FF2B5EF4-FFF2-40B4-BE49-F238E27FC236}">
                <a16:creationId xmlns:a16="http://schemas.microsoft.com/office/drawing/2014/main" id="{771C8E13-53E2-4561-8217-445CA48E3409}"/>
              </a:ext>
            </a:extLst>
          </p:cNvPr>
          <p:cNvPicPr>
            <a:picLocks noChangeAspect="1"/>
          </p:cNvPicPr>
          <p:nvPr/>
        </p:nvPicPr>
        <p:blipFill>
          <a:blip r:embed="rId5"/>
          <a:stretch>
            <a:fillRect/>
          </a:stretch>
        </p:blipFill>
        <p:spPr>
          <a:xfrm>
            <a:off x="7075080" y="1218760"/>
            <a:ext cx="128027" cy="292633"/>
          </a:xfrm>
          <a:prstGeom prst="rect">
            <a:avLst/>
          </a:prstGeom>
        </p:spPr>
      </p:pic>
      <p:pic>
        <p:nvPicPr>
          <p:cNvPr id="36" name="Picture 35">
            <a:extLst>
              <a:ext uri="{FF2B5EF4-FFF2-40B4-BE49-F238E27FC236}">
                <a16:creationId xmlns:a16="http://schemas.microsoft.com/office/drawing/2014/main" id="{FE4F812D-468B-4A03-A74F-07392EE3BE6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11270" y="1612114"/>
            <a:ext cx="124497" cy="291633"/>
          </a:xfrm>
          <a:prstGeom prst="rect">
            <a:avLst/>
          </a:prstGeom>
        </p:spPr>
      </p:pic>
      <p:cxnSp>
        <p:nvCxnSpPr>
          <p:cNvPr id="37" name="Straight Arrow Connector 36">
            <a:extLst>
              <a:ext uri="{FF2B5EF4-FFF2-40B4-BE49-F238E27FC236}">
                <a16:creationId xmlns:a16="http://schemas.microsoft.com/office/drawing/2014/main" id="{3D776644-817A-4609-964B-9F8A18A7727C}"/>
              </a:ext>
            </a:extLst>
          </p:cNvPr>
          <p:cNvCxnSpPr/>
          <p:nvPr/>
        </p:nvCxnSpPr>
        <p:spPr>
          <a:xfrm flipV="1">
            <a:off x="5771964" y="1365076"/>
            <a:ext cx="1225242" cy="44764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pic>
        <p:nvPicPr>
          <p:cNvPr id="38" name="Picture 37" descr="D:\Documents And Settings\GQR7802\Local Settings\Temporary Internet Files\Content.IE5\HNYX0581\MC900441310[1].png">
            <a:extLst>
              <a:ext uri="{FF2B5EF4-FFF2-40B4-BE49-F238E27FC236}">
                <a16:creationId xmlns:a16="http://schemas.microsoft.com/office/drawing/2014/main" id="{87EB2E81-FD26-4008-AC0A-A5E5ED4AE7F6}"/>
              </a:ext>
            </a:extLst>
          </p:cNvPr>
          <p:cNvPicPr/>
          <p:nvPr/>
        </p:nvPicPr>
        <p:blipFill>
          <a:blip r:embed="rId3" cstate="print"/>
          <a:srcRect/>
          <a:stretch>
            <a:fillRect/>
          </a:stretch>
        </p:blipFill>
        <p:spPr bwMode="auto">
          <a:xfrm>
            <a:off x="6291670" y="1461837"/>
            <a:ext cx="185829" cy="254126"/>
          </a:xfrm>
          <a:prstGeom prst="rect">
            <a:avLst/>
          </a:prstGeom>
          <a:noFill/>
        </p:spPr>
      </p:pic>
      <p:sp>
        <p:nvSpPr>
          <p:cNvPr id="39" name="Text Placeholder 4">
            <a:extLst>
              <a:ext uri="{FF2B5EF4-FFF2-40B4-BE49-F238E27FC236}">
                <a16:creationId xmlns:a16="http://schemas.microsoft.com/office/drawing/2014/main" id="{E2BB4C99-89C3-4521-8850-7B80B87617BE}"/>
              </a:ext>
            </a:extLst>
          </p:cNvPr>
          <p:cNvSpPr txBox="1">
            <a:spLocks/>
          </p:cNvSpPr>
          <p:nvPr/>
        </p:nvSpPr>
        <p:spPr>
          <a:xfrm>
            <a:off x="7536160" y="116632"/>
            <a:ext cx="4577119" cy="360363"/>
          </a:xfrm>
          <a:prstGeom prst="rect">
            <a:avLst/>
          </a:prstGeom>
        </p:spPr>
        <p:txBody>
          <a:bodyPr/>
          <a:lstStyle>
            <a:lvl1pPr marL="0" indent="0" algn="r" defTabSz="514350" rtl="0" eaLnBrk="1" latinLnBrk="0" hangingPunct="1">
              <a:lnSpc>
                <a:spcPct val="90000"/>
              </a:lnSpc>
              <a:spcBef>
                <a:spcPts val="563"/>
              </a:spcBef>
              <a:buFont typeface="Arial" panose="020B0604020202020204" pitchFamily="34" charset="0"/>
              <a:buNone/>
              <a:defRPr sz="900" kern="1200" baseline="0">
                <a:solidFill>
                  <a:schemeClr val="accent2"/>
                </a:solidFill>
                <a:latin typeface="Calibri" panose="020F0502020204030204" pitchFamily="34" charset="0"/>
                <a:ea typeface="+mn-ea"/>
                <a:cs typeface="Calibri" panose="020F0502020204030204" pitchFamily="34" charset="0"/>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fontAlgn="auto">
              <a:spcAft>
                <a:spcPts val="0"/>
              </a:spcAft>
            </a:pPr>
            <a:r>
              <a:rPr lang="fr-BE" noProof="0" dirty="0"/>
              <a:t>2. Délimitation de la zone de chantier: supervision par une personne – agent garde-frontière</a:t>
            </a:r>
          </a:p>
          <a:p>
            <a:pPr fontAlgn="auto">
              <a:spcAft>
                <a:spcPts val="0"/>
              </a:spcAft>
            </a:pPr>
            <a:r>
              <a:rPr lang="fr-BE" noProof="0" dirty="0"/>
              <a:t>Etape 3 : </a:t>
            </a:r>
            <a:r>
              <a:rPr lang="fr-BE" sz="900" noProof="0" dirty="0"/>
              <a:t>Détermination de l’emplacement de l’agent garde-frontière</a:t>
            </a:r>
          </a:p>
          <a:p>
            <a:pPr fontAlgn="auto">
              <a:spcAft>
                <a:spcPts val="0"/>
              </a:spcAft>
            </a:pPr>
            <a:endParaRPr lang="fr-BE" noProof="0" dirty="0"/>
          </a:p>
          <a:p>
            <a:pPr fontAlgn="auto">
              <a:spcAft>
                <a:spcPts val="0"/>
              </a:spcAft>
            </a:pPr>
            <a:endParaRPr lang="fr-BE" noProof="0" dirty="0"/>
          </a:p>
        </p:txBody>
      </p:sp>
      <p:sp>
        <p:nvSpPr>
          <p:cNvPr id="40" name="Title 1">
            <a:extLst>
              <a:ext uri="{FF2B5EF4-FFF2-40B4-BE49-F238E27FC236}">
                <a16:creationId xmlns:a16="http://schemas.microsoft.com/office/drawing/2014/main" id="{2BD52D12-102F-4A57-A2B1-3C1F7F8086A1}"/>
              </a:ext>
            </a:extLst>
          </p:cNvPr>
          <p:cNvSpPr txBox="1">
            <a:spLocks/>
          </p:cNvSpPr>
          <p:nvPr/>
        </p:nvSpPr>
        <p:spPr bwMode="auto">
          <a:xfrm>
            <a:off x="551384" y="620688"/>
            <a:ext cx="8064500" cy="506413"/>
          </a:xfrm>
          <a:prstGeom prst="rect">
            <a:avLst/>
          </a:prstGeom>
          <a:noFill/>
          <a:ln w="9525">
            <a:noFill/>
            <a:miter lim="800000"/>
            <a:headEnd/>
            <a:tailEnd/>
          </a:ln>
          <a:effectLst/>
        </p:spPr>
        <p:txBody>
          <a:bodyPr lIns="0" tIns="0" rIns="0" bIns="0"/>
          <a:lstStyle/>
          <a:p>
            <a:pPr marL="1076325" indent="-1076325">
              <a:defRPr/>
            </a:pPr>
            <a:r>
              <a:rPr lang="fr-BE" sz="2000" b="1" kern="0" noProof="0" dirty="0">
                <a:solidFill>
                  <a:srgbClr val="0070C0"/>
                </a:solidFill>
                <a:latin typeface="+mj-lt"/>
                <a:ea typeface="+mj-ea"/>
                <a:cs typeface="+mj-cs"/>
              </a:rPr>
              <a:t>Etape 3 : Détermination de l’emplacement de l’agent garde-frontière</a:t>
            </a:r>
          </a:p>
        </p:txBody>
      </p:sp>
    </p:spTree>
    <p:extLst>
      <p:ext uri="{BB962C8B-B14F-4D97-AF65-F5344CB8AC3E}">
        <p14:creationId xmlns:p14="http://schemas.microsoft.com/office/powerpoint/2010/main" val="3546379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79576" y="2708920"/>
            <a:ext cx="7632650" cy="1532334"/>
          </a:xfrm>
          <a:prstGeom prst="roundRect">
            <a:avLst/>
          </a:prstGeom>
          <a:ln w="12700">
            <a:solidFill>
              <a:srgbClr val="FF3300"/>
            </a:solidFill>
            <a:prstDash val="dash"/>
          </a:ln>
        </p:spPr>
        <p:style>
          <a:lnRef idx="2">
            <a:schemeClr val="accent4"/>
          </a:lnRef>
          <a:fillRef idx="1">
            <a:schemeClr val="lt1"/>
          </a:fillRef>
          <a:effectRef idx="0">
            <a:schemeClr val="accent4"/>
          </a:effectRef>
          <a:fontRef idx="minor">
            <a:schemeClr val="dk1"/>
          </a:fontRef>
        </p:style>
        <p:txBody>
          <a:bodyPr wrap="square" rtlCol="0">
            <a:spAutoFit/>
          </a:bodyPr>
          <a:lstStyle/>
          <a:p>
            <a:pPr algn="just"/>
            <a:r>
              <a:rPr lang="fr-BE" sz="1400" noProof="0" dirty="0"/>
              <a:t>S’il est impossible de trouver une solution avec l’agent garde-frontière pour obtenir la visibilité des limites de la zone de travail et des postes de travail, alors cette mission de sécurité ne peut être remplie par un agent seul.</a:t>
            </a:r>
          </a:p>
          <a:p>
            <a:pPr algn="just"/>
            <a:endParaRPr lang="fr-BE" sz="1400" noProof="0" dirty="0"/>
          </a:p>
          <a:p>
            <a:pPr algn="just"/>
            <a:r>
              <a:rPr lang="fr-BE" sz="1400" noProof="0" dirty="0"/>
              <a:t>Dans ce cas, une autre mesure de sécurité doit être appliquée (située à un niveau supérieur dans la hiérarchie des mesures de sécurité).</a:t>
            </a:r>
          </a:p>
        </p:txBody>
      </p:sp>
      <p:pic>
        <p:nvPicPr>
          <p:cNvPr id="38" name="Picture 2"/>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809804" y="2492896"/>
            <a:ext cx="369080" cy="499025"/>
          </a:xfrm>
          <a:prstGeom prst="rect">
            <a:avLst/>
          </a:prstGeom>
          <a:noFill/>
          <a:ln w="9525">
            <a:noFill/>
            <a:miter lim="800000"/>
            <a:headEnd/>
            <a:tailEnd/>
          </a:ln>
        </p:spPr>
      </p:pic>
      <p:sp>
        <p:nvSpPr>
          <p:cNvPr id="9" name="Title 1">
            <a:extLst>
              <a:ext uri="{FF2B5EF4-FFF2-40B4-BE49-F238E27FC236}">
                <a16:creationId xmlns:a16="http://schemas.microsoft.com/office/drawing/2014/main" id="{D80000D8-5428-4FB3-AA65-D50C975C169C}"/>
              </a:ext>
            </a:extLst>
          </p:cNvPr>
          <p:cNvSpPr txBox="1">
            <a:spLocks/>
          </p:cNvSpPr>
          <p:nvPr/>
        </p:nvSpPr>
        <p:spPr bwMode="auto">
          <a:xfrm>
            <a:off x="623392" y="551318"/>
            <a:ext cx="9255024" cy="506413"/>
          </a:xfrm>
          <a:prstGeom prst="rect">
            <a:avLst/>
          </a:prstGeom>
          <a:noFill/>
          <a:ln w="9525">
            <a:noFill/>
            <a:miter lim="800000"/>
            <a:headEnd/>
            <a:tailEnd/>
          </a:ln>
          <a:effectLst/>
        </p:spPr>
        <p:txBody>
          <a:bodyPr lIns="0" tIns="0" rIns="0" bIns="0"/>
          <a:lstStyle/>
          <a:p>
            <a:pPr marL="1076325" indent="-1076325">
              <a:defRPr/>
            </a:pPr>
            <a:r>
              <a:rPr lang="fr-BE" sz="2000" b="1" kern="0" noProof="0" dirty="0">
                <a:solidFill>
                  <a:srgbClr val="0070C0"/>
                </a:solidFill>
                <a:latin typeface="+mj-lt"/>
                <a:ea typeface="+mj-ea"/>
                <a:cs typeface="+mj-cs"/>
              </a:rPr>
              <a:t>Etape 3 : Détermination de l’emplacement de l’agent garde-frontière</a:t>
            </a:r>
          </a:p>
          <a:p>
            <a:pPr marL="1076325" indent="-1076325">
              <a:defRPr/>
            </a:pPr>
            <a:r>
              <a:rPr lang="fr-BE" sz="2000" b="1" kern="0" noProof="0" dirty="0">
                <a:solidFill>
                  <a:srgbClr val="0070C0"/>
                </a:solidFill>
                <a:latin typeface="+mj-lt"/>
                <a:ea typeface="+mj-ea"/>
                <a:cs typeface="+mj-cs"/>
              </a:rPr>
              <a:t>Pas assez de visibilité ? Que faire ? </a:t>
            </a:r>
          </a:p>
        </p:txBody>
      </p:sp>
      <p:sp>
        <p:nvSpPr>
          <p:cNvPr id="10" name="Text Placeholder 4">
            <a:extLst>
              <a:ext uri="{FF2B5EF4-FFF2-40B4-BE49-F238E27FC236}">
                <a16:creationId xmlns:a16="http://schemas.microsoft.com/office/drawing/2014/main" id="{3C406240-AA63-4820-BBB7-CE4DC97D57B6}"/>
              </a:ext>
            </a:extLst>
          </p:cNvPr>
          <p:cNvSpPr txBox="1">
            <a:spLocks/>
          </p:cNvSpPr>
          <p:nvPr/>
        </p:nvSpPr>
        <p:spPr>
          <a:xfrm>
            <a:off x="7536160" y="116632"/>
            <a:ext cx="4577119" cy="360363"/>
          </a:xfrm>
          <a:prstGeom prst="rect">
            <a:avLst/>
          </a:prstGeom>
        </p:spPr>
        <p:txBody>
          <a:bodyPr/>
          <a:lstStyle>
            <a:lvl1pPr marL="0" indent="0" algn="r" defTabSz="514350" rtl="0" eaLnBrk="1" latinLnBrk="0" hangingPunct="1">
              <a:lnSpc>
                <a:spcPct val="90000"/>
              </a:lnSpc>
              <a:spcBef>
                <a:spcPts val="563"/>
              </a:spcBef>
              <a:buFont typeface="Arial" panose="020B0604020202020204" pitchFamily="34" charset="0"/>
              <a:buNone/>
              <a:defRPr sz="900" kern="1200" baseline="0">
                <a:solidFill>
                  <a:schemeClr val="accent2"/>
                </a:solidFill>
                <a:latin typeface="Calibri" panose="020F0502020204030204" pitchFamily="34" charset="0"/>
                <a:ea typeface="+mn-ea"/>
                <a:cs typeface="Calibri" panose="020F0502020204030204" pitchFamily="34" charset="0"/>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fontAlgn="auto">
              <a:spcAft>
                <a:spcPts val="0"/>
              </a:spcAft>
            </a:pPr>
            <a:r>
              <a:rPr lang="fr-BE" noProof="0" dirty="0"/>
              <a:t>2. Délimitation de la zone de chantier: supervision par une personne – agent garde-frontière</a:t>
            </a:r>
          </a:p>
          <a:p>
            <a:pPr fontAlgn="auto">
              <a:spcAft>
                <a:spcPts val="0"/>
              </a:spcAft>
            </a:pPr>
            <a:r>
              <a:rPr lang="fr-BE" noProof="0" dirty="0"/>
              <a:t>Etape 3 : </a:t>
            </a:r>
            <a:r>
              <a:rPr lang="fr-BE" sz="900" noProof="0" dirty="0"/>
              <a:t>Détermination de l’emplacement de l’agent garde-frontière</a:t>
            </a:r>
          </a:p>
          <a:p>
            <a:pPr fontAlgn="auto">
              <a:spcAft>
                <a:spcPts val="0"/>
              </a:spcAft>
            </a:pPr>
            <a:endParaRPr lang="fr-BE" noProof="0" dirty="0"/>
          </a:p>
        </p:txBody>
      </p:sp>
    </p:spTree>
    <p:extLst>
      <p:ext uri="{BB962C8B-B14F-4D97-AF65-F5344CB8AC3E}">
        <p14:creationId xmlns:p14="http://schemas.microsoft.com/office/powerpoint/2010/main" val="339308902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bwMode="auto">
          <a:xfrm>
            <a:off x="7162282" y="1642627"/>
            <a:ext cx="2592288"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fr-BE" sz="1200" noProof="0" dirty="0"/>
              <a:t>Validation sur le terrain</a:t>
            </a:r>
          </a:p>
        </p:txBody>
      </p:sp>
      <p:sp>
        <p:nvSpPr>
          <p:cNvPr id="27" name="Rectangle 26"/>
          <p:cNvSpPr/>
          <p:nvPr/>
        </p:nvSpPr>
        <p:spPr bwMode="auto">
          <a:xfrm>
            <a:off x="4807725" y="1276570"/>
            <a:ext cx="2121664" cy="753244"/>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fr-BE" sz="1200" noProof="0" dirty="0"/>
              <a:t>Planification des travaux et détermination du système de protection</a:t>
            </a:r>
          </a:p>
        </p:txBody>
      </p:sp>
      <p:sp>
        <p:nvSpPr>
          <p:cNvPr id="37" name="Ovaal 21"/>
          <p:cNvSpPr/>
          <p:nvPr/>
        </p:nvSpPr>
        <p:spPr bwMode="auto">
          <a:xfrm>
            <a:off x="4670175" y="1176922"/>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fr-BE" sz="1600" b="1" noProof="0" dirty="0">
                <a:solidFill>
                  <a:schemeClr val="bg1"/>
                </a:solidFill>
                <a:latin typeface="Arial" charset="0"/>
                <a:cs typeface="Arial" charset="0"/>
              </a:rPr>
              <a:t>1</a:t>
            </a:r>
          </a:p>
        </p:txBody>
      </p:sp>
      <p:sp>
        <p:nvSpPr>
          <p:cNvPr id="38" name="Ovaal 22"/>
          <p:cNvSpPr/>
          <p:nvPr/>
        </p:nvSpPr>
        <p:spPr bwMode="auto">
          <a:xfrm>
            <a:off x="7018266" y="1509176"/>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fr-BE" sz="1600" b="1" noProof="0" dirty="0">
                <a:solidFill>
                  <a:schemeClr val="bg1"/>
                </a:solidFill>
                <a:latin typeface="Arial" charset="0"/>
                <a:cs typeface="Arial" charset="0"/>
              </a:rPr>
              <a:t>2</a:t>
            </a:r>
          </a:p>
        </p:txBody>
      </p:sp>
      <p:sp>
        <p:nvSpPr>
          <p:cNvPr id="44" name="Rectangle 43"/>
          <p:cNvSpPr/>
          <p:nvPr/>
        </p:nvSpPr>
        <p:spPr bwMode="auto">
          <a:xfrm>
            <a:off x="7162282" y="2890837"/>
            <a:ext cx="2592288"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fr-BE" sz="1200" noProof="0" dirty="0"/>
              <a:t>Détermination de l’emplacement de l’agent garde-frontière</a:t>
            </a:r>
          </a:p>
        </p:txBody>
      </p:sp>
      <p:sp>
        <p:nvSpPr>
          <p:cNvPr id="45" name="Ovaal 22"/>
          <p:cNvSpPr/>
          <p:nvPr/>
        </p:nvSpPr>
        <p:spPr bwMode="auto">
          <a:xfrm>
            <a:off x="7018266" y="2746821"/>
            <a:ext cx="288032" cy="288032"/>
          </a:xfrm>
          <a:prstGeom prst="ellipse">
            <a:avLst/>
          </a:prstGeom>
          <a:solidFill>
            <a:schemeClr val="accent4"/>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fr-BE" sz="1600" b="1" noProof="0" dirty="0">
                <a:solidFill>
                  <a:schemeClr val="bg1"/>
                </a:solidFill>
                <a:latin typeface="Arial" charset="0"/>
                <a:cs typeface="Arial" charset="0"/>
              </a:rPr>
              <a:t>3</a:t>
            </a:r>
          </a:p>
        </p:txBody>
      </p:sp>
      <p:sp>
        <p:nvSpPr>
          <p:cNvPr id="48" name="Rectangle 47"/>
          <p:cNvSpPr/>
          <p:nvPr/>
        </p:nvSpPr>
        <p:spPr bwMode="auto">
          <a:xfrm>
            <a:off x="7162282" y="4139046"/>
            <a:ext cx="2592288"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fr-BE" sz="1200" noProof="0" dirty="0"/>
              <a:t>Briefing des agents</a:t>
            </a:r>
          </a:p>
          <a:p>
            <a:pPr algn="ctr"/>
            <a:r>
              <a:rPr lang="fr-BE" sz="1200" noProof="0" dirty="0"/>
              <a:t>Contrôle de l’équipement de l’agent garde-frontière</a:t>
            </a:r>
          </a:p>
        </p:txBody>
      </p:sp>
      <p:sp>
        <p:nvSpPr>
          <p:cNvPr id="49" name="Ovaal 22"/>
          <p:cNvSpPr/>
          <p:nvPr/>
        </p:nvSpPr>
        <p:spPr bwMode="auto">
          <a:xfrm>
            <a:off x="7018266" y="3995030"/>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fr-BE" sz="1600" b="1" noProof="0" dirty="0">
                <a:solidFill>
                  <a:schemeClr val="bg1"/>
                </a:solidFill>
                <a:latin typeface="Arial" charset="0"/>
                <a:cs typeface="Arial" charset="0"/>
              </a:rPr>
              <a:t>4</a:t>
            </a:r>
          </a:p>
        </p:txBody>
      </p:sp>
      <p:sp>
        <p:nvSpPr>
          <p:cNvPr id="51" name="Rectangle 50"/>
          <p:cNvSpPr/>
          <p:nvPr/>
        </p:nvSpPr>
        <p:spPr bwMode="auto">
          <a:xfrm>
            <a:off x="7162282" y="5354741"/>
            <a:ext cx="2592288"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fr-BE" sz="1200" noProof="0" dirty="0"/>
              <a:t>Installation des agents</a:t>
            </a:r>
          </a:p>
          <a:p>
            <a:pPr algn="ctr"/>
            <a:r>
              <a:rPr lang="fr-BE" sz="1200" noProof="0" dirty="0"/>
              <a:t>Tests préalables</a:t>
            </a:r>
          </a:p>
        </p:txBody>
      </p:sp>
      <p:sp>
        <p:nvSpPr>
          <p:cNvPr id="52" name="Ovaal 22"/>
          <p:cNvSpPr/>
          <p:nvPr/>
        </p:nvSpPr>
        <p:spPr bwMode="auto">
          <a:xfrm>
            <a:off x="7018266" y="5158477"/>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fr-BE" sz="1600" b="1" noProof="0" dirty="0">
                <a:solidFill>
                  <a:schemeClr val="bg1"/>
                </a:solidFill>
                <a:latin typeface="Arial" charset="0"/>
                <a:cs typeface="Arial" charset="0"/>
              </a:rPr>
              <a:t>5</a:t>
            </a:r>
          </a:p>
        </p:txBody>
      </p:sp>
      <p:sp>
        <p:nvSpPr>
          <p:cNvPr id="29" name="Rectangle 28"/>
          <p:cNvSpPr/>
          <p:nvPr/>
        </p:nvSpPr>
        <p:spPr bwMode="auto">
          <a:xfrm>
            <a:off x="4807726" y="5123841"/>
            <a:ext cx="2094233"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fr-BE" sz="1200" noProof="0" dirty="0"/>
              <a:t>Fonctionnement </a:t>
            </a:r>
          </a:p>
          <a:p>
            <a:pPr algn="ctr"/>
            <a:r>
              <a:rPr lang="fr-BE" sz="1200" noProof="0" dirty="0"/>
              <a:t>du système de protection</a:t>
            </a:r>
          </a:p>
        </p:txBody>
      </p:sp>
      <p:sp>
        <p:nvSpPr>
          <p:cNvPr id="30" name="Ovaal 22"/>
          <p:cNvSpPr/>
          <p:nvPr/>
        </p:nvSpPr>
        <p:spPr bwMode="auto">
          <a:xfrm>
            <a:off x="4663710" y="5003142"/>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fr-BE" sz="1600" b="1" noProof="0" dirty="0">
                <a:solidFill>
                  <a:schemeClr val="bg1"/>
                </a:solidFill>
                <a:latin typeface="Arial" charset="0"/>
                <a:cs typeface="Arial" charset="0"/>
              </a:rPr>
              <a:t>6</a:t>
            </a:r>
          </a:p>
        </p:txBody>
      </p:sp>
      <p:sp>
        <p:nvSpPr>
          <p:cNvPr id="31" name="Rectangle 30"/>
          <p:cNvSpPr/>
          <p:nvPr/>
        </p:nvSpPr>
        <p:spPr bwMode="auto">
          <a:xfrm>
            <a:off x="2331733" y="5123841"/>
            <a:ext cx="2094233"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fr-BE" sz="1200" noProof="0" dirty="0"/>
              <a:t>Fin des travaux </a:t>
            </a:r>
          </a:p>
          <a:p>
            <a:pPr algn="ctr"/>
            <a:r>
              <a:rPr lang="fr-BE" sz="1200" noProof="0" dirty="0"/>
              <a:t>Suppression de la protection</a:t>
            </a:r>
          </a:p>
        </p:txBody>
      </p:sp>
      <p:sp>
        <p:nvSpPr>
          <p:cNvPr id="53" name="Ovaal 22"/>
          <p:cNvSpPr/>
          <p:nvPr/>
        </p:nvSpPr>
        <p:spPr bwMode="auto">
          <a:xfrm>
            <a:off x="2187717" y="5003142"/>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fr-BE" sz="1600" b="1" noProof="0" dirty="0">
                <a:solidFill>
                  <a:schemeClr val="bg1"/>
                </a:solidFill>
                <a:latin typeface="Arial" charset="0"/>
                <a:cs typeface="Arial" charset="0"/>
              </a:rPr>
              <a:t>7</a:t>
            </a:r>
          </a:p>
        </p:txBody>
      </p:sp>
      <p:sp>
        <p:nvSpPr>
          <p:cNvPr id="33" name="Draaiende pijl 15"/>
          <p:cNvSpPr/>
          <p:nvPr/>
        </p:nvSpPr>
        <p:spPr bwMode="auto">
          <a:xfrm rot="1987104">
            <a:off x="4388265" y="2450767"/>
            <a:ext cx="2160000" cy="2126743"/>
          </a:xfrm>
          <a:prstGeom prst="circularArrow">
            <a:avLst>
              <a:gd name="adj1" fmla="val 7689"/>
              <a:gd name="adj2" fmla="val 36663"/>
              <a:gd name="adj3" fmla="val 3785039"/>
              <a:gd name="adj4" fmla="val 12343958"/>
              <a:gd name="adj5" fmla="val 7273"/>
            </a:avLst>
          </a:prstGeom>
          <a:gradFill flip="none" rotWithShape="1">
            <a:gsLst>
              <a:gs pos="100000">
                <a:schemeClr val="bg1">
                  <a:lumMod val="65000"/>
                </a:schemeClr>
              </a:gs>
              <a:gs pos="100000">
                <a:schemeClr val="bg1">
                  <a:lumMod val="65000"/>
                </a:schemeClr>
              </a:gs>
              <a:gs pos="52000">
                <a:schemeClr val="bg1">
                  <a:lumMod val="85000"/>
                </a:schemeClr>
              </a:gs>
            </a:gsLst>
            <a:lin ang="2700000" scaled="1"/>
            <a:tileRect/>
          </a:gradFill>
          <a:ln w="317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fr-BE" noProof="0" dirty="0">
              <a:solidFill>
                <a:srgbClr val="FF0000"/>
              </a:solidFill>
            </a:endParaRPr>
          </a:p>
        </p:txBody>
      </p:sp>
      <p:grpSp>
        <p:nvGrpSpPr>
          <p:cNvPr id="2" name="Group 1"/>
          <p:cNvGrpSpPr/>
          <p:nvPr/>
        </p:nvGrpSpPr>
        <p:grpSpPr>
          <a:xfrm>
            <a:off x="3531526" y="2450767"/>
            <a:ext cx="2924776" cy="2160240"/>
            <a:chOff x="2007525" y="2644722"/>
            <a:chExt cx="2924776" cy="2160240"/>
          </a:xfrm>
        </p:grpSpPr>
        <p:sp>
          <p:nvSpPr>
            <p:cNvPr id="32" name="PIJL-LINKS 27"/>
            <p:cNvSpPr/>
            <p:nvPr/>
          </p:nvSpPr>
          <p:spPr bwMode="auto">
            <a:xfrm>
              <a:off x="2007525" y="4444922"/>
              <a:ext cx="1872208" cy="360040"/>
            </a:xfrm>
            <a:prstGeom prst="leftArrow">
              <a:avLst/>
            </a:prstGeom>
            <a:solidFill>
              <a:schemeClr val="bg1">
                <a:lumMod val="85000"/>
              </a:schemeClr>
            </a:solidFill>
            <a:ln w="317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fr-BE" noProof="0" dirty="0"/>
            </a:p>
          </p:txBody>
        </p:sp>
        <p:sp>
          <p:nvSpPr>
            <p:cNvPr id="35" name="Ovaal 14"/>
            <p:cNvSpPr/>
            <p:nvPr/>
          </p:nvSpPr>
          <p:spPr bwMode="auto">
            <a:xfrm>
              <a:off x="3663709" y="2644722"/>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fr-BE" sz="1600" b="1" noProof="0" dirty="0">
                  <a:solidFill>
                    <a:schemeClr val="bg1"/>
                  </a:solidFill>
                  <a:latin typeface="Arial" charset="0"/>
                  <a:cs typeface="Arial" charset="0"/>
                </a:rPr>
                <a:t>1</a:t>
              </a:r>
            </a:p>
          </p:txBody>
        </p:sp>
        <p:sp>
          <p:nvSpPr>
            <p:cNvPr id="36" name="Ovaal 18"/>
            <p:cNvSpPr/>
            <p:nvPr/>
          </p:nvSpPr>
          <p:spPr bwMode="auto">
            <a:xfrm>
              <a:off x="4283784" y="2809867"/>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fr-BE" sz="1600" b="1" noProof="0" dirty="0">
                  <a:solidFill>
                    <a:schemeClr val="bg1"/>
                  </a:solidFill>
                  <a:latin typeface="Arial" charset="0"/>
                  <a:cs typeface="Arial" charset="0"/>
                </a:rPr>
                <a:t>2</a:t>
              </a:r>
            </a:p>
          </p:txBody>
        </p:sp>
        <p:sp>
          <p:nvSpPr>
            <p:cNvPr id="41" name="Ovaal 18"/>
            <p:cNvSpPr/>
            <p:nvPr/>
          </p:nvSpPr>
          <p:spPr bwMode="auto">
            <a:xfrm>
              <a:off x="4644269" y="3322885"/>
              <a:ext cx="288032" cy="288032"/>
            </a:xfrm>
            <a:prstGeom prst="ellipse">
              <a:avLst/>
            </a:prstGeom>
            <a:solidFill>
              <a:schemeClr val="accent4"/>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fr-BE" sz="1600" b="1" noProof="0" dirty="0">
                  <a:solidFill>
                    <a:schemeClr val="bg1"/>
                  </a:solidFill>
                  <a:latin typeface="Arial" charset="0"/>
                  <a:cs typeface="Arial" charset="0"/>
                </a:rPr>
                <a:t>3</a:t>
              </a:r>
            </a:p>
          </p:txBody>
        </p:sp>
        <p:sp>
          <p:nvSpPr>
            <p:cNvPr id="46" name="Ovaal 18"/>
            <p:cNvSpPr/>
            <p:nvPr/>
          </p:nvSpPr>
          <p:spPr bwMode="auto">
            <a:xfrm>
              <a:off x="4246839" y="4374201"/>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fr-BE" sz="1600" b="1" noProof="0" dirty="0">
                  <a:solidFill>
                    <a:schemeClr val="bg1"/>
                  </a:solidFill>
                  <a:latin typeface="Arial" charset="0"/>
                  <a:cs typeface="Arial" charset="0"/>
                </a:rPr>
                <a:t>5</a:t>
              </a:r>
            </a:p>
          </p:txBody>
        </p:sp>
        <p:sp>
          <p:nvSpPr>
            <p:cNvPr id="47" name="Ovaal 18"/>
            <p:cNvSpPr/>
            <p:nvPr/>
          </p:nvSpPr>
          <p:spPr bwMode="auto">
            <a:xfrm>
              <a:off x="4644269" y="3903091"/>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fr-BE" sz="1600" b="1" noProof="0" dirty="0">
                  <a:solidFill>
                    <a:schemeClr val="bg1"/>
                  </a:solidFill>
                  <a:latin typeface="Arial" charset="0"/>
                  <a:cs typeface="Arial" charset="0"/>
                </a:rPr>
                <a:t>4</a:t>
              </a:r>
            </a:p>
          </p:txBody>
        </p:sp>
        <p:sp>
          <p:nvSpPr>
            <p:cNvPr id="50" name="Ovaal 18"/>
            <p:cNvSpPr/>
            <p:nvPr/>
          </p:nvSpPr>
          <p:spPr bwMode="auto">
            <a:xfrm>
              <a:off x="3581051" y="4480926"/>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fr-BE" sz="1600" b="1" noProof="0" dirty="0">
                  <a:solidFill>
                    <a:schemeClr val="bg1"/>
                  </a:solidFill>
                  <a:latin typeface="Arial" charset="0"/>
                  <a:cs typeface="Arial" charset="0"/>
                </a:rPr>
                <a:t>6</a:t>
              </a:r>
            </a:p>
          </p:txBody>
        </p:sp>
        <p:sp>
          <p:nvSpPr>
            <p:cNvPr id="54" name="Ovaal 18"/>
            <p:cNvSpPr/>
            <p:nvPr/>
          </p:nvSpPr>
          <p:spPr bwMode="auto">
            <a:xfrm>
              <a:off x="2943629" y="4480926"/>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fr-BE" sz="1600" b="1" noProof="0" dirty="0">
                  <a:solidFill>
                    <a:schemeClr val="bg1"/>
                  </a:solidFill>
                  <a:latin typeface="Arial" charset="0"/>
                  <a:cs typeface="Arial" charset="0"/>
                </a:rPr>
                <a:t>7</a:t>
              </a:r>
            </a:p>
          </p:txBody>
        </p:sp>
      </p:gr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6446" y="2866209"/>
            <a:ext cx="1015178" cy="1375403"/>
          </a:xfrm>
          <a:prstGeom prst="rect">
            <a:avLst/>
          </a:prstGeom>
        </p:spPr>
      </p:pic>
      <p:sp>
        <p:nvSpPr>
          <p:cNvPr id="39" name="Wolkvormige toelichting 17"/>
          <p:cNvSpPr/>
          <p:nvPr/>
        </p:nvSpPr>
        <p:spPr bwMode="auto">
          <a:xfrm>
            <a:off x="2056919" y="2238508"/>
            <a:ext cx="2590502" cy="1096869"/>
          </a:xfrm>
          <a:prstGeom prst="cloudCallout">
            <a:avLst>
              <a:gd name="adj1" fmla="val 64202"/>
              <a:gd name="adj2" fmla="val 32311"/>
            </a:avLst>
          </a:prstGeom>
          <a:noFill/>
          <a:ln w="31750" cap="flat" cmpd="sng" algn="ctr">
            <a:solidFill>
              <a:schemeClr val="accent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endParaRPr lang="fr-BE" sz="1200" noProof="0" dirty="0">
              <a:solidFill>
                <a:schemeClr val="tx2"/>
              </a:solidFill>
            </a:endParaRPr>
          </a:p>
        </p:txBody>
      </p:sp>
      <p:sp>
        <p:nvSpPr>
          <p:cNvPr id="34" name="TextBox 33"/>
          <p:cNvSpPr txBox="1"/>
          <p:nvPr/>
        </p:nvSpPr>
        <p:spPr>
          <a:xfrm>
            <a:off x="2586761" y="2390266"/>
            <a:ext cx="1584176" cy="738664"/>
          </a:xfrm>
          <a:prstGeom prst="rect">
            <a:avLst/>
          </a:prstGeom>
          <a:noFill/>
        </p:spPr>
        <p:txBody>
          <a:bodyPr wrap="square" rtlCol="0">
            <a:spAutoFit/>
          </a:bodyPr>
          <a:lstStyle/>
          <a:p>
            <a:r>
              <a:rPr lang="fr-BE" sz="1400" b="1" noProof="0" dirty="0">
                <a:solidFill>
                  <a:srgbClr val="005DA4"/>
                </a:solidFill>
                <a:latin typeface="+mn-lt"/>
              </a:rPr>
              <a:t>Établir un système de protection? </a:t>
            </a:r>
          </a:p>
          <a:p>
            <a:r>
              <a:rPr lang="fr-BE" sz="1400" b="1" noProof="0" dirty="0">
                <a:solidFill>
                  <a:srgbClr val="005DA4"/>
                </a:solidFill>
                <a:latin typeface="+mn-lt"/>
              </a:rPr>
              <a:t>Quelle approche? </a:t>
            </a:r>
          </a:p>
        </p:txBody>
      </p:sp>
      <p:pic>
        <p:nvPicPr>
          <p:cNvPr id="42" name="Picture 11" descr="D:\Documents And Settings\GQR7802\Local Settings\Temporary Internet Files\Content.IE5\HNYX0581\MC900441310[1].png">
            <a:extLst>
              <a:ext uri="{FF2B5EF4-FFF2-40B4-BE49-F238E27FC236}">
                <a16:creationId xmlns:a16="http://schemas.microsoft.com/office/drawing/2014/main" id="{75ADF102-888E-405B-9224-D64C82F50CB0}"/>
              </a:ext>
            </a:extLst>
          </p:cNvPr>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623293" y="1075113"/>
            <a:ext cx="519343" cy="423042"/>
          </a:xfrm>
          <a:prstGeom prst="rect">
            <a:avLst/>
          </a:prstGeom>
          <a:noFill/>
          <a:ln w="9525">
            <a:noFill/>
            <a:miter lim="800000"/>
            <a:headEnd/>
            <a:tailEnd/>
          </a:ln>
        </p:spPr>
      </p:pic>
      <p:pic>
        <p:nvPicPr>
          <p:cNvPr id="40" name="Picture 11" descr="D:\Documents And Settings\GQR7802\Local Settings\Temporary Internet Files\Content.IE5\HNYX0581\MC900441310[1].png">
            <a:extLst>
              <a:ext uri="{FF2B5EF4-FFF2-40B4-BE49-F238E27FC236}">
                <a16:creationId xmlns:a16="http://schemas.microsoft.com/office/drawing/2014/main" id="{664365A0-E57E-4C82-B30B-2466FD52DD57}"/>
              </a:ext>
            </a:extLst>
          </p:cNvPr>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9422579" y="1467820"/>
            <a:ext cx="519343" cy="423042"/>
          </a:xfrm>
          <a:prstGeom prst="rect">
            <a:avLst/>
          </a:prstGeom>
          <a:noFill/>
          <a:ln w="9525">
            <a:noFill/>
            <a:miter lim="800000"/>
            <a:headEnd/>
            <a:tailEnd/>
          </a:ln>
        </p:spPr>
      </p:pic>
      <p:pic>
        <p:nvPicPr>
          <p:cNvPr id="43" name="Picture 11" descr="D:\Documents And Settings\GQR7802\Local Settings\Temporary Internet Files\Content.IE5\HNYX0581\MC900441310[1].png">
            <a:extLst>
              <a:ext uri="{FF2B5EF4-FFF2-40B4-BE49-F238E27FC236}">
                <a16:creationId xmlns:a16="http://schemas.microsoft.com/office/drawing/2014/main" id="{0BEBD52A-62D5-44A9-8E77-F06C6B9297D8}"/>
              </a:ext>
            </a:extLst>
          </p:cNvPr>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9483901" y="2674662"/>
            <a:ext cx="519343" cy="423042"/>
          </a:xfrm>
          <a:prstGeom prst="rect">
            <a:avLst/>
          </a:prstGeom>
          <a:noFill/>
          <a:ln w="9525">
            <a:noFill/>
            <a:miter lim="800000"/>
            <a:headEnd/>
            <a:tailEnd/>
          </a:ln>
        </p:spPr>
      </p:pic>
    </p:spTree>
    <p:extLst>
      <p:ext uri="{BB962C8B-B14F-4D97-AF65-F5344CB8AC3E}">
        <p14:creationId xmlns:p14="http://schemas.microsoft.com/office/powerpoint/2010/main" val="173023658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bwMode="auto">
          <a:xfrm>
            <a:off x="7162282" y="1642627"/>
            <a:ext cx="2592288"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fr-BE" sz="1200" noProof="0" dirty="0"/>
              <a:t>Validation sur le terrain</a:t>
            </a:r>
          </a:p>
        </p:txBody>
      </p:sp>
      <p:sp>
        <p:nvSpPr>
          <p:cNvPr id="27" name="Rectangle 26"/>
          <p:cNvSpPr/>
          <p:nvPr/>
        </p:nvSpPr>
        <p:spPr bwMode="auto">
          <a:xfrm>
            <a:off x="4807725" y="1276570"/>
            <a:ext cx="2121664" cy="753244"/>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fr-BE" sz="1200" noProof="0" dirty="0"/>
              <a:t>Planification des travaux et détermination du système de protection</a:t>
            </a:r>
          </a:p>
        </p:txBody>
      </p:sp>
      <p:sp>
        <p:nvSpPr>
          <p:cNvPr id="37" name="Ovaal 21"/>
          <p:cNvSpPr/>
          <p:nvPr/>
        </p:nvSpPr>
        <p:spPr bwMode="auto">
          <a:xfrm>
            <a:off x="4670175" y="1176922"/>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fr-BE" sz="1600" b="1" noProof="0" dirty="0">
                <a:solidFill>
                  <a:schemeClr val="bg1"/>
                </a:solidFill>
                <a:latin typeface="Arial" charset="0"/>
                <a:cs typeface="Arial" charset="0"/>
              </a:rPr>
              <a:t>1</a:t>
            </a:r>
          </a:p>
        </p:txBody>
      </p:sp>
      <p:sp>
        <p:nvSpPr>
          <p:cNvPr id="38" name="Ovaal 22"/>
          <p:cNvSpPr/>
          <p:nvPr/>
        </p:nvSpPr>
        <p:spPr bwMode="auto">
          <a:xfrm>
            <a:off x="7018266" y="1509176"/>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fr-BE" sz="1600" b="1" noProof="0" dirty="0">
                <a:solidFill>
                  <a:schemeClr val="bg1"/>
                </a:solidFill>
                <a:latin typeface="Arial" charset="0"/>
                <a:cs typeface="Arial" charset="0"/>
              </a:rPr>
              <a:t>2</a:t>
            </a:r>
          </a:p>
        </p:txBody>
      </p:sp>
      <p:sp>
        <p:nvSpPr>
          <p:cNvPr id="44" name="Rectangle 43"/>
          <p:cNvSpPr/>
          <p:nvPr/>
        </p:nvSpPr>
        <p:spPr bwMode="auto">
          <a:xfrm>
            <a:off x="7162282" y="2890837"/>
            <a:ext cx="2592288"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fr-BE" sz="1200" noProof="0" dirty="0"/>
              <a:t>Détermination de l’emplacement de l’agent garde-frontière</a:t>
            </a:r>
          </a:p>
        </p:txBody>
      </p:sp>
      <p:sp>
        <p:nvSpPr>
          <p:cNvPr id="45" name="Ovaal 22"/>
          <p:cNvSpPr/>
          <p:nvPr/>
        </p:nvSpPr>
        <p:spPr bwMode="auto">
          <a:xfrm>
            <a:off x="7018266" y="2746821"/>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fr-BE" sz="1600" b="1" noProof="0" dirty="0">
                <a:solidFill>
                  <a:schemeClr val="bg1"/>
                </a:solidFill>
                <a:latin typeface="Arial" charset="0"/>
                <a:cs typeface="Arial" charset="0"/>
              </a:rPr>
              <a:t>3</a:t>
            </a:r>
          </a:p>
        </p:txBody>
      </p:sp>
      <p:sp>
        <p:nvSpPr>
          <p:cNvPr id="48" name="Rectangle 47"/>
          <p:cNvSpPr/>
          <p:nvPr/>
        </p:nvSpPr>
        <p:spPr bwMode="auto">
          <a:xfrm>
            <a:off x="7162282" y="4139046"/>
            <a:ext cx="2592288"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fr-BE" sz="1200" noProof="0" dirty="0"/>
              <a:t>Briefing des agents</a:t>
            </a:r>
          </a:p>
          <a:p>
            <a:pPr algn="ctr"/>
            <a:r>
              <a:rPr lang="fr-BE" sz="1200" noProof="0" dirty="0"/>
              <a:t>Contrôle de l’équipement de l’agent garde-frontière</a:t>
            </a:r>
          </a:p>
        </p:txBody>
      </p:sp>
      <p:sp>
        <p:nvSpPr>
          <p:cNvPr id="49" name="Ovaal 22"/>
          <p:cNvSpPr/>
          <p:nvPr/>
        </p:nvSpPr>
        <p:spPr bwMode="auto">
          <a:xfrm>
            <a:off x="7018266" y="3995030"/>
            <a:ext cx="288032" cy="288032"/>
          </a:xfrm>
          <a:prstGeom prst="ellipse">
            <a:avLst/>
          </a:prstGeom>
          <a:solidFill>
            <a:schemeClr val="accent4"/>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fr-BE" sz="1600" b="1" noProof="0" dirty="0">
                <a:solidFill>
                  <a:schemeClr val="bg1"/>
                </a:solidFill>
                <a:latin typeface="Arial" charset="0"/>
                <a:cs typeface="Arial" charset="0"/>
              </a:rPr>
              <a:t>4</a:t>
            </a:r>
          </a:p>
        </p:txBody>
      </p:sp>
      <p:sp>
        <p:nvSpPr>
          <p:cNvPr id="51" name="Rectangle 50"/>
          <p:cNvSpPr/>
          <p:nvPr/>
        </p:nvSpPr>
        <p:spPr bwMode="auto">
          <a:xfrm>
            <a:off x="7162282" y="5354741"/>
            <a:ext cx="2592288"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fr-BE" sz="1200" noProof="0" dirty="0"/>
              <a:t>Installation des agents</a:t>
            </a:r>
          </a:p>
          <a:p>
            <a:pPr algn="ctr"/>
            <a:r>
              <a:rPr lang="fr-BE" sz="1200" noProof="0" dirty="0"/>
              <a:t>Tests préalables</a:t>
            </a:r>
          </a:p>
        </p:txBody>
      </p:sp>
      <p:sp>
        <p:nvSpPr>
          <p:cNvPr id="52" name="Ovaal 22"/>
          <p:cNvSpPr/>
          <p:nvPr/>
        </p:nvSpPr>
        <p:spPr bwMode="auto">
          <a:xfrm>
            <a:off x="7018266" y="5158477"/>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fr-BE" sz="1600" b="1" noProof="0" dirty="0">
                <a:solidFill>
                  <a:schemeClr val="bg1"/>
                </a:solidFill>
                <a:latin typeface="Arial" charset="0"/>
                <a:cs typeface="Arial" charset="0"/>
              </a:rPr>
              <a:t>5</a:t>
            </a:r>
          </a:p>
        </p:txBody>
      </p:sp>
      <p:sp>
        <p:nvSpPr>
          <p:cNvPr id="29" name="Rectangle 28"/>
          <p:cNvSpPr/>
          <p:nvPr/>
        </p:nvSpPr>
        <p:spPr bwMode="auto">
          <a:xfrm>
            <a:off x="4807726" y="5123841"/>
            <a:ext cx="2094233"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fr-BE" sz="1200" noProof="0" dirty="0"/>
              <a:t>Fonctionnement </a:t>
            </a:r>
          </a:p>
          <a:p>
            <a:pPr algn="ctr"/>
            <a:r>
              <a:rPr lang="fr-BE" sz="1200" noProof="0" dirty="0"/>
              <a:t>du système de protection</a:t>
            </a:r>
          </a:p>
        </p:txBody>
      </p:sp>
      <p:sp>
        <p:nvSpPr>
          <p:cNvPr id="30" name="Ovaal 22"/>
          <p:cNvSpPr/>
          <p:nvPr/>
        </p:nvSpPr>
        <p:spPr bwMode="auto">
          <a:xfrm>
            <a:off x="4663710" y="5003142"/>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fr-BE" sz="1600" b="1" noProof="0" dirty="0">
                <a:solidFill>
                  <a:schemeClr val="bg1"/>
                </a:solidFill>
                <a:latin typeface="Arial" charset="0"/>
                <a:cs typeface="Arial" charset="0"/>
              </a:rPr>
              <a:t>6</a:t>
            </a:r>
          </a:p>
        </p:txBody>
      </p:sp>
      <p:sp>
        <p:nvSpPr>
          <p:cNvPr id="31" name="Rectangle 30"/>
          <p:cNvSpPr/>
          <p:nvPr/>
        </p:nvSpPr>
        <p:spPr bwMode="auto">
          <a:xfrm>
            <a:off x="2331733" y="5123841"/>
            <a:ext cx="2094233"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fr-BE" sz="1200" noProof="0" dirty="0"/>
              <a:t>Fin des travaux </a:t>
            </a:r>
          </a:p>
          <a:p>
            <a:pPr algn="ctr"/>
            <a:r>
              <a:rPr lang="fr-BE" sz="1200" noProof="0" dirty="0"/>
              <a:t>Suppression de la protection</a:t>
            </a:r>
          </a:p>
        </p:txBody>
      </p:sp>
      <p:sp>
        <p:nvSpPr>
          <p:cNvPr id="53" name="Ovaal 22"/>
          <p:cNvSpPr/>
          <p:nvPr/>
        </p:nvSpPr>
        <p:spPr bwMode="auto">
          <a:xfrm>
            <a:off x="2187717" y="5003142"/>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fr-BE" sz="1600" b="1" noProof="0" dirty="0">
                <a:solidFill>
                  <a:schemeClr val="bg1"/>
                </a:solidFill>
                <a:latin typeface="Arial" charset="0"/>
                <a:cs typeface="Arial" charset="0"/>
              </a:rPr>
              <a:t>7</a:t>
            </a:r>
          </a:p>
        </p:txBody>
      </p:sp>
      <p:sp>
        <p:nvSpPr>
          <p:cNvPr id="33" name="Draaiende pijl 15"/>
          <p:cNvSpPr/>
          <p:nvPr/>
        </p:nvSpPr>
        <p:spPr bwMode="auto">
          <a:xfrm rot="1987104">
            <a:off x="4388265" y="2450767"/>
            <a:ext cx="2160000" cy="2126743"/>
          </a:xfrm>
          <a:prstGeom prst="circularArrow">
            <a:avLst>
              <a:gd name="adj1" fmla="val 7689"/>
              <a:gd name="adj2" fmla="val 36663"/>
              <a:gd name="adj3" fmla="val 3785039"/>
              <a:gd name="adj4" fmla="val 12343958"/>
              <a:gd name="adj5" fmla="val 7273"/>
            </a:avLst>
          </a:prstGeom>
          <a:gradFill flip="none" rotWithShape="1">
            <a:gsLst>
              <a:gs pos="100000">
                <a:schemeClr val="bg1">
                  <a:lumMod val="65000"/>
                </a:schemeClr>
              </a:gs>
              <a:gs pos="100000">
                <a:schemeClr val="bg1">
                  <a:lumMod val="65000"/>
                </a:schemeClr>
              </a:gs>
              <a:gs pos="52000">
                <a:schemeClr val="bg1">
                  <a:lumMod val="85000"/>
                </a:schemeClr>
              </a:gs>
            </a:gsLst>
            <a:lin ang="2700000" scaled="1"/>
            <a:tileRect/>
          </a:gradFill>
          <a:ln w="317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fr-BE" noProof="0" dirty="0">
              <a:solidFill>
                <a:srgbClr val="FF0000"/>
              </a:solidFill>
            </a:endParaRPr>
          </a:p>
        </p:txBody>
      </p:sp>
      <p:grpSp>
        <p:nvGrpSpPr>
          <p:cNvPr id="2" name="Group 1"/>
          <p:cNvGrpSpPr/>
          <p:nvPr/>
        </p:nvGrpSpPr>
        <p:grpSpPr>
          <a:xfrm>
            <a:off x="3531526" y="2450767"/>
            <a:ext cx="2924776" cy="2160240"/>
            <a:chOff x="2007525" y="2644722"/>
            <a:chExt cx="2924776" cy="2160240"/>
          </a:xfrm>
        </p:grpSpPr>
        <p:sp>
          <p:nvSpPr>
            <p:cNvPr id="32" name="PIJL-LINKS 27"/>
            <p:cNvSpPr/>
            <p:nvPr/>
          </p:nvSpPr>
          <p:spPr bwMode="auto">
            <a:xfrm>
              <a:off x="2007525" y="4444922"/>
              <a:ext cx="1872208" cy="360040"/>
            </a:xfrm>
            <a:prstGeom prst="leftArrow">
              <a:avLst/>
            </a:prstGeom>
            <a:solidFill>
              <a:schemeClr val="bg1">
                <a:lumMod val="85000"/>
              </a:schemeClr>
            </a:solidFill>
            <a:ln w="317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fr-BE" noProof="0" dirty="0"/>
            </a:p>
          </p:txBody>
        </p:sp>
        <p:sp>
          <p:nvSpPr>
            <p:cNvPr id="35" name="Ovaal 14"/>
            <p:cNvSpPr/>
            <p:nvPr/>
          </p:nvSpPr>
          <p:spPr bwMode="auto">
            <a:xfrm>
              <a:off x="3663709" y="2644722"/>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fr-BE" sz="1600" b="1" noProof="0" dirty="0">
                  <a:solidFill>
                    <a:schemeClr val="bg1"/>
                  </a:solidFill>
                  <a:latin typeface="Arial" charset="0"/>
                  <a:cs typeface="Arial" charset="0"/>
                </a:rPr>
                <a:t>1</a:t>
              </a:r>
            </a:p>
          </p:txBody>
        </p:sp>
        <p:sp>
          <p:nvSpPr>
            <p:cNvPr id="36" name="Ovaal 18"/>
            <p:cNvSpPr/>
            <p:nvPr/>
          </p:nvSpPr>
          <p:spPr bwMode="auto">
            <a:xfrm>
              <a:off x="4283784" y="2809867"/>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fr-BE" sz="1600" b="1" noProof="0" dirty="0">
                  <a:solidFill>
                    <a:schemeClr val="bg1"/>
                  </a:solidFill>
                  <a:latin typeface="Arial" charset="0"/>
                  <a:cs typeface="Arial" charset="0"/>
                </a:rPr>
                <a:t>2</a:t>
              </a:r>
            </a:p>
          </p:txBody>
        </p:sp>
        <p:sp>
          <p:nvSpPr>
            <p:cNvPr id="41" name="Ovaal 18"/>
            <p:cNvSpPr/>
            <p:nvPr/>
          </p:nvSpPr>
          <p:spPr bwMode="auto">
            <a:xfrm>
              <a:off x="4644269" y="3322885"/>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fr-BE" sz="1600" b="1" noProof="0" dirty="0">
                  <a:solidFill>
                    <a:schemeClr val="bg1"/>
                  </a:solidFill>
                  <a:latin typeface="Arial" charset="0"/>
                  <a:cs typeface="Arial" charset="0"/>
                </a:rPr>
                <a:t>3</a:t>
              </a:r>
            </a:p>
          </p:txBody>
        </p:sp>
        <p:sp>
          <p:nvSpPr>
            <p:cNvPr id="46" name="Ovaal 18"/>
            <p:cNvSpPr/>
            <p:nvPr/>
          </p:nvSpPr>
          <p:spPr bwMode="auto">
            <a:xfrm>
              <a:off x="4246839" y="4374201"/>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fr-BE" sz="1600" b="1" noProof="0" dirty="0">
                  <a:solidFill>
                    <a:schemeClr val="bg1"/>
                  </a:solidFill>
                  <a:latin typeface="Arial" charset="0"/>
                  <a:cs typeface="Arial" charset="0"/>
                </a:rPr>
                <a:t>5</a:t>
              </a:r>
            </a:p>
          </p:txBody>
        </p:sp>
        <p:sp>
          <p:nvSpPr>
            <p:cNvPr id="47" name="Ovaal 18"/>
            <p:cNvSpPr/>
            <p:nvPr/>
          </p:nvSpPr>
          <p:spPr bwMode="auto">
            <a:xfrm>
              <a:off x="4644269" y="3903091"/>
              <a:ext cx="288032" cy="288032"/>
            </a:xfrm>
            <a:prstGeom prst="ellipse">
              <a:avLst/>
            </a:prstGeom>
            <a:solidFill>
              <a:schemeClr val="accent4"/>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fr-BE" sz="1600" b="1" noProof="0" dirty="0">
                  <a:solidFill>
                    <a:schemeClr val="bg1"/>
                  </a:solidFill>
                  <a:latin typeface="Arial" charset="0"/>
                  <a:cs typeface="Arial" charset="0"/>
                </a:rPr>
                <a:t>4</a:t>
              </a:r>
            </a:p>
          </p:txBody>
        </p:sp>
        <p:sp>
          <p:nvSpPr>
            <p:cNvPr id="50" name="Ovaal 18"/>
            <p:cNvSpPr/>
            <p:nvPr/>
          </p:nvSpPr>
          <p:spPr bwMode="auto">
            <a:xfrm>
              <a:off x="3581051" y="4480926"/>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fr-BE" sz="1600" b="1" noProof="0" dirty="0">
                  <a:solidFill>
                    <a:schemeClr val="bg1"/>
                  </a:solidFill>
                  <a:latin typeface="Arial" charset="0"/>
                  <a:cs typeface="Arial" charset="0"/>
                </a:rPr>
                <a:t>6</a:t>
              </a:r>
            </a:p>
          </p:txBody>
        </p:sp>
        <p:sp>
          <p:nvSpPr>
            <p:cNvPr id="54" name="Ovaal 18"/>
            <p:cNvSpPr/>
            <p:nvPr/>
          </p:nvSpPr>
          <p:spPr bwMode="auto">
            <a:xfrm>
              <a:off x="2943629" y="4480926"/>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fr-BE" sz="1600" b="1" noProof="0" dirty="0">
                  <a:solidFill>
                    <a:schemeClr val="bg1"/>
                  </a:solidFill>
                  <a:latin typeface="Arial" charset="0"/>
                  <a:cs typeface="Arial" charset="0"/>
                </a:rPr>
                <a:t>7</a:t>
              </a:r>
            </a:p>
          </p:txBody>
        </p:sp>
      </p:gr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6446" y="2866209"/>
            <a:ext cx="1015178" cy="1375403"/>
          </a:xfrm>
          <a:prstGeom prst="rect">
            <a:avLst/>
          </a:prstGeom>
        </p:spPr>
      </p:pic>
      <p:sp>
        <p:nvSpPr>
          <p:cNvPr id="39" name="Wolkvormige toelichting 17"/>
          <p:cNvSpPr/>
          <p:nvPr/>
        </p:nvSpPr>
        <p:spPr bwMode="auto">
          <a:xfrm>
            <a:off x="2056919" y="2238508"/>
            <a:ext cx="2590502" cy="1096869"/>
          </a:xfrm>
          <a:prstGeom prst="cloudCallout">
            <a:avLst>
              <a:gd name="adj1" fmla="val 64202"/>
              <a:gd name="adj2" fmla="val 32311"/>
            </a:avLst>
          </a:prstGeom>
          <a:noFill/>
          <a:ln w="31750" cap="flat" cmpd="sng" algn="ctr">
            <a:solidFill>
              <a:schemeClr val="accent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endParaRPr lang="fr-BE" sz="1200" noProof="0" dirty="0">
              <a:solidFill>
                <a:schemeClr val="tx2"/>
              </a:solidFill>
            </a:endParaRPr>
          </a:p>
        </p:txBody>
      </p:sp>
      <p:sp>
        <p:nvSpPr>
          <p:cNvPr id="34" name="TextBox 33"/>
          <p:cNvSpPr txBox="1"/>
          <p:nvPr/>
        </p:nvSpPr>
        <p:spPr>
          <a:xfrm>
            <a:off x="2541302" y="2403539"/>
            <a:ext cx="1584176" cy="738664"/>
          </a:xfrm>
          <a:prstGeom prst="rect">
            <a:avLst/>
          </a:prstGeom>
          <a:noFill/>
        </p:spPr>
        <p:txBody>
          <a:bodyPr wrap="square" rtlCol="0">
            <a:spAutoFit/>
          </a:bodyPr>
          <a:lstStyle/>
          <a:p>
            <a:r>
              <a:rPr lang="fr-BE" sz="1400" b="1" noProof="0" dirty="0">
                <a:solidFill>
                  <a:srgbClr val="005DA4"/>
                </a:solidFill>
                <a:latin typeface="+mn-lt"/>
              </a:rPr>
              <a:t>Établir un système de protection? </a:t>
            </a:r>
          </a:p>
          <a:p>
            <a:r>
              <a:rPr lang="fr-BE" sz="1400" b="1" noProof="0" dirty="0">
                <a:solidFill>
                  <a:srgbClr val="005DA4"/>
                </a:solidFill>
                <a:latin typeface="+mn-lt"/>
              </a:rPr>
              <a:t>Quelle approche? </a:t>
            </a:r>
          </a:p>
        </p:txBody>
      </p:sp>
      <p:pic>
        <p:nvPicPr>
          <p:cNvPr id="42" name="Picture 11" descr="D:\Documents And Settings\GQR7802\Local Settings\Temporary Internet Files\Content.IE5\HNYX0581\MC900441310[1].png">
            <a:extLst>
              <a:ext uri="{FF2B5EF4-FFF2-40B4-BE49-F238E27FC236}">
                <a16:creationId xmlns:a16="http://schemas.microsoft.com/office/drawing/2014/main" id="{75ADF102-888E-405B-9224-D64C82F50CB0}"/>
              </a:ext>
            </a:extLst>
          </p:cNvPr>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623293" y="1075113"/>
            <a:ext cx="519343" cy="423042"/>
          </a:xfrm>
          <a:prstGeom prst="rect">
            <a:avLst/>
          </a:prstGeom>
          <a:noFill/>
          <a:ln w="9525">
            <a:noFill/>
            <a:miter lim="800000"/>
            <a:headEnd/>
            <a:tailEnd/>
          </a:ln>
        </p:spPr>
      </p:pic>
      <p:pic>
        <p:nvPicPr>
          <p:cNvPr id="40" name="Picture 11" descr="D:\Documents And Settings\GQR7802\Local Settings\Temporary Internet Files\Content.IE5\HNYX0581\MC900441310[1].png">
            <a:extLst>
              <a:ext uri="{FF2B5EF4-FFF2-40B4-BE49-F238E27FC236}">
                <a16:creationId xmlns:a16="http://schemas.microsoft.com/office/drawing/2014/main" id="{664365A0-E57E-4C82-B30B-2466FD52DD57}"/>
              </a:ext>
            </a:extLst>
          </p:cNvPr>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9422579" y="1467820"/>
            <a:ext cx="519343" cy="423042"/>
          </a:xfrm>
          <a:prstGeom prst="rect">
            <a:avLst/>
          </a:prstGeom>
          <a:noFill/>
          <a:ln w="9525">
            <a:noFill/>
            <a:miter lim="800000"/>
            <a:headEnd/>
            <a:tailEnd/>
          </a:ln>
        </p:spPr>
      </p:pic>
      <p:pic>
        <p:nvPicPr>
          <p:cNvPr id="43" name="Picture 11" descr="D:\Documents And Settings\GQR7802\Local Settings\Temporary Internet Files\Content.IE5\HNYX0581\MC900441310[1].png">
            <a:extLst>
              <a:ext uri="{FF2B5EF4-FFF2-40B4-BE49-F238E27FC236}">
                <a16:creationId xmlns:a16="http://schemas.microsoft.com/office/drawing/2014/main" id="{3E00D20F-82AE-4913-A0B0-F403BC01C077}"/>
              </a:ext>
            </a:extLst>
          </p:cNvPr>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9494898" y="2654688"/>
            <a:ext cx="519343" cy="423042"/>
          </a:xfrm>
          <a:prstGeom prst="rect">
            <a:avLst/>
          </a:prstGeom>
          <a:noFill/>
          <a:ln w="9525">
            <a:noFill/>
            <a:miter lim="800000"/>
            <a:headEnd/>
            <a:tailEnd/>
          </a:ln>
        </p:spPr>
      </p:pic>
    </p:spTree>
    <p:extLst>
      <p:ext uri="{BB962C8B-B14F-4D97-AF65-F5344CB8AC3E}">
        <p14:creationId xmlns:p14="http://schemas.microsoft.com/office/powerpoint/2010/main" val="417083660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bwMode="auto">
          <a:xfrm>
            <a:off x="2038029" y="188640"/>
            <a:ext cx="1995023" cy="576064"/>
          </a:xfrm>
          <a:prstGeom prst="rect">
            <a:avLst/>
          </a:prstGeom>
          <a:solidFill>
            <a:schemeClr val="bg1"/>
          </a:solidFill>
          <a:ln w="31750"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fr-BE" noProof="0" dirty="0"/>
          </a:p>
        </p:txBody>
      </p:sp>
      <p:sp>
        <p:nvSpPr>
          <p:cNvPr id="15" name="Rounded Rectangle 14"/>
          <p:cNvSpPr/>
          <p:nvPr/>
        </p:nvSpPr>
        <p:spPr bwMode="auto">
          <a:xfrm>
            <a:off x="1762943" y="2244905"/>
            <a:ext cx="8725545" cy="1688151"/>
          </a:xfrm>
          <a:prstGeom prst="roundRect">
            <a:avLst/>
          </a:prstGeom>
          <a:noFill/>
          <a:ln w="12700" cap="flat" cmpd="sng" algn="ctr">
            <a:solidFill>
              <a:schemeClr val="accent1"/>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just"/>
            <a:r>
              <a:rPr lang="fr-BE" sz="1400" b="1" noProof="0" dirty="0">
                <a:solidFill>
                  <a:schemeClr val="accent2"/>
                </a:solidFill>
                <a:latin typeface="+mn-lt"/>
              </a:rPr>
              <a:t>Le chef de travail (RS Entrepreneur) </a:t>
            </a:r>
            <a:r>
              <a:rPr lang="fr-BE" sz="1400" noProof="0" dirty="0">
                <a:solidFill>
                  <a:schemeClr val="accent2"/>
                </a:solidFill>
                <a:latin typeface="+mn-lt"/>
              </a:rPr>
              <a:t>qui organise et/ou dirige les travaux : </a:t>
            </a:r>
          </a:p>
          <a:p>
            <a:pPr algn="just"/>
            <a:endParaRPr lang="fr-BE" sz="1400" noProof="0" dirty="0">
              <a:solidFill>
                <a:schemeClr val="accent2"/>
              </a:solidFill>
              <a:latin typeface="+mn-lt"/>
            </a:endParaRPr>
          </a:p>
          <a:p>
            <a:pPr marL="285750" indent="-285750" algn="just">
              <a:buFontTx/>
              <a:buChar char="-"/>
            </a:pPr>
            <a:r>
              <a:rPr lang="fr-BE" sz="1400" noProof="0" dirty="0">
                <a:solidFill>
                  <a:schemeClr val="accent2"/>
                </a:solidFill>
                <a:latin typeface="+mn-lt"/>
              </a:rPr>
              <a:t>désigne nominalement la personne qui assurera le rôle d’annonceur ;</a:t>
            </a:r>
          </a:p>
          <a:p>
            <a:pPr marL="285750" indent="-285750" algn="just">
              <a:buFontTx/>
              <a:buChar char="-"/>
            </a:pPr>
            <a:endParaRPr lang="fr-BE" sz="1400" noProof="0" dirty="0">
              <a:solidFill>
                <a:schemeClr val="accent2"/>
              </a:solidFill>
              <a:latin typeface="+mn-lt"/>
            </a:endParaRPr>
          </a:p>
          <a:p>
            <a:pPr marL="285750" indent="-285750" algn="just">
              <a:buFontTx/>
              <a:buChar char="-"/>
            </a:pPr>
            <a:r>
              <a:rPr lang="fr-BE" sz="1400" noProof="0" dirty="0">
                <a:solidFill>
                  <a:schemeClr val="accent2"/>
                </a:solidFill>
                <a:latin typeface="+mn-lt"/>
              </a:rPr>
              <a:t>communique l’emplacement de la délimitation, à superviser par l’agent garde-frontière.</a:t>
            </a:r>
          </a:p>
        </p:txBody>
      </p:sp>
      <p:sp>
        <p:nvSpPr>
          <p:cNvPr id="9" name="Rounded Rectangle 8"/>
          <p:cNvSpPr/>
          <p:nvPr/>
        </p:nvSpPr>
        <p:spPr bwMode="auto">
          <a:xfrm>
            <a:off x="2711624" y="4875024"/>
            <a:ext cx="7776864" cy="720080"/>
          </a:xfrm>
          <a:prstGeom prst="roundRect">
            <a:avLst/>
          </a:prstGeom>
          <a:noFill/>
          <a:ln w="12700" cap="flat" cmpd="sng" algn="ctr">
            <a:solidFill>
              <a:schemeClr val="accent2"/>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just"/>
            <a:endParaRPr lang="fr-BE" sz="1050" noProof="0" dirty="0">
              <a:solidFill>
                <a:srgbClr val="0070C0"/>
              </a:solidFill>
            </a:endParaRPr>
          </a:p>
          <a:p>
            <a:pPr algn="just"/>
            <a:r>
              <a:rPr lang="fr-BE" sz="1400" noProof="0" dirty="0">
                <a:solidFill>
                  <a:srgbClr val="0070C0"/>
                </a:solidFill>
              </a:rPr>
              <a:t>A l’occasion du briefing, la fiche de travail doit être expliquée à l’agent garde-frontière et aux agents qui vont exécuter les travaux aux abord des voies. </a:t>
            </a:r>
          </a:p>
          <a:p>
            <a:pPr algn="just"/>
            <a:endParaRPr lang="fr-BE" sz="1050" noProof="0" dirty="0">
              <a:solidFill>
                <a:srgbClr val="0070C0"/>
              </a:solidFill>
            </a:endParaRPr>
          </a:p>
        </p:txBody>
      </p:sp>
      <p:pic>
        <p:nvPicPr>
          <p:cNvPr id="22" name="Picture 3"/>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774750" y="4613310"/>
            <a:ext cx="790488" cy="8319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p:cNvPicPr>
          <p:nvPr/>
        </p:nvPicPr>
        <p:blipFill>
          <a:blip r:embed="rId3"/>
          <a:stretch>
            <a:fillRect/>
          </a:stretch>
        </p:blipFill>
        <p:spPr>
          <a:xfrm>
            <a:off x="131281" y="-436120"/>
            <a:ext cx="3761558" cy="2481287"/>
          </a:xfrm>
          <a:prstGeom prst="rect">
            <a:avLst/>
          </a:prstGeom>
        </p:spPr>
      </p:pic>
      <p:sp>
        <p:nvSpPr>
          <p:cNvPr id="12" name="Title 1">
            <a:extLst>
              <a:ext uri="{FF2B5EF4-FFF2-40B4-BE49-F238E27FC236}">
                <a16:creationId xmlns:a16="http://schemas.microsoft.com/office/drawing/2014/main" id="{7A105E47-9DDE-4FB0-ACB4-20D24EE8D1B2}"/>
              </a:ext>
            </a:extLst>
          </p:cNvPr>
          <p:cNvSpPr txBox="1">
            <a:spLocks/>
          </p:cNvSpPr>
          <p:nvPr/>
        </p:nvSpPr>
        <p:spPr bwMode="auto">
          <a:xfrm>
            <a:off x="623392" y="551318"/>
            <a:ext cx="9255024" cy="506413"/>
          </a:xfrm>
          <a:prstGeom prst="rect">
            <a:avLst/>
          </a:prstGeom>
          <a:noFill/>
          <a:ln w="9525">
            <a:noFill/>
            <a:miter lim="800000"/>
            <a:headEnd/>
            <a:tailEnd/>
          </a:ln>
          <a:effectLst/>
        </p:spPr>
        <p:txBody>
          <a:bodyPr lIns="0" tIns="0" rIns="0" bIns="0"/>
          <a:lstStyle/>
          <a:p>
            <a:pPr rtl="0"/>
            <a:r>
              <a:rPr lang="fr-BE" sz="2000" b="1" kern="0" noProof="0" dirty="0">
                <a:solidFill>
                  <a:srgbClr val="0070C0"/>
                </a:solidFill>
                <a:latin typeface="+mj-lt"/>
                <a:ea typeface="+mj-ea"/>
                <a:cs typeface="+mj-cs"/>
              </a:rPr>
              <a:t>Etape 4 : </a:t>
            </a:r>
            <a:r>
              <a:rPr lang="fr-BE" sz="2000" b="1" i="0" u="none" strike="noStrike" kern="1200" baseline="0" noProof="0" dirty="0">
                <a:solidFill>
                  <a:srgbClr val="0070C0"/>
                </a:solidFill>
                <a:latin typeface="Calibri Light" panose="020F0302020204030204" pitchFamily="34" charset="0"/>
              </a:rPr>
              <a:t>Briefing des agents et contrôle de l’équipement de l’agent garde-frontière</a:t>
            </a:r>
          </a:p>
        </p:txBody>
      </p:sp>
      <p:sp>
        <p:nvSpPr>
          <p:cNvPr id="14" name="Text Placeholder 4">
            <a:extLst>
              <a:ext uri="{FF2B5EF4-FFF2-40B4-BE49-F238E27FC236}">
                <a16:creationId xmlns:a16="http://schemas.microsoft.com/office/drawing/2014/main" id="{BBDAFF52-E4DA-4B33-9544-5450138AB231}"/>
              </a:ext>
            </a:extLst>
          </p:cNvPr>
          <p:cNvSpPr txBox="1">
            <a:spLocks/>
          </p:cNvSpPr>
          <p:nvPr/>
        </p:nvSpPr>
        <p:spPr>
          <a:xfrm>
            <a:off x="7536160" y="116632"/>
            <a:ext cx="4577119" cy="360363"/>
          </a:xfrm>
          <a:prstGeom prst="rect">
            <a:avLst/>
          </a:prstGeom>
        </p:spPr>
        <p:txBody>
          <a:bodyPr/>
          <a:lstStyle>
            <a:lvl1pPr marL="0" indent="0" algn="r" defTabSz="514350" rtl="0" eaLnBrk="1" latinLnBrk="0" hangingPunct="1">
              <a:lnSpc>
                <a:spcPct val="90000"/>
              </a:lnSpc>
              <a:spcBef>
                <a:spcPts val="563"/>
              </a:spcBef>
              <a:buFont typeface="Arial" panose="020B0604020202020204" pitchFamily="34" charset="0"/>
              <a:buNone/>
              <a:defRPr sz="900" kern="1200" baseline="0">
                <a:solidFill>
                  <a:schemeClr val="accent2"/>
                </a:solidFill>
                <a:latin typeface="Calibri" panose="020F0502020204030204" pitchFamily="34" charset="0"/>
                <a:ea typeface="+mn-ea"/>
                <a:cs typeface="Calibri" panose="020F0502020204030204" pitchFamily="34" charset="0"/>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fontAlgn="auto">
              <a:spcAft>
                <a:spcPts val="0"/>
              </a:spcAft>
            </a:pPr>
            <a:r>
              <a:rPr lang="fr-BE" noProof="0" dirty="0"/>
              <a:t>2. Délimitation de la zone de chantier: supervision par une personne – agent garde-frontière</a:t>
            </a:r>
          </a:p>
          <a:p>
            <a:pPr fontAlgn="auto">
              <a:spcAft>
                <a:spcPts val="0"/>
              </a:spcAft>
            </a:pPr>
            <a:r>
              <a:rPr lang="fr-BE" noProof="0" dirty="0"/>
              <a:t>Etape 4 : Briefing des agents et contrôle de l’équipement de l’agent garde-frontière</a:t>
            </a:r>
          </a:p>
          <a:p>
            <a:pPr fontAlgn="auto">
              <a:spcAft>
                <a:spcPts val="0"/>
              </a:spcAft>
            </a:pPr>
            <a:endParaRPr lang="fr-BE" noProof="0" dirty="0"/>
          </a:p>
        </p:txBody>
      </p:sp>
    </p:spTree>
    <p:extLst>
      <p:ext uri="{BB962C8B-B14F-4D97-AF65-F5344CB8AC3E}">
        <p14:creationId xmlns:p14="http://schemas.microsoft.com/office/powerpoint/2010/main" val="217675284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411" name="Straight Arrow Connector 135"/>
          <p:cNvCxnSpPr>
            <a:cxnSpLocks noChangeShapeType="1"/>
          </p:cNvCxnSpPr>
          <p:nvPr/>
        </p:nvCxnSpPr>
        <p:spPr bwMode="auto">
          <a:xfrm flipH="1">
            <a:off x="1919288" y="1484313"/>
            <a:ext cx="0" cy="4679950"/>
          </a:xfrm>
          <a:prstGeom prst="straightConnector1">
            <a:avLst/>
          </a:prstGeom>
          <a:noFill/>
          <a:ln w="12700" algn="ctr">
            <a:solidFill>
              <a:schemeClr val="accent2"/>
            </a:solidFill>
            <a:prstDash val="dash"/>
            <a:round/>
            <a:headEnd/>
            <a:tailEnd type="arrow" w="med" len="med"/>
          </a:ln>
        </p:spPr>
      </p:cxnSp>
      <p:sp>
        <p:nvSpPr>
          <p:cNvPr id="17412" name="Title 1"/>
          <p:cNvSpPr>
            <a:spLocks noGrp="1"/>
          </p:cNvSpPr>
          <p:nvPr>
            <p:ph type="title" idx="4294967295"/>
          </p:nvPr>
        </p:nvSpPr>
        <p:spPr>
          <a:xfrm>
            <a:off x="3911600" y="981075"/>
            <a:ext cx="8280400" cy="503238"/>
          </a:xfrm>
          <a:prstGeom prst="rect">
            <a:avLst/>
          </a:prstGeom>
        </p:spPr>
        <p:txBody>
          <a:bodyPr/>
          <a:lstStyle/>
          <a:p>
            <a:pPr eaLnBrk="1" hangingPunct="1"/>
            <a:br>
              <a:rPr lang="fr-BE" sz="1600" noProof="0" dirty="0"/>
            </a:br>
            <a:r>
              <a:rPr lang="fr-BE" noProof="0" dirty="0"/>
              <a:t>	</a:t>
            </a:r>
          </a:p>
        </p:txBody>
      </p:sp>
      <p:pic>
        <p:nvPicPr>
          <p:cNvPr id="1741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1" y="765176"/>
            <a:ext cx="798513" cy="644525"/>
          </a:xfrm>
          <a:prstGeom prst="rect">
            <a:avLst/>
          </a:prstGeom>
          <a:noFill/>
          <a:ln w="9525">
            <a:noFill/>
            <a:miter lim="800000"/>
            <a:headEnd/>
            <a:tailEnd/>
          </a:ln>
        </p:spPr>
      </p:pic>
      <p:sp>
        <p:nvSpPr>
          <p:cNvPr id="17415" name="TextBox 370"/>
          <p:cNvSpPr txBox="1">
            <a:spLocks noChangeArrowheads="1"/>
          </p:cNvSpPr>
          <p:nvPr/>
        </p:nvSpPr>
        <p:spPr bwMode="auto">
          <a:xfrm>
            <a:off x="1847851" y="6021389"/>
            <a:ext cx="360363" cy="276225"/>
          </a:xfrm>
          <a:prstGeom prst="rect">
            <a:avLst/>
          </a:prstGeom>
          <a:noFill/>
          <a:ln w="9525">
            <a:noFill/>
            <a:miter lim="800000"/>
            <a:headEnd/>
            <a:tailEnd/>
          </a:ln>
        </p:spPr>
        <p:txBody>
          <a:bodyPr>
            <a:spAutoFit/>
          </a:bodyPr>
          <a:lstStyle/>
          <a:p>
            <a:pPr algn="ctr"/>
            <a:r>
              <a:rPr lang="fr-BE" sz="1200" b="1" noProof="0" dirty="0">
                <a:solidFill>
                  <a:srgbClr val="0070C0"/>
                </a:solidFill>
              </a:rPr>
              <a:t>t</a:t>
            </a:r>
          </a:p>
        </p:txBody>
      </p:sp>
      <p:sp>
        <p:nvSpPr>
          <p:cNvPr id="17421" name="Rounded Rectangle 122"/>
          <p:cNvSpPr>
            <a:spLocks noChangeArrowheads="1"/>
          </p:cNvSpPr>
          <p:nvPr/>
        </p:nvSpPr>
        <p:spPr bwMode="auto">
          <a:xfrm>
            <a:off x="1524001" y="3644900"/>
            <a:ext cx="701675" cy="431800"/>
          </a:xfrm>
          <a:prstGeom prst="roundRect">
            <a:avLst>
              <a:gd name="adj" fmla="val 16667"/>
            </a:avLst>
          </a:prstGeom>
          <a:solidFill>
            <a:schemeClr val="bg1"/>
          </a:solidFill>
          <a:ln w="31750" algn="ctr">
            <a:solidFill>
              <a:schemeClr val="accent2"/>
            </a:solidFill>
            <a:round/>
            <a:headEnd/>
            <a:tailEnd/>
          </a:ln>
        </p:spPr>
        <p:txBody>
          <a:bodyPr lIns="0" rIns="0" anchor="ctr"/>
          <a:lstStyle/>
          <a:p>
            <a:pPr algn="ctr"/>
            <a:r>
              <a:rPr lang="fr-BE" sz="800" noProof="0" dirty="0">
                <a:latin typeface="Arial" panose="020B0604020202020204" pitchFamily="34" charset="0"/>
                <a:cs typeface="Arial" panose="020B0604020202020204" pitchFamily="34" charset="0"/>
              </a:rPr>
              <a:t>briefing – organisation</a:t>
            </a:r>
          </a:p>
        </p:txBody>
      </p:sp>
      <p:sp>
        <p:nvSpPr>
          <p:cNvPr id="21" name="Rechthoek 41"/>
          <p:cNvSpPr>
            <a:spLocks noChangeArrowheads="1"/>
          </p:cNvSpPr>
          <p:nvPr/>
        </p:nvSpPr>
        <p:spPr bwMode="auto">
          <a:xfrm>
            <a:off x="2017391" y="4511898"/>
            <a:ext cx="1375892" cy="360363"/>
          </a:xfrm>
          <a:prstGeom prst="rect">
            <a:avLst/>
          </a:prstGeom>
          <a:solidFill>
            <a:schemeClr val="bg1">
              <a:lumMod val="65000"/>
            </a:schemeClr>
          </a:solidFill>
          <a:ln w="31750" algn="ctr">
            <a:noFill/>
            <a:round/>
            <a:headEnd/>
            <a:tailEnd/>
          </a:ln>
        </p:spPr>
        <p:txBody>
          <a:bodyPr wrap="none" anchor="ctr"/>
          <a:lstStyle/>
          <a:p>
            <a:pPr algn="ctr"/>
            <a:r>
              <a:rPr lang="fr-BE" sz="1000" b="1" noProof="0" dirty="0">
                <a:solidFill>
                  <a:schemeClr val="bg1"/>
                </a:solidFill>
              </a:rPr>
              <a:t>CHEF DE TRAVAIL– </a:t>
            </a:r>
          </a:p>
          <a:p>
            <a:pPr algn="ctr"/>
            <a:r>
              <a:rPr lang="fr-BE" sz="1000" b="1" noProof="0" dirty="0">
                <a:solidFill>
                  <a:schemeClr val="bg1"/>
                </a:solidFill>
              </a:rPr>
              <a:t>RS ENTREPRENEUR</a:t>
            </a:r>
          </a:p>
        </p:txBody>
      </p:sp>
      <p:sp>
        <p:nvSpPr>
          <p:cNvPr id="30" name="Rechthoekige toelichting 13"/>
          <p:cNvSpPr/>
          <p:nvPr/>
        </p:nvSpPr>
        <p:spPr bwMode="auto">
          <a:xfrm>
            <a:off x="4429861" y="730882"/>
            <a:ext cx="4306465" cy="2341564"/>
          </a:xfrm>
          <a:prstGeom prst="wedgeRectCallout">
            <a:avLst>
              <a:gd name="adj1" fmla="val -83696"/>
              <a:gd name="adj2" fmla="val 66944"/>
            </a:avLst>
          </a:prstGeom>
          <a:solidFill>
            <a:srgbClr val="00B0F0"/>
          </a:solidFill>
          <a:ln w="31750" algn="ctr">
            <a:noFill/>
            <a:round/>
            <a:headEnd/>
            <a:tailEnd/>
          </a:ln>
        </p:spPr>
        <p:txBody>
          <a:bodyPr wrap="none" anchor="ctr"/>
          <a:lstStyle/>
          <a:p>
            <a:pPr algn="ctr"/>
            <a:r>
              <a:rPr lang="fr-BE" sz="800" noProof="0" dirty="0">
                <a:solidFill>
                  <a:schemeClr val="bg1"/>
                </a:solidFill>
              </a:rPr>
              <a:t>LA MÉTHODE DE PROTECTION UTILISÉE EST...</a:t>
            </a:r>
          </a:p>
          <a:p>
            <a:pPr algn="ctr"/>
            <a:r>
              <a:rPr lang="fr-BE" sz="800" noProof="0" dirty="0">
                <a:solidFill>
                  <a:schemeClr val="bg1"/>
                </a:solidFill>
              </a:rPr>
              <a:t>LE RESPONSABLE DE LA SÉCURITÉ EST...</a:t>
            </a:r>
          </a:p>
          <a:p>
            <a:pPr algn="ctr"/>
            <a:r>
              <a:rPr lang="fr-BE" sz="800" noProof="0" dirty="0">
                <a:solidFill>
                  <a:schemeClr val="bg1"/>
                </a:solidFill>
              </a:rPr>
              <a:t>VOUS TRAVAILLEZ À... PERSONNES</a:t>
            </a:r>
          </a:p>
          <a:p>
            <a:pPr algn="ctr"/>
            <a:endParaRPr lang="fr-BE" sz="800" noProof="0" dirty="0">
              <a:solidFill>
                <a:schemeClr val="bg1"/>
              </a:solidFill>
            </a:endParaRPr>
          </a:p>
          <a:p>
            <a:pPr algn="ctr"/>
            <a:r>
              <a:rPr lang="fr-BE" sz="800" noProof="0" dirty="0">
                <a:solidFill>
                  <a:schemeClr val="bg1"/>
                </a:solidFill>
              </a:rPr>
              <a:t>LA ZONE DE TRAVAIL EST...</a:t>
            </a:r>
          </a:p>
          <a:p>
            <a:pPr algn="ctr"/>
            <a:r>
              <a:rPr lang="fr-BE" sz="800" noProof="0" dirty="0">
                <a:solidFill>
                  <a:schemeClr val="bg1"/>
                </a:solidFill>
              </a:rPr>
              <a:t>LE CHEMIN POUR ATTEINDRE LA ZONE DE TRAVAIL EST... VIA  ...</a:t>
            </a:r>
          </a:p>
          <a:p>
            <a:pPr algn="ctr"/>
            <a:r>
              <a:rPr lang="fr-BE" sz="800" noProof="0" dirty="0">
                <a:solidFill>
                  <a:schemeClr val="bg1"/>
                </a:solidFill>
              </a:rPr>
              <a:t>LE CHEMIN POUR QUITTER LA ZONE DE TRAVAIL EST... VIA ...</a:t>
            </a:r>
          </a:p>
          <a:p>
            <a:pPr algn="ctr"/>
            <a:r>
              <a:rPr lang="fr-BE" sz="800" noProof="0" dirty="0">
                <a:solidFill>
                  <a:srgbClr val="FF0000"/>
                </a:solidFill>
              </a:rPr>
              <a:t>EMPIÈTEMENT DANS LA ZONE DANGERUESE/ORANGE N’EST PAS AUTORISÉ</a:t>
            </a:r>
          </a:p>
          <a:p>
            <a:pPr algn="ctr"/>
            <a:endParaRPr lang="fr-BE" sz="800" noProof="0" dirty="0">
              <a:solidFill>
                <a:schemeClr val="bg1"/>
              </a:solidFill>
            </a:endParaRPr>
          </a:p>
          <a:p>
            <a:pPr algn="ctr"/>
            <a:endParaRPr lang="fr-BE" sz="800" noProof="0" dirty="0">
              <a:solidFill>
                <a:schemeClr val="bg1"/>
              </a:solidFill>
            </a:endParaRPr>
          </a:p>
          <a:p>
            <a:pPr algn="ctr"/>
            <a:r>
              <a:rPr lang="fr-BE" sz="800" noProof="0" dirty="0">
                <a:solidFill>
                  <a:schemeClr val="bg1"/>
                </a:solidFill>
              </a:rPr>
              <a:t>LE TRAVAIL À EXÉCUTER EST ...</a:t>
            </a:r>
          </a:p>
          <a:p>
            <a:pPr algn="ctr"/>
            <a:r>
              <a:rPr lang="fr-BE" sz="800" noProof="0" dirty="0">
                <a:solidFill>
                  <a:schemeClr val="bg1"/>
                </a:solidFill>
              </a:rPr>
              <a:t>LA MÉTHODE DE TRAVAIL EST ...</a:t>
            </a:r>
          </a:p>
          <a:p>
            <a:pPr algn="ctr"/>
            <a:r>
              <a:rPr lang="fr-BE" sz="800" noProof="0" dirty="0">
                <a:solidFill>
                  <a:schemeClr val="bg1"/>
                </a:solidFill>
              </a:rPr>
              <a:t>LES RISQUES LIÉS AU TRAVAIL SONT...</a:t>
            </a:r>
          </a:p>
          <a:p>
            <a:pPr algn="ctr"/>
            <a:endParaRPr lang="fr-BE" sz="800" noProof="0" dirty="0">
              <a:solidFill>
                <a:schemeClr val="bg1"/>
              </a:solidFill>
            </a:endParaRPr>
          </a:p>
          <a:p>
            <a:pPr algn="ctr"/>
            <a:endParaRPr lang="fr-BE" sz="800" noProof="0" dirty="0">
              <a:solidFill>
                <a:schemeClr val="bg1"/>
              </a:solidFill>
            </a:endParaRPr>
          </a:p>
          <a:p>
            <a:pPr algn="ctr"/>
            <a:r>
              <a:rPr lang="fr-BE" sz="800" noProof="0" dirty="0">
                <a:solidFill>
                  <a:schemeClr val="bg1"/>
                </a:solidFill>
              </a:rPr>
              <a:t>EN CAS D’INCIDENT OU D’ACCIDENT, LA PROCÉDURE À SUIVRE EST …</a:t>
            </a:r>
          </a:p>
        </p:txBody>
      </p:sp>
      <p:sp>
        <p:nvSpPr>
          <p:cNvPr id="32" name="Rechthoekige toelichting 13"/>
          <p:cNvSpPr/>
          <p:nvPr/>
        </p:nvSpPr>
        <p:spPr bwMode="auto">
          <a:xfrm>
            <a:off x="2322514" y="1844824"/>
            <a:ext cx="1685255" cy="604782"/>
          </a:xfrm>
          <a:prstGeom prst="wedgeRectCallout">
            <a:avLst>
              <a:gd name="adj1" fmla="val -17970"/>
              <a:gd name="adj2" fmla="val 121061"/>
            </a:avLst>
          </a:prstGeom>
          <a:solidFill>
            <a:srgbClr val="00B0F0"/>
          </a:solidFill>
          <a:ln w="31750" algn="ctr">
            <a:noFill/>
            <a:round/>
            <a:headEnd/>
            <a:tailEnd/>
          </a:ln>
        </p:spPr>
        <p:txBody>
          <a:bodyPr wrap="square" anchor="ctr"/>
          <a:lstStyle/>
          <a:p>
            <a:pPr algn="ctr"/>
            <a:r>
              <a:rPr lang="fr-BE" sz="800" cap="all" noProof="0" dirty="0">
                <a:solidFill>
                  <a:schemeClr val="bg1"/>
                </a:solidFill>
              </a:rPr>
              <a:t>JAN JANSEN EST AUJOURD’HUI AGENT GARDE-FRONTIERE</a:t>
            </a:r>
          </a:p>
        </p:txBody>
      </p:sp>
      <p:sp>
        <p:nvSpPr>
          <p:cNvPr id="23" name="Rechthoekige toelichting 20"/>
          <p:cNvSpPr>
            <a:spLocks noChangeArrowheads="1"/>
          </p:cNvSpPr>
          <p:nvPr/>
        </p:nvSpPr>
        <p:spPr bwMode="auto">
          <a:xfrm>
            <a:off x="8736326" y="3717032"/>
            <a:ext cx="720725" cy="287337"/>
          </a:xfrm>
          <a:prstGeom prst="wedgeRectCallout">
            <a:avLst>
              <a:gd name="adj1" fmla="val -17584"/>
              <a:gd name="adj2" fmla="val 153032"/>
            </a:avLst>
          </a:prstGeom>
          <a:solidFill>
            <a:srgbClr val="92D050"/>
          </a:solidFill>
          <a:ln w="31750" algn="ctr">
            <a:noFill/>
            <a:round/>
            <a:headEnd/>
            <a:tailEnd/>
          </a:ln>
        </p:spPr>
        <p:txBody>
          <a:bodyPr wrap="none" anchor="ctr"/>
          <a:lstStyle/>
          <a:p>
            <a:pPr algn="ctr"/>
            <a:r>
              <a:rPr lang="fr-BE" sz="1200" b="1" noProof="0" dirty="0">
                <a:solidFill>
                  <a:schemeClr val="bg1"/>
                </a:solidFill>
              </a:rPr>
              <a:t>OK!</a:t>
            </a:r>
          </a:p>
        </p:txBody>
      </p:sp>
      <p:sp>
        <p:nvSpPr>
          <p:cNvPr id="25" name="Rechthoekige toelichting 10"/>
          <p:cNvSpPr/>
          <p:nvPr/>
        </p:nvSpPr>
        <p:spPr bwMode="auto">
          <a:xfrm>
            <a:off x="4007769" y="3558226"/>
            <a:ext cx="3744416" cy="648072"/>
          </a:xfrm>
          <a:prstGeom prst="wedgeRectCallout">
            <a:avLst>
              <a:gd name="adj1" fmla="val -77447"/>
              <a:gd name="adj2" fmla="val -50651"/>
            </a:avLst>
          </a:prstGeom>
          <a:solidFill>
            <a:srgbClr val="00B0F0"/>
          </a:solidFill>
          <a:ln w="31750" algn="ctr">
            <a:noFill/>
            <a:round/>
            <a:headEnd/>
            <a:tailEnd/>
          </a:ln>
        </p:spPr>
        <p:txBody>
          <a:bodyPr wrap="square" anchor="ctr"/>
          <a:lstStyle/>
          <a:p>
            <a:pPr algn="ctr"/>
            <a:r>
              <a:rPr lang="fr-BE" sz="800" noProof="0" dirty="0">
                <a:solidFill>
                  <a:srgbClr val="FF0000"/>
                </a:solidFill>
              </a:rPr>
              <a:t>LA DÉLIMITATION DE LA ZONDE DE TRAVAILLE CE TROUVE SUR…</a:t>
            </a:r>
          </a:p>
          <a:p>
            <a:pPr algn="ctr"/>
            <a:r>
              <a:rPr lang="fr-BE" sz="800" noProof="0" dirty="0">
                <a:solidFill>
                  <a:srgbClr val="FF0000"/>
                </a:solidFill>
              </a:rPr>
              <a:t>LA DÉLIMITATION EST OUI/NON MATERIALISÉE</a:t>
            </a:r>
          </a:p>
        </p:txBody>
      </p:sp>
      <p:pic>
        <p:nvPicPr>
          <p:cNvPr id="26" name="Picture 25"/>
          <p:cNvPicPr>
            <a:picLocks noChangeAspect="1"/>
          </p:cNvPicPr>
          <p:nvPr/>
        </p:nvPicPr>
        <p:blipFill>
          <a:blip r:embed="rId4"/>
          <a:stretch>
            <a:fillRect/>
          </a:stretch>
        </p:blipFill>
        <p:spPr>
          <a:xfrm>
            <a:off x="2383198" y="3272485"/>
            <a:ext cx="475529" cy="1176630"/>
          </a:xfrm>
          <a:prstGeom prst="rect">
            <a:avLst/>
          </a:prstGeom>
        </p:spPr>
      </p:pic>
      <p:sp>
        <p:nvSpPr>
          <p:cNvPr id="16" name="Rechthoekige toelichting 10">
            <a:extLst>
              <a:ext uri="{FF2B5EF4-FFF2-40B4-BE49-F238E27FC236}">
                <a16:creationId xmlns:a16="http://schemas.microsoft.com/office/drawing/2014/main" id="{D5693CB9-68CA-4BA6-A4BE-AE98B2421A95}"/>
              </a:ext>
            </a:extLst>
          </p:cNvPr>
          <p:cNvSpPr/>
          <p:nvPr/>
        </p:nvSpPr>
        <p:spPr bwMode="auto">
          <a:xfrm>
            <a:off x="3988396" y="4739077"/>
            <a:ext cx="3744416" cy="648072"/>
          </a:xfrm>
          <a:prstGeom prst="wedgeRectCallout">
            <a:avLst>
              <a:gd name="adj1" fmla="val -75743"/>
              <a:gd name="adj2" fmla="val -168777"/>
            </a:avLst>
          </a:prstGeom>
          <a:solidFill>
            <a:srgbClr val="00B0F0"/>
          </a:solidFill>
          <a:ln w="31750" algn="ctr">
            <a:noFill/>
            <a:round/>
            <a:headEnd/>
            <a:tailEnd/>
          </a:ln>
        </p:spPr>
        <p:txBody>
          <a:bodyPr wrap="square" anchor="ctr"/>
          <a:lstStyle/>
          <a:p>
            <a:pPr algn="ctr"/>
            <a:r>
              <a:rPr lang="fr-BE" sz="800" noProof="0" dirty="0">
                <a:solidFill>
                  <a:schemeClr val="bg1"/>
                </a:solidFill>
              </a:rPr>
              <a:t>SI L’AUDITION N’EST PLUS GARANTI, DONNE IMMÉDIATEMENT L’ALARM D’ARRÊTER LES TRAVAUX</a:t>
            </a:r>
          </a:p>
        </p:txBody>
      </p:sp>
      <p:pic>
        <p:nvPicPr>
          <p:cNvPr id="18" name="Picture 17">
            <a:extLst>
              <a:ext uri="{FF2B5EF4-FFF2-40B4-BE49-F238E27FC236}">
                <a16:creationId xmlns:a16="http://schemas.microsoft.com/office/drawing/2014/main" id="{36B95ED7-4197-4FBF-B822-B3B9F6BCAE32}"/>
              </a:ext>
            </a:extLst>
          </p:cNvPr>
          <p:cNvPicPr>
            <a:picLocks noChangeAspect="1"/>
          </p:cNvPicPr>
          <p:nvPr/>
        </p:nvPicPr>
        <p:blipFill rotWithShape="1">
          <a:blip r:embed="rId5"/>
          <a:srcRect b="25393"/>
          <a:stretch/>
        </p:blipFill>
        <p:spPr>
          <a:xfrm>
            <a:off x="8419482" y="4331031"/>
            <a:ext cx="1402202" cy="1378169"/>
          </a:xfrm>
          <a:prstGeom prst="rect">
            <a:avLst/>
          </a:prstGeom>
        </p:spPr>
      </p:pic>
      <p:sp>
        <p:nvSpPr>
          <p:cNvPr id="2" name="Rectangle 1">
            <a:extLst>
              <a:ext uri="{FF2B5EF4-FFF2-40B4-BE49-F238E27FC236}">
                <a16:creationId xmlns:a16="http://schemas.microsoft.com/office/drawing/2014/main" id="{7F65BBE9-2003-47E1-9D13-1FAB1AB90E64}"/>
              </a:ext>
            </a:extLst>
          </p:cNvPr>
          <p:cNvSpPr/>
          <p:nvPr/>
        </p:nvSpPr>
        <p:spPr>
          <a:xfrm>
            <a:off x="8395587" y="5676702"/>
            <a:ext cx="1402202" cy="560386"/>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200" noProof="0" dirty="0"/>
              <a:t>AGENT GARDE-FRONTIERE</a:t>
            </a:r>
          </a:p>
          <a:p>
            <a:pPr algn="ctr"/>
            <a:r>
              <a:rPr lang="fr-BE" sz="1200" noProof="0" dirty="0"/>
              <a:t>ENTREPRENEUR</a:t>
            </a:r>
          </a:p>
        </p:txBody>
      </p:sp>
      <p:sp>
        <p:nvSpPr>
          <p:cNvPr id="19" name="Text Placeholder 4">
            <a:extLst>
              <a:ext uri="{FF2B5EF4-FFF2-40B4-BE49-F238E27FC236}">
                <a16:creationId xmlns:a16="http://schemas.microsoft.com/office/drawing/2014/main" id="{436C1D13-E803-495E-89C3-DF77D96C3985}"/>
              </a:ext>
            </a:extLst>
          </p:cNvPr>
          <p:cNvSpPr txBox="1">
            <a:spLocks/>
          </p:cNvSpPr>
          <p:nvPr/>
        </p:nvSpPr>
        <p:spPr>
          <a:xfrm>
            <a:off x="7536160" y="116632"/>
            <a:ext cx="4577119" cy="360363"/>
          </a:xfrm>
          <a:prstGeom prst="rect">
            <a:avLst/>
          </a:prstGeom>
        </p:spPr>
        <p:txBody>
          <a:bodyPr/>
          <a:lstStyle>
            <a:lvl1pPr marL="0" indent="0" algn="r" defTabSz="514350" rtl="0" eaLnBrk="1" latinLnBrk="0" hangingPunct="1">
              <a:lnSpc>
                <a:spcPct val="90000"/>
              </a:lnSpc>
              <a:spcBef>
                <a:spcPts val="563"/>
              </a:spcBef>
              <a:buFont typeface="Arial" panose="020B0604020202020204" pitchFamily="34" charset="0"/>
              <a:buNone/>
              <a:defRPr sz="900" kern="1200" baseline="0">
                <a:solidFill>
                  <a:schemeClr val="accent2"/>
                </a:solidFill>
                <a:latin typeface="Calibri" panose="020F0502020204030204" pitchFamily="34" charset="0"/>
                <a:ea typeface="+mn-ea"/>
                <a:cs typeface="Calibri" panose="020F0502020204030204" pitchFamily="34" charset="0"/>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fontAlgn="auto">
              <a:spcAft>
                <a:spcPts val="0"/>
              </a:spcAft>
            </a:pPr>
            <a:r>
              <a:rPr lang="fr-BE" noProof="0" dirty="0"/>
              <a:t>2. Délimitation de la zone de chantier: supervision par une personne – agent garde-frontière</a:t>
            </a:r>
          </a:p>
          <a:p>
            <a:pPr fontAlgn="auto">
              <a:spcAft>
                <a:spcPts val="0"/>
              </a:spcAft>
            </a:pPr>
            <a:r>
              <a:rPr lang="fr-BE" noProof="0" dirty="0"/>
              <a:t>Etape 4 : Briefing des agents et contrôle de l’équipement de l’agent garde-frontière</a:t>
            </a:r>
          </a:p>
          <a:p>
            <a:pPr fontAlgn="auto">
              <a:spcAft>
                <a:spcPts val="0"/>
              </a:spcAft>
            </a:pPr>
            <a:endParaRPr lang="fr-BE" noProof="0" dirty="0"/>
          </a:p>
        </p:txBody>
      </p:sp>
    </p:spTree>
    <p:extLst>
      <p:ext uri="{BB962C8B-B14F-4D97-AF65-F5344CB8AC3E}">
        <p14:creationId xmlns:p14="http://schemas.microsoft.com/office/powerpoint/2010/main" val="42225155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758374" y="1700809"/>
            <a:ext cx="8064500" cy="3456383"/>
          </a:xfrm>
          <a:prstGeom prst="rect">
            <a:avLst/>
          </a:prstGeom>
        </p:spPr>
        <p:txBody>
          <a:bodyPr/>
          <a:lstStyle/>
          <a:p>
            <a:pPr marL="0" indent="0" defTabSz="685800">
              <a:lnSpc>
                <a:spcPct val="100000"/>
              </a:lnSpc>
              <a:spcBef>
                <a:spcPts val="0"/>
              </a:spcBef>
              <a:buNone/>
              <a:defRPr/>
            </a:pPr>
            <a:r>
              <a:rPr lang="fr-BE" sz="1400" kern="0" noProof="0" dirty="0">
                <a:solidFill>
                  <a:srgbClr val="FF0000"/>
                </a:solidFill>
                <a:latin typeface="Calibri" panose="020F0502020204030204" pitchFamily="34" charset="0"/>
                <a:cs typeface="Calibri" panose="020F0502020204030204" pitchFamily="34" charset="0"/>
              </a:rPr>
              <a:t>Fascicule 576 </a:t>
            </a:r>
            <a:r>
              <a:rPr lang="fr-BE" sz="1400" kern="0" noProof="0" dirty="0">
                <a:latin typeface="Calibri" panose="020F0502020204030204" pitchFamily="34" charset="0"/>
                <a:cs typeface="Calibri" panose="020F0502020204030204" pitchFamily="34" charset="0"/>
              </a:rPr>
              <a:t>– Règlement de la Sécurité au Travail (RST), Partie III, Titre IV, Chapitre I, Rubrique 1, Protection des agents travaillant dans les voies et à leurs abords</a:t>
            </a:r>
          </a:p>
          <a:p>
            <a:pPr algn="just"/>
            <a:endParaRPr lang="fr-BE" sz="1800" noProof="0" dirty="0"/>
          </a:p>
          <a:p>
            <a:pPr marL="0" indent="0" algn="just">
              <a:buNone/>
            </a:pPr>
            <a:r>
              <a:rPr lang="fr-BE" sz="1400" noProof="0" dirty="0">
                <a:solidFill>
                  <a:srgbClr val="FF0000"/>
                </a:solidFill>
              </a:rPr>
              <a:t>Avis 4 SE/2010 </a:t>
            </a:r>
            <a:r>
              <a:rPr lang="fr-BE" sz="1400" noProof="0" dirty="0"/>
              <a:t>– 10ème supplément au RGPS Fascicule 576</a:t>
            </a:r>
          </a:p>
          <a:p>
            <a:pPr marL="0" indent="0" algn="just">
              <a:buNone/>
            </a:pPr>
            <a:endParaRPr lang="fr-BE" sz="1400" noProof="0" dirty="0"/>
          </a:p>
          <a:p>
            <a:pPr marL="0" indent="0" algn="just">
              <a:buNone/>
            </a:pPr>
            <a:r>
              <a:rPr lang="fr-BE" sz="1400" noProof="0" dirty="0">
                <a:solidFill>
                  <a:srgbClr val="FF0000"/>
                </a:solidFill>
              </a:rPr>
              <a:t>Circulaire 2 I-AM/2019 </a:t>
            </a:r>
            <a:r>
              <a:rPr lang="fr-BE" sz="1400" noProof="0" dirty="0"/>
              <a:t>– Travaux avec empiètements de type I – Hiérarchie des mesures de sécurité</a:t>
            </a:r>
          </a:p>
          <a:p>
            <a:pPr marL="0" indent="0" algn="just">
              <a:buNone/>
            </a:pPr>
            <a:endParaRPr lang="fr-BE" sz="1400" noProof="0" dirty="0">
              <a:solidFill>
                <a:srgbClr val="FF0000"/>
              </a:solidFill>
            </a:endParaRPr>
          </a:p>
          <a:p>
            <a:pPr marL="0" indent="0" algn="just">
              <a:buNone/>
            </a:pPr>
            <a:r>
              <a:rPr lang="fr-BE" sz="1400" noProof="0" dirty="0">
                <a:solidFill>
                  <a:srgbClr val="FF0000"/>
                </a:solidFill>
              </a:rPr>
              <a:t>Circulaire 1 I-AM/2020 </a:t>
            </a:r>
            <a:r>
              <a:rPr lang="fr-BE" sz="1400" noProof="0" dirty="0"/>
              <a:t>– Directives pour la protection des travaux avec empiètements de type II</a:t>
            </a:r>
          </a:p>
          <a:p>
            <a:pPr marL="0" indent="0" algn="just">
              <a:buNone/>
            </a:pPr>
            <a:endParaRPr lang="fr-BE" sz="1400" noProof="0" dirty="0"/>
          </a:p>
          <a:p>
            <a:pPr marL="0" indent="0" algn="just">
              <a:buNone/>
            </a:pPr>
            <a:r>
              <a:rPr lang="fr-BE" sz="1400" noProof="0" dirty="0">
                <a:solidFill>
                  <a:srgbClr val="FF0000"/>
                </a:solidFill>
              </a:rPr>
              <a:t>Fascicule 63 – version 2.1</a:t>
            </a:r>
            <a:r>
              <a:rPr lang="fr-BE" sz="1400" noProof="0" dirty="0"/>
              <a:t> – Mesures de sécurité et de santé lors de l’exécution de marches de travaux, de fournitures et de services. </a:t>
            </a:r>
            <a:endParaRPr lang="fr-BE" sz="1400" noProof="0" dirty="0">
              <a:solidFill>
                <a:srgbClr val="FF0000"/>
              </a:solidFill>
            </a:endParaRPr>
          </a:p>
          <a:p>
            <a:pPr marL="0" indent="0" algn="just">
              <a:buNone/>
            </a:pPr>
            <a:endParaRPr lang="fr-BE" sz="1400" noProof="0" dirty="0"/>
          </a:p>
          <a:p>
            <a:pPr marL="0" indent="0" algn="just">
              <a:buNone/>
            </a:pPr>
            <a:r>
              <a:rPr lang="fr-BE" sz="1400" noProof="0" dirty="0">
                <a:solidFill>
                  <a:srgbClr val="FF0000"/>
                </a:solidFill>
              </a:rPr>
              <a:t>WIT 1010.fr </a:t>
            </a:r>
            <a:r>
              <a:rPr lang="fr-BE" sz="1400" noProof="0" dirty="0"/>
              <a:t>–</a:t>
            </a:r>
            <a:r>
              <a:rPr lang="fr-BE" sz="1400" noProof="0" dirty="0">
                <a:solidFill>
                  <a:srgbClr val="FF0000"/>
                </a:solidFill>
              </a:rPr>
              <a:t> </a:t>
            </a:r>
            <a:r>
              <a:rPr lang="fr-BE" sz="1400" noProof="0" dirty="0"/>
              <a:t>Mesure de sécurité “délimitation de la zone de chantier” - version entrepreneurs</a:t>
            </a:r>
          </a:p>
          <a:p>
            <a:pPr algn="just"/>
            <a:endParaRPr lang="fr-BE" sz="1800" noProof="0" dirty="0"/>
          </a:p>
          <a:p>
            <a:pPr algn="just"/>
            <a:endParaRPr lang="fr-BE" sz="1800" noProof="0" dirty="0"/>
          </a:p>
        </p:txBody>
      </p:sp>
      <p:sp>
        <p:nvSpPr>
          <p:cNvPr id="18" name="Espace réservé du texte 1"/>
          <p:cNvSpPr txBox="1">
            <a:spLocks/>
          </p:cNvSpPr>
          <p:nvPr/>
        </p:nvSpPr>
        <p:spPr>
          <a:xfrm>
            <a:off x="1774631" y="868571"/>
            <a:ext cx="7649844" cy="478554"/>
          </a:xfrm>
          <a:prstGeom prst="rect">
            <a:avLst/>
          </a:prstGeom>
        </p:spPr>
        <p:txBody>
          <a:bodyPr/>
          <a:lst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0" indent="0" fontAlgn="auto">
              <a:spcAft>
                <a:spcPts val="0"/>
              </a:spcAft>
              <a:buNone/>
            </a:pPr>
            <a:r>
              <a:rPr lang="fr-BE" sz="2700" b="1" noProof="0" dirty="0">
                <a:solidFill>
                  <a:schemeClr val="accent2"/>
                </a:solidFill>
                <a:latin typeface="Calibri" panose="020F0502020204030204" pitchFamily="34" charset="0"/>
                <a:cs typeface="Calibri" panose="020F0502020204030204" pitchFamily="34" charset="0"/>
              </a:rPr>
              <a:t>Documents de référence</a:t>
            </a:r>
          </a:p>
        </p:txBody>
      </p:sp>
    </p:spTree>
    <p:extLst>
      <p:ext uri="{BB962C8B-B14F-4D97-AF65-F5344CB8AC3E}">
        <p14:creationId xmlns:p14="http://schemas.microsoft.com/office/powerpoint/2010/main" val="246394440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411" name="Straight Arrow Connector 135"/>
          <p:cNvCxnSpPr>
            <a:cxnSpLocks noChangeShapeType="1"/>
          </p:cNvCxnSpPr>
          <p:nvPr/>
        </p:nvCxnSpPr>
        <p:spPr bwMode="auto">
          <a:xfrm flipH="1">
            <a:off x="1919288" y="1484313"/>
            <a:ext cx="0" cy="4679950"/>
          </a:xfrm>
          <a:prstGeom prst="straightConnector1">
            <a:avLst/>
          </a:prstGeom>
          <a:noFill/>
          <a:ln w="12700" algn="ctr">
            <a:solidFill>
              <a:schemeClr val="accent2"/>
            </a:solidFill>
            <a:prstDash val="dash"/>
            <a:round/>
            <a:headEnd/>
            <a:tailEnd type="arrow" w="med" len="med"/>
          </a:ln>
        </p:spPr>
      </p:cxnSp>
      <p:sp>
        <p:nvSpPr>
          <p:cNvPr id="17412" name="Title 1"/>
          <p:cNvSpPr>
            <a:spLocks noGrp="1"/>
          </p:cNvSpPr>
          <p:nvPr>
            <p:ph type="title" idx="4294967295"/>
          </p:nvPr>
        </p:nvSpPr>
        <p:spPr>
          <a:xfrm>
            <a:off x="3911600" y="981075"/>
            <a:ext cx="8280400" cy="503238"/>
          </a:xfrm>
          <a:prstGeom prst="rect">
            <a:avLst/>
          </a:prstGeom>
        </p:spPr>
        <p:txBody>
          <a:bodyPr/>
          <a:lstStyle/>
          <a:p>
            <a:pPr eaLnBrk="1" hangingPunct="1"/>
            <a:br>
              <a:rPr lang="fr-BE" sz="1600" noProof="0" dirty="0"/>
            </a:br>
            <a:r>
              <a:rPr lang="fr-BE" noProof="0" dirty="0"/>
              <a:t>	</a:t>
            </a:r>
          </a:p>
        </p:txBody>
      </p:sp>
      <p:pic>
        <p:nvPicPr>
          <p:cNvPr id="1741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1" y="765176"/>
            <a:ext cx="798513" cy="644525"/>
          </a:xfrm>
          <a:prstGeom prst="rect">
            <a:avLst/>
          </a:prstGeom>
          <a:noFill/>
          <a:ln w="9525">
            <a:noFill/>
            <a:miter lim="800000"/>
            <a:headEnd/>
            <a:tailEnd/>
          </a:ln>
        </p:spPr>
      </p:pic>
      <p:sp>
        <p:nvSpPr>
          <p:cNvPr id="17415" name="TextBox 370"/>
          <p:cNvSpPr txBox="1">
            <a:spLocks noChangeArrowheads="1"/>
          </p:cNvSpPr>
          <p:nvPr/>
        </p:nvSpPr>
        <p:spPr bwMode="auto">
          <a:xfrm>
            <a:off x="1847851" y="6021389"/>
            <a:ext cx="360363" cy="276225"/>
          </a:xfrm>
          <a:prstGeom prst="rect">
            <a:avLst/>
          </a:prstGeom>
          <a:noFill/>
          <a:ln w="9525">
            <a:noFill/>
            <a:miter lim="800000"/>
            <a:headEnd/>
            <a:tailEnd/>
          </a:ln>
        </p:spPr>
        <p:txBody>
          <a:bodyPr>
            <a:spAutoFit/>
          </a:bodyPr>
          <a:lstStyle/>
          <a:p>
            <a:pPr algn="ctr"/>
            <a:r>
              <a:rPr lang="fr-BE" sz="1200" b="1" noProof="0" dirty="0">
                <a:solidFill>
                  <a:srgbClr val="0070C0"/>
                </a:solidFill>
              </a:rPr>
              <a:t>t</a:t>
            </a:r>
          </a:p>
        </p:txBody>
      </p:sp>
      <p:sp>
        <p:nvSpPr>
          <p:cNvPr id="17421" name="Rounded Rectangle 122"/>
          <p:cNvSpPr>
            <a:spLocks noChangeArrowheads="1"/>
          </p:cNvSpPr>
          <p:nvPr/>
        </p:nvSpPr>
        <p:spPr bwMode="auto">
          <a:xfrm>
            <a:off x="1524001" y="3644900"/>
            <a:ext cx="701675" cy="431800"/>
          </a:xfrm>
          <a:prstGeom prst="roundRect">
            <a:avLst>
              <a:gd name="adj" fmla="val 16667"/>
            </a:avLst>
          </a:prstGeom>
          <a:solidFill>
            <a:schemeClr val="bg1"/>
          </a:solidFill>
          <a:ln w="31750" algn="ctr">
            <a:solidFill>
              <a:schemeClr val="accent2"/>
            </a:solidFill>
            <a:round/>
            <a:headEnd/>
            <a:tailEnd/>
          </a:ln>
        </p:spPr>
        <p:txBody>
          <a:bodyPr lIns="0" rIns="0" anchor="ctr"/>
          <a:lstStyle/>
          <a:p>
            <a:pPr algn="ctr"/>
            <a:r>
              <a:rPr lang="fr-BE" sz="800" noProof="0" dirty="0">
                <a:latin typeface="Arial" panose="020B0604020202020204" pitchFamily="34" charset="0"/>
                <a:cs typeface="Arial" panose="020B0604020202020204" pitchFamily="34" charset="0"/>
              </a:rPr>
              <a:t>briefing – organisation</a:t>
            </a:r>
          </a:p>
        </p:txBody>
      </p:sp>
      <p:sp>
        <p:nvSpPr>
          <p:cNvPr id="21" name="Rechthoek 41"/>
          <p:cNvSpPr>
            <a:spLocks noChangeArrowheads="1"/>
          </p:cNvSpPr>
          <p:nvPr/>
        </p:nvSpPr>
        <p:spPr bwMode="auto">
          <a:xfrm>
            <a:off x="2017391" y="4511898"/>
            <a:ext cx="1375892" cy="360363"/>
          </a:xfrm>
          <a:prstGeom prst="rect">
            <a:avLst/>
          </a:prstGeom>
          <a:solidFill>
            <a:schemeClr val="bg1">
              <a:lumMod val="65000"/>
            </a:schemeClr>
          </a:solidFill>
          <a:ln w="31750" algn="ctr">
            <a:noFill/>
            <a:round/>
            <a:headEnd/>
            <a:tailEnd/>
          </a:ln>
        </p:spPr>
        <p:txBody>
          <a:bodyPr wrap="none" anchor="ctr"/>
          <a:lstStyle/>
          <a:p>
            <a:pPr algn="ctr"/>
            <a:r>
              <a:rPr lang="fr-BE" sz="1000" b="1" noProof="0" dirty="0">
                <a:solidFill>
                  <a:schemeClr val="bg1"/>
                </a:solidFill>
              </a:rPr>
              <a:t>CHEF DE TRAVAIL– </a:t>
            </a:r>
          </a:p>
          <a:p>
            <a:pPr algn="ctr"/>
            <a:r>
              <a:rPr lang="fr-BE" sz="1000" b="1" noProof="0" dirty="0">
                <a:solidFill>
                  <a:schemeClr val="bg1"/>
                </a:solidFill>
              </a:rPr>
              <a:t>RS ENTREPRENEUR</a:t>
            </a:r>
          </a:p>
        </p:txBody>
      </p:sp>
      <p:sp>
        <p:nvSpPr>
          <p:cNvPr id="30" name="Rechthoekige toelichting 13"/>
          <p:cNvSpPr/>
          <p:nvPr/>
        </p:nvSpPr>
        <p:spPr bwMode="auto">
          <a:xfrm>
            <a:off x="4367809" y="696560"/>
            <a:ext cx="4306465" cy="2557464"/>
          </a:xfrm>
          <a:prstGeom prst="wedgeRectCallout">
            <a:avLst>
              <a:gd name="adj1" fmla="val -79499"/>
              <a:gd name="adj2" fmla="val 60958"/>
            </a:avLst>
          </a:prstGeom>
          <a:solidFill>
            <a:srgbClr val="00B0F0"/>
          </a:solidFill>
          <a:ln w="31750" algn="ctr">
            <a:noFill/>
            <a:round/>
            <a:headEnd/>
            <a:tailEnd/>
          </a:ln>
        </p:spPr>
        <p:txBody>
          <a:bodyPr wrap="none" anchor="ctr"/>
          <a:lstStyle/>
          <a:p>
            <a:pPr algn="ctr"/>
            <a:r>
              <a:rPr lang="fr-BE" sz="800" noProof="0" dirty="0">
                <a:solidFill>
                  <a:schemeClr val="bg1"/>
                </a:solidFill>
              </a:rPr>
              <a:t>LA MÉTHODE DE PROTECTION UTILISÉE EST...</a:t>
            </a:r>
          </a:p>
          <a:p>
            <a:pPr algn="ctr"/>
            <a:r>
              <a:rPr lang="fr-BE" sz="800" noProof="0" dirty="0">
                <a:solidFill>
                  <a:schemeClr val="bg1"/>
                </a:solidFill>
              </a:rPr>
              <a:t>LE RESPONSABLE DE LA SÉCURITÉ EST...</a:t>
            </a:r>
          </a:p>
          <a:p>
            <a:pPr algn="ctr"/>
            <a:r>
              <a:rPr lang="fr-BE" sz="800" noProof="0" dirty="0">
                <a:solidFill>
                  <a:schemeClr val="bg1"/>
                </a:solidFill>
              </a:rPr>
              <a:t>VOUS TRAVAILLEZ À... PERSONNES</a:t>
            </a:r>
          </a:p>
          <a:p>
            <a:pPr algn="ctr"/>
            <a:endParaRPr lang="fr-BE" sz="800" noProof="0" dirty="0">
              <a:solidFill>
                <a:schemeClr val="bg1"/>
              </a:solidFill>
            </a:endParaRPr>
          </a:p>
          <a:p>
            <a:pPr algn="ctr"/>
            <a:r>
              <a:rPr lang="fr-BE" sz="800" noProof="0" dirty="0">
                <a:solidFill>
                  <a:schemeClr val="bg1"/>
                </a:solidFill>
              </a:rPr>
              <a:t>LA ZONE DE TRAVAIL EST...</a:t>
            </a:r>
          </a:p>
          <a:p>
            <a:pPr algn="ctr"/>
            <a:r>
              <a:rPr lang="fr-BE" sz="800" noProof="0" dirty="0">
                <a:solidFill>
                  <a:schemeClr val="bg1"/>
                </a:solidFill>
              </a:rPr>
              <a:t>LE CHEMIN POUR ATTEINDRE LA ZONE DE TRAVAIL EST... VIA  ...</a:t>
            </a:r>
          </a:p>
          <a:p>
            <a:pPr algn="ctr"/>
            <a:r>
              <a:rPr lang="fr-BE" sz="800" noProof="0" dirty="0">
                <a:solidFill>
                  <a:schemeClr val="bg1"/>
                </a:solidFill>
              </a:rPr>
              <a:t>LE CHEMIN POUR QUITTER LA ZONE DE TRAVAIL EST... VIA ...</a:t>
            </a:r>
          </a:p>
          <a:p>
            <a:pPr algn="ctr"/>
            <a:r>
              <a:rPr lang="fr-BE" sz="800" noProof="0" dirty="0">
                <a:solidFill>
                  <a:srgbClr val="FF0000"/>
                </a:solidFill>
              </a:rPr>
              <a:t>EMPIÈTEMENT DANS LA ZONE DANGERUESE/ORANGE N’EST PAS AUTORISÉ</a:t>
            </a:r>
          </a:p>
          <a:p>
            <a:pPr algn="ctr"/>
            <a:endParaRPr lang="fr-BE" sz="800" noProof="0" dirty="0">
              <a:solidFill>
                <a:schemeClr val="bg1"/>
              </a:solidFill>
            </a:endParaRPr>
          </a:p>
          <a:p>
            <a:pPr algn="ctr"/>
            <a:r>
              <a:rPr lang="fr-BE" sz="800" noProof="0" dirty="0">
                <a:solidFill>
                  <a:schemeClr val="bg1"/>
                </a:solidFill>
              </a:rPr>
              <a:t>LE TRAVAIL À EXÉCUTER EST ...</a:t>
            </a:r>
          </a:p>
          <a:p>
            <a:pPr algn="ctr"/>
            <a:r>
              <a:rPr lang="fr-BE" sz="800" noProof="0" dirty="0">
                <a:solidFill>
                  <a:schemeClr val="bg1"/>
                </a:solidFill>
              </a:rPr>
              <a:t>LA MÉTHODE DE TRAVAIL EST ...</a:t>
            </a:r>
          </a:p>
          <a:p>
            <a:pPr algn="ctr"/>
            <a:r>
              <a:rPr lang="fr-BE" sz="800" noProof="0" dirty="0">
                <a:solidFill>
                  <a:schemeClr val="bg1"/>
                </a:solidFill>
              </a:rPr>
              <a:t>LES RISQUES LIÉS AU TRAVAIL SONT...</a:t>
            </a:r>
          </a:p>
          <a:p>
            <a:pPr algn="ctr"/>
            <a:endParaRPr lang="fr-BE" sz="800" noProof="0" dirty="0">
              <a:solidFill>
                <a:schemeClr val="bg1"/>
              </a:solidFill>
            </a:endParaRPr>
          </a:p>
          <a:p>
            <a:pPr algn="ctr"/>
            <a:endParaRPr lang="fr-BE" sz="800" noProof="0" dirty="0">
              <a:solidFill>
                <a:schemeClr val="bg1"/>
              </a:solidFill>
            </a:endParaRPr>
          </a:p>
          <a:p>
            <a:pPr algn="ctr"/>
            <a:r>
              <a:rPr lang="fr-BE" sz="800" noProof="0" dirty="0">
                <a:solidFill>
                  <a:schemeClr val="bg1"/>
                </a:solidFill>
              </a:rPr>
              <a:t>EN CAS D’INCIDENT OU D’ACCIDENT, LA PROCÉDURE À SUIVRE EST …</a:t>
            </a:r>
          </a:p>
        </p:txBody>
      </p:sp>
      <p:sp>
        <p:nvSpPr>
          <p:cNvPr id="32" name="Rechthoekige toelichting 13"/>
          <p:cNvSpPr/>
          <p:nvPr/>
        </p:nvSpPr>
        <p:spPr bwMode="auto">
          <a:xfrm>
            <a:off x="2322514" y="1844824"/>
            <a:ext cx="1685255" cy="604782"/>
          </a:xfrm>
          <a:prstGeom prst="wedgeRectCallout">
            <a:avLst>
              <a:gd name="adj1" fmla="val -17970"/>
              <a:gd name="adj2" fmla="val 121061"/>
            </a:avLst>
          </a:prstGeom>
          <a:solidFill>
            <a:srgbClr val="00B0F0"/>
          </a:solidFill>
          <a:ln w="31750" algn="ctr">
            <a:noFill/>
            <a:round/>
            <a:headEnd/>
            <a:tailEnd/>
          </a:ln>
        </p:spPr>
        <p:txBody>
          <a:bodyPr wrap="square" anchor="ctr"/>
          <a:lstStyle/>
          <a:p>
            <a:pPr algn="ctr"/>
            <a:r>
              <a:rPr lang="fr-BE" sz="800" cap="all" noProof="0" dirty="0">
                <a:solidFill>
                  <a:schemeClr val="bg1"/>
                </a:solidFill>
              </a:rPr>
              <a:t>JAN JANSEN EST AUJOURD’HUI AGENT GARDE-FRONTIERE</a:t>
            </a:r>
          </a:p>
        </p:txBody>
      </p:sp>
      <p:sp>
        <p:nvSpPr>
          <p:cNvPr id="23" name="Rechthoekige toelichting 20"/>
          <p:cNvSpPr>
            <a:spLocks noChangeArrowheads="1"/>
          </p:cNvSpPr>
          <p:nvPr/>
        </p:nvSpPr>
        <p:spPr bwMode="auto">
          <a:xfrm>
            <a:off x="8674274" y="4692079"/>
            <a:ext cx="720725" cy="287337"/>
          </a:xfrm>
          <a:prstGeom prst="wedgeRectCallout">
            <a:avLst>
              <a:gd name="adj1" fmla="val 22248"/>
              <a:gd name="adj2" fmla="val 153032"/>
            </a:avLst>
          </a:prstGeom>
          <a:solidFill>
            <a:srgbClr val="92D050"/>
          </a:solidFill>
          <a:ln w="31750" algn="ctr">
            <a:noFill/>
            <a:round/>
            <a:headEnd/>
            <a:tailEnd/>
          </a:ln>
        </p:spPr>
        <p:txBody>
          <a:bodyPr wrap="none" anchor="ctr"/>
          <a:lstStyle/>
          <a:p>
            <a:pPr algn="ctr"/>
            <a:r>
              <a:rPr lang="fr-BE" sz="1200" b="1" noProof="0" dirty="0">
                <a:solidFill>
                  <a:schemeClr val="bg1"/>
                </a:solidFill>
              </a:rPr>
              <a:t>OK!</a:t>
            </a:r>
          </a:p>
        </p:txBody>
      </p:sp>
      <p:sp>
        <p:nvSpPr>
          <p:cNvPr id="24" name="Rechthoekige toelichting 21"/>
          <p:cNvSpPr>
            <a:spLocks noChangeArrowheads="1"/>
          </p:cNvSpPr>
          <p:nvPr/>
        </p:nvSpPr>
        <p:spPr bwMode="auto">
          <a:xfrm>
            <a:off x="9815040" y="4775776"/>
            <a:ext cx="719138" cy="287337"/>
          </a:xfrm>
          <a:prstGeom prst="wedgeRectCallout">
            <a:avLst>
              <a:gd name="adj1" fmla="val 76265"/>
              <a:gd name="adj2" fmla="val 207302"/>
            </a:avLst>
          </a:prstGeom>
          <a:solidFill>
            <a:srgbClr val="92D050"/>
          </a:solidFill>
          <a:ln w="31750" algn="ctr">
            <a:noFill/>
            <a:round/>
            <a:headEnd/>
            <a:tailEnd/>
          </a:ln>
        </p:spPr>
        <p:txBody>
          <a:bodyPr wrap="none" anchor="ctr"/>
          <a:lstStyle/>
          <a:p>
            <a:pPr algn="ctr"/>
            <a:r>
              <a:rPr lang="fr-BE" sz="1200" b="1" noProof="0" dirty="0">
                <a:solidFill>
                  <a:schemeClr val="bg1"/>
                </a:solidFill>
              </a:rPr>
              <a:t>OK!</a:t>
            </a:r>
          </a:p>
        </p:txBody>
      </p:sp>
      <p:sp>
        <p:nvSpPr>
          <p:cNvPr id="25" name="Rechthoekige toelichting 10"/>
          <p:cNvSpPr/>
          <p:nvPr/>
        </p:nvSpPr>
        <p:spPr bwMode="auto">
          <a:xfrm>
            <a:off x="4655840" y="3835241"/>
            <a:ext cx="3744416" cy="648072"/>
          </a:xfrm>
          <a:prstGeom prst="wedgeRectCallout">
            <a:avLst>
              <a:gd name="adj1" fmla="val -91077"/>
              <a:gd name="adj2" fmla="val -53932"/>
            </a:avLst>
          </a:prstGeom>
          <a:solidFill>
            <a:srgbClr val="00B0F0"/>
          </a:solidFill>
          <a:ln w="31750" algn="ctr">
            <a:noFill/>
            <a:round/>
            <a:headEnd/>
            <a:tailEnd/>
          </a:ln>
        </p:spPr>
        <p:txBody>
          <a:bodyPr wrap="square" anchor="ctr"/>
          <a:lstStyle/>
          <a:p>
            <a:pPr algn="ctr"/>
            <a:r>
              <a:rPr lang="fr-BE" sz="800" noProof="0" dirty="0">
                <a:solidFill>
                  <a:schemeClr val="bg1"/>
                </a:solidFill>
              </a:rPr>
              <a:t>VOUS POUVEZ  </a:t>
            </a:r>
            <a:r>
              <a:rPr lang="fr-BE" sz="800" noProof="0" dirty="0">
                <a:solidFill>
                  <a:srgbClr val="FF0000"/>
                </a:solidFill>
              </a:rPr>
              <a:t>ARRÊTER LES ACTIVITÉS IMMÉDIATEMENT SI ALARME</a:t>
            </a:r>
          </a:p>
        </p:txBody>
      </p:sp>
      <p:pic>
        <p:nvPicPr>
          <p:cNvPr id="26" name="Picture 25"/>
          <p:cNvPicPr>
            <a:picLocks noChangeAspect="1"/>
          </p:cNvPicPr>
          <p:nvPr/>
        </p:nvPicPr>
        <p:blipFill>
          <a:blip r:embed="rId4"/>
          <a:stretch>
            <a:fillRect/>
          </a:stretch>
        </p:blipFill>
        <p:spPr>
          <a:xfrm>
            <a:off x="2383198" y="3272485"/>
            <a:ext cx="475529" cy="1176630"/>
          </a:xfrm>
          <a:prstGeom prst="rect">
            <a:avLst/>
          </a:prstGeom>
        </p:spPr>
      </p:pic>
      <p:pic>
        <p:nvPicPr>
          <p:cNvPr id="17" name="Picture 16"/>
          <p:cNvPicPr>
            <a:picLocks noChangeAspect="1"/>
          </p:cNvPicPr>
          <p:nvPr/>
        </p:nvPicPr>
        <p:blipFill>
          <a:blip r:embed="rId5"/>
          <a:stretch>
            <a:fillRect/>
          </a:stretch>
        </p:blipFill>
        <p:spPr>
          <a:xfrm>
            <a:off x="8400256" y="5373216"/>
            <a:ext cx="1505843" cy="1121761"/>
          </a:xfrm>
          <a:prstGeom prst="rect">
            <a:avLst/>
          </a:prstGeom>
        </p:spPr>
      </p:pic>
      <p:pic>
        <p:nvPicPr>
          <p:cNvPr id="2" name="Picture 1">
            <a:extLst>
              <a:ext uri="{FF2B5EF4-FFF2-40B4-BE49-F238E27FC236}">
                <a16:creationId xmlns:a16="http://schemas.microsoft.com/office/drawing/2014/main" id="{4E3613C8-3C29-4F35-A25F-3D33B7474216}"/>
              </a:ext>
            </a:extLst>
          </p:cNvPr>
          <p:cNvPicPr>
            <a:picLocks noChangeAspect="1"/>
          </p:cNvPicPr>
          <p:nvPr/>
        </p:nvPicPr>
        <p:blipFill>
          <a:blip r:embed="rId6"/>
          <a:stretch>
            <a:fillRect/>
          </a:stretch>
        </p:blipFill>
        <p:spPr>
          <a:xfrm>
            <a:off x="10272712" y="5588535"/>
            <a:ext cx="1426588" cy="865707"/>
          </a:xfrm>
          <a:prstGeom prst="rect">
            <a:avLst/>
          </a:prstGeom>
        </p:spPr>
      </p:pic>
      <p:sp>
        <p:nvSpPr>
          <p:cNvPr id="18" name="Rechthoekige toelichting 10">
            <a:extLst>
              <a:ext uri="{FF2B5EF4-FFF2-40B4-BE49-F238E27FC236}">
                <a16:creationId xmlns:a16="http://schemas.microsoft.com/office/drawing/2014/main" id="{9AD0F45A-39B7-448D-A479-9A0E3E566293}"/>
              </a:ext>
            </a:extLst>
          </p:cNvPr>
          <p:cNvSpPr/>
          <p:nvPr/>
        </p:nvSpPr>
        <p:spPr bwMode="auto">
          <a:xfrm>
            <a:off x="3791745" y="4883173"/>
            <a:ext cx="3744416" cy="648072"/>
          </a:xfrm>
          <a:prstGeom prst="wedgeRectCallout">
            <a:avLst>
              <a:gd name="adj1" fmla="val -68076"/>
              <a:gd name="adj2" fmla="val -180261"/>
            </a:avLst>
          </a:prstGeom>
          <a:solidFill>
            <a:srgbClr val="00B0F0"/>
          </a:solidFill>
          <a:ln w="31750" algn="ctr">
            <a:noFill/>
            <a:round/>
            <a:headEnd/>
            <a:tailEnd/>
          </a:ln>
        </p:spPr>
        <p:txBody>
          <a:bodyPr wrap="square" anchor="ctr"/>
          <a:lstStyle/>
          <a:p>
            <a:pPr algn="ctr"/>
            <a:r>
              <a:rPr lang="fr-BE" sz="800" noProof="0" dirty="0">
                <a:solidFill>
                  <a:schemeClr val="bg1"/>
                </a:solidFill>
              </a:rPr>
              <a:t>VOUS POUVEZ </a:t>
            </a:r>
            <a:r>
              <a:rPr lang="fr-BE" sz="800" noProof="0" dirty="0">
                <a:solidFill>
                  <a:srgbClr val="FF0000"/>
                </a:solidFill>
              </a:rPr>
              <a:t>JAMAIS FRANCHIR LES LIMITES DE LA ZONE DE CHANTIER VERS LA VOIE EN SERVICE</a:t>
            </a:r>
          </a:p>
        </p:txBody>
      </p:sp>
      <p:sp>
        <p:nvSpPr>
          <p:cNvPr id="20" name="Text Placeholder 4">
            <a:extLst>
              <a:ext uri="{FF2B5EF4-FFF2-40B4-BE49-F238E27FC236}">
                <a16:creationId xmlns:a16="http://schemas.microsoft.com/office/drawing/2014/main" id="{E9C3BFD1-AB4D-4D0A-B8CD-A93BFDDFE727}"/>
              </a:ext>
            </a:extLst>
          </p:cNvPr>
          <p:cNvSpPr txBox="1">
            <a:spLocks/>
          </p:cNvSpPr>
          <p:nvPr/>
        </p:nvSpPr>
        <p:spPr>
          <a:xfrm>
            <a:off x="7536160" y="116632"/>
            <a:ext cx="4577119" cy="360363"/>
          </a:xfrm>
          <a:prstGeom prst="rect">
            <a:avLst/>
          </a:prstGeom>
        </p:spPr>
        <p:txBody>
          <a:bodyPr/>
          <a:lstStyle>
            <a:lvl1pPr marL="0" indent="0" algn="r" defTabSz="514350" rtl="0" eaLnBrk="1" latinLnBrk="0" hangingPunct="1">
              <a:lnSpc>
                <a:spcPct val="90000"/>
              </a:lnSpc>
              <a:spcBef>
                <a:spcPts val="563"/>
              </a:spcBef>
              <a:buFont typeface="Arial" panose="020B0604020202020204" pitchFamily="34" charset="0"/>
              <a:buNone/>
              <a:defRPr sz="900" kern="1200" baseline="0">
                <a:solidFill>
                  <a:schemeClr val="accent2"/>
                </a:solidFill>
                <a:latin typeface="Calibri" panose="020F0502020204030204" pitchFamily="34" charset="0"/>
                <a:ea typeface="+mn-ea"/>
                <a:cs typeface="Calibri" panose="020F0502020204030204" pitchFamily="34" charset="0"/>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fontAlgn="auto">
              <a:spcAft>
                <a:spcPts val="0"/>
              </a:spcAft>
            </a:pPr>
            <a:r>
              <a:rPr lang="fr-BE" noProof="0" dirty="0"/>
              <a:t>2. Délimitation de la zone de chantier: supervision par une personne – agent garde-frontière</a:t>
            </a:r>
          </a:p>
          <a:p>
            <a:pPr fontAlgn="auto">
              <a:spcAft>
                <a:spcPts val="0"/>
              </a:spcAft>
            </a:pPr>
            <a:r>
              <a:rPr lang="fr-BE" noProof="0" dirty="0"/>
              <a:t>Etape 4 : Briefing des agents et contrôle de l’équipement de l’agent garde-frontière</a:t>
            </a:r>
          </a:p>
          <a:p>
            <a:pPr fontAlgn="auto">
              <a:spcAft>
                <a:spcPts val="0"/>
              </a:spcAft>
            </a:pPr>
            <a:endParaRPr lang="fr-BE" noProof="0" dirty="0"/>
          </a:p>
        </p:txBody>
      </p:sp>
    </p:spTree>
    <p:extLst>
      <p:ext uri="{BB962C8B-B14F-4D97-AF65-F5344CB8AC3E}">
        <p14:creationId xmlns:p14="http://schemas.microsoft.com/office/powerpoint/2010/main" val="158829126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bwMode="auto">
          <a:xfrm>
            <a:off x="2038029" y="188640"/>
            <a:ext cx="1995023" cy="576064"/>
          </a:xfrm>
          <a:prstGeom prst="rect">
            <a:avLst/>
          </a:prstGeom>
          <a:solidFill>
            <a:schemeClr val="bg1"/>
          </a:solidFill>
          <a:ln w="31750"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fr-BE" noProof="0" dirty="0"/>
          </a:p>
        </p:txBody>
      </p:sp>
      <p:sp>
        <p:nvSpPr>
          <p:cNvPr id="15" name="Rounded Rectangle 14"/>
          <p:cNvSpPr/>
          <p:nvPr/>
        </p:nvSpPr>
        <p:spPr bwMode="auto">
          <a:xfrm>
            <a:off x="1487488" y="1465895"/>
            <a:ext cx="8675972" cy="883402"/>
          </a:xfrm>
          <a:prstGeom prst="roundRect">
            <a:avLst/>
          </a:prstGeom>
          <a:noFill/>
          <a:ln w="12700" cap="flat" cmpd="sng" algn="ctr">
            <a:solidFill>
              <a:schemeClr val="accent1"/>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defRPr/>
            </a:pPr>
            <a:r>
              <a:rPr lang="fr-BE" sz="1600" noProof="0" dirty="0">
                <a:latin typeface="+mn-lt"/>
              </a:rPr>
              <a:t>L’agent garde-frontière doit être </a:t>
            </a:r>
            <a:r>
              <a:rPr lang="fr-BE" sz="1600" b="1" noProof="0" dirty="0">
                <a:latin typeface="+mn-lt"/>
              </a:rPr>
              <a:t>en possession des outils nécessaires </a:t>
            </a:r>
          </a:p>
          <a:p>
            <a:pPr algn="ctr">
              <a:defRPr/>
            </a:pPr>
            <a:r>
              <a:rPr lang="fr-BE" sz="1600" b="1" noProof="0" dirty="0">
                <a:latin typeface="+mn-lt"/>
              </a:rPr>
              <a:t>à la bonne exécution de sa tâche</a:t>
            </a:r>
            <a:r>
              <a:rPr lang="fr-BE" sz="1600" noProof="0" dirty="0">
                <a:latin typeface="+mn-lt"/>
              </a:rPr>
              <a:t>.</a:t>
            </a:r>
            <a:endParaRPr lang="fr-BE" noProof="0" dirty="0">
              <a:latin typeface="+mn-lt"/>
            </a:endParaRPr>
          </a:p>
        </p:txBody>
      </p:sp>
      <p:sp>
        <p:nvSpPr>
          <p:cNvPr id="9" name="Rounded Rectangle 8"/>
          <p:cNvSpPr/>
          <p:nvPr/>
        </p:nvSpPr>
        <p:spPr bwMode="auto">
          <a:xfrm>
            <a:off x="1354297" y="5659530"/>
            <a:ext cx="8675972" cy="787922"/>
          </a:xfrm>
          <a:prstGeom prst="roundRect">
            <a:avLst/>
          </a:prstGeom>
          <a:noFill/>
          <a:ln w="12700" cap="flat" cmpd="sng" algn="ctr">
            <a:solidFill>
              <a:schemeClr val="accent2"/>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just"/>
            <a:r>
              <a:rPr lang="fr-BE" sz="1400" noProof="0" dirty="0">
                <a:solidFill>
                  <a:srgbClr val="0070C0"/>
                </a:solidFill>
              </a:rPr>
              <a:t>Le briefing doit permettre de contrôler l’équipement de l’annonceur avant qu’il n’effectue sa tâche. </a:t>
            </a:r>
          </a:p>
        </p:txBody>
      </p:sp>
      <p:pic>
        <p:nvPicPr>
          <p:cNvPr id="22" name="Picture 3"/>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203686" y="5479845"/>
            <a:ext cx="839412" cy="8834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p:cNvPicPr>
          <p:nvPr/>
        </p:nvPicPr>
        <p:blipFill>
          <a:blip r:embed="rId3"/>
          <a:stretch>
            <a:fillRect/>
          </a:stretch>
        </p:blipFill>
        <p:spPr>
          <a:xfrm>
            <a:off x="4308537" y="-442188"/>
            <a:ext cx="3761558" cy="2481287"/>
          </a:xfrm>
          <a:prstGeom prst="rect">
            <a:avLst/>
          </a:prstGeom>
        </p:spPr>
      </p:pic>
      <p:pic>
        <p:nvPicPr>
          <p:cNvPr id="23" name="Picture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03714" y="3114534"/>
            <a:ext cx="1328415" cy="1799790"/>
          </a:xfrm>
          <a:prstGeom prst="rect">
            <a:avLst/>
          </a:prstGeom>
        </p:spPr>
      </p:pic>
      <p:pic>
        <p:nvPicPr>
          <p:cNvPr id="3" name="Picture 2"/>
          <p:cNvPicPr>
            <a:picLocks noChangeAspect="1"/>
          </p:cNvPicPr>
          <p:nvPr/>
        </p:nvPicPr>
        <p:blipFill>
          <a:blip r:embed="rId5">
            <a:extLst>
              <a:ext uri="{BEBA8EAE-BF5A-486C-A8C5-ECC9F3942E4B}">
                <a14:imgProps xmlns:a14="http://schemas.microsoft.com/office/drawing/2010/main">
                  <a14:imgLayer r:embed="rId6">
                    <a14:imgEffect>
                      <a14:backgroundRemoval t="7692" b="89744" l="1319" r="95385">
                        <a14:foregroundMark x1="3736" y1="41538" x2="3736" y2="41538"/>
                        <a14:foregroundMark x1="95165" y1="27692" x2="95165" y2="27692"/>
                        <a14:foregroundMark x1="95824" y1="74359" x2="95824" y2="74359"/>
                        <a14:foregroundMark x1="92967" y1="76410" x2="92967" y2="76410"/>
                        <a14:foregroundMark x1="88571" y1="85641" x2="88571" y2="85641"/>
                        <a14:foregroundMark x1="63516" y1="71795" x2="63516" y2="71795"/>
                        <a14:foregroundMark x1="70989" y1="85641" x2="70989" y2="85641"/>
                        <a14:foregroundMark x1="73846" y1="87692" x2="73846" y2="87692"/>
                        <a14:foregroundMark x1="85055" y1="87179" x2="85055" y2="87179"/>
                        <a14:foregroundMark x1="83516" y1="88718" x2="83516" y2="88718"/>
                        <a14:foregroundMark x1="79341" y1="8205" x2="79341" y2="8205"/>
                        <a14:foregroundMark x1="63297" y1="22051" x2="63297" y2="22051"/>
                        <a14:foregroundMark x1="71868" y1="10256" x2="71868" y2="10256"/>
                        <a14:foregroundMark x1="89890" y1="13846" x2="89890" y2="13846"/>
                        <a14:foregroundMark x1="87253" y1="11795" x2="87253" y2="11795"/>
                        <a14:foregroundMark x1="88352" y1="11282" x2="88352" y2="11282"/>
                        <a14:foregroundMark x1="85275" y1="9744" x2="85275" y2="9744"/>
                        <a14:foregroundMark x1="46154" y1="35897" x2="46154" y2="35897"/>
                        <a14:foregroundMark x1="49451" y1="58974" x2="49451" y2="58974"/>
                        <a14:foregroundMark x1="8352" y1="55385" x2="8352" y2="55385"/>
                        <a14:foregroundMark x1="7692" y1="70256" x2="7692" y2="70256"/>
                        <a14:foregroundMark x1="1319" y1="66154" x2="1319" y2="66154"/>
                        <a14:foregroundMark x1="20220" y1="41026" x2="20220" y2="41026"/>
                        <a14:foregroundMark x1="14945" y1="45128" x2="14945" y2="45128"/>
                        <a14:foregroundMark x1="12088" y1="45641" x2="12088" y2="45641"/>
                        <a14:foregroundMark x1="12088" y1="42564" x2="12088" y2="42564"/>
                        <a14:foregroundMark x1="9890" y1="41026" x2="9890" y2="41026"/>
                        <a14:foregroundMark x1="7473" y1="43077" x2="7473" y2="43077"/>
                        <a14:foregroundMark x1="7473" y1="48718" x2="7473" y2="48718"/>
                        <a14:foregroundMark x1="9670" y1="45128" x2="9670" y2="45128"/>
                        <a14:foregroundMark x1="6813" y1="41538" x2="6813" y2="41538"/>
                        <a14:foregroundMark x1="5275" y1="41026" x2="5275" y2="41026"/>
                        <a14:foregroundMark x1="4396" y1="46667" x2="4615" y2="47692"/>
                        <a14:foregroundMark x1="4835" y1="48718" x2="4835" y2="48718"/>
                        <a14:foregroundMark x1="6154" y1="42051" x2="6154" y2="42051"/>
                        <a14:foregroundMark x1="5275" y1="33846" x2="5275" y2="33846"/>
                        <a14:foregroundMark x1="6593" y1="26154" x2="6593" y2="26154"/>
                        <a14:foregroundMark x1="11868" y1="15385" x2="11868" y2="15385"/>
                        <a14:foregroundMark x1="11648" y1="23590" x2="11648" y2="23590"/>
                        <a14:foregroundMark x1="2418" y1="42564" x2="2418" y2="42564"/>
                        <a14:foregroundMark x1="2857" y1="45641" x2="2857" y2="45641"/>
                        <a14:foregroundMark x1="18242" y1="45641" x2="18242" y2="45641"/>
                        <a14:foregroundMark x1="24615" y1="45641" x2="24615" y2="45641"/>
                        <a14:foregroundMark x1="27033" y1="45641" x2="27033" y2="45641"/>
                        <a14:backgroundMark x1="12967" y1="46154" x2="30110" y2="46667"/>
                        <a14:backgroundMark x1="30110" y1="46667" x2="30110" y2="77949"/>
                      </a14:backgroundRemoval>
                    </a14:imgEffect>
                  </a14:imgLayer>
                </a14:imgProps>
              </a:ext>
            </a:extLst>
          </a:blip>
          <a:stretch>
            <a:fillRect/>
          </a:stretch>
        </p:blipFill>
        <p:spPr>
          <a:xfrm>
            <a:off x="3287688" y="2963178"/>
            <a:ext cx="4333875" cy="1857375"/>
          </a:xfrm>
          <a:prstGeom prst="rect">
            <a:avLst/>
          </a:prstGeom>
        </p:spPr>
      </p:pic>
      <p:sp>
        <p:nvSpPr>
          <p:cNvPr id="26" name="TextBox 25"/>
          <p:cNvSpPr txBox="1"/>
          <p:nvPr/>
        </p:nvSpPr>
        <p:spPr>
          <a:xfrm>
            <a:off x="4786375" y="3282181"/>
            <a:ext cx="1184667" cy="184666"/>
          </a:xfrm>
          <a:prstGeom prst="rect">
            <a:avLst/>
          </a:prstGeom>
          <a:noFill/>
        </p:spPr>
        <p:txBody>
          <a:bodyPr wrap="square" rtlCol="0">
            <a:spAutoFit/>
          </a:bodyPr>
          <a:lstStyle/>
          <a:p>
            <a:pPr algn="ctr"/>
            <a:r>
              <a:rPr lang="fr-BE" sz="600" b="1" noProof="0" dirty="0"/>
              <a:t>COMPLEMENTAIRE</a:t>
            </a:r>
          </a:p>
        </p:txBody>
      </p:sp>
      <p:sp>
        <p:nvSpPr>
          <p:cNvPr id="27" name="TextBox 26"/>
          <p:cNvSpPr txBox="1"/>
          <p:nvPr/>
        </p:nvSpPr>
        <p:spPr>
          <a:xfrm>
            <a:off x="3791260" y="3288015"/>
            <a:ext cx="1111219" cy="184666"/>
          </a:xfrm>
          <a:prstGeom prst="rect">
            <a:avLst/>
          </a:prstGeom>
          <a:noFill/>
        </p:spPr>
        <p:txBody>
          <a:bodyPr wrap="square" rtlCol="0">
            <a:spAutoFit/>
          </a:bodyPr>
          <a:lstStyle/>
          <a:p>
            <a:pPr algn="ctr"/>
            <a:r>
              <a:rPr lang="fr-BE" sz="600" b="1" noProof="0" dirty="0"/>
              <a:t>EQUIPEMENT DE BASE</a:t>
            </a:r>
          </a:p>
        </p:txBody>
      </p:sp>
      <p:sp>
        <p:nvSpPr>
          <p:cNvPr id="21" name="Text Placeholder 4">
            <a:extLst>
              <a:ext uri="{FF2B5EF4-FFF2-40B4-BE49-F238E27FC236}">
                <a16:creationId xmlns:a16="http://schemas.microsoft.com/office/drawing/2014/main" id="{D6A0DE4C-E44D-4F4A-9C5D-0C4CE94B61CF}"/>
              </a:ext>
            </a:extLst>
          </p:cNvPr>
          <p:cNvSpPr txBox="1">
            <a:spLocks/>
          </p:cNvSpPr>
          <p:nvPr/>
        </p:nvSpPr>
        <p:spPr>
          <a:xfrm>
            <a:off x="7536160" y="116632"/>
            <a:ext cx="4577119" cy="360363"/>
          </a:xfrm>
          <a:prstGeom prst="rect">
            <a:avLst/>
          </a:prstGeom>
        </p:spPr>
        <p:txBody>
          <a:bodyPr/>
          <a:lstStyle>
            <a:lvl1pPr marL="0" indent="0" algn="r" defTabSz="514350" rtl="0" eaLnBrk="1" latinLnBrk="0" hangingPunct="1">
              <a:lnSpc>
                <a:spcPct val="90000"/>
              </a:lnSpc>
              <a:spcBef>
                <a:spcPts val="563"/>
              </a:spcBef>
              <a:buFont typeface="Arial" panose="020B0604020202020204" pitchFamily="34" charset="0"/>
              <a:buNone/>
              <a:defRPr sz="900" kern="1200" baseline="0">
                <a:solidFill>
                  <a:schemeClr val="accent2"/>
                </a:solidFill>
                <a:latin typeface="Calibri" panose="020F0502020204030204" pitchFamily="34" charset="0"/>
                <a:ea typeface="+mn-ea"/>
                <a:cs typeface="Calibri" panose="020F0502020204030204" pitchFamily="34" charset="0"/>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fontAlgn="auto">
              <a:spcAft>
                <a:spcPts val="0"/>
              </a:spcAft>
            </a:pPr>
            <a:r>
              <a:rPr lang="fr-BE" noProof="0" dirty="0"/>
              <a:t>2. Délimitation de la zone de chantier: supervision par une personne – agent garde-frontière</a:t>
            </a:r>
          </a:p>
          <a:p>
            <a:pPr fontAlgn="auto">
              <a:spcAft>
                <a:spcPts val="0"/>
              </a:spcAft>
            </a:pPr>
            <a:r>
              <a:rPr lang="fr-BE" noProof="0" dirty="0"/>
              <a:t>Etape 4 : Briefing des agents et contrôle de l’équipement de l’agent garde-frontière</a:t>
            </a:r>
          </a:p>
          <a:p>
            <a:pPr fontAlgn="auto">
              <a:spcAft>
                <a:spcPts val="0"/>
              </a:spcAft>
            </a:pPr>
            <a:endParaRPr lang="fr-BE" noProof="0" dirty="0"/>
          </a:p>
        </p:txBody>
      </p:sp>
      <p:sp>
        <p:nvSpPr>
          <p:cNvPr id="24" name="Title 1">
            <a:extLst>
              <a:ext uri="{FF2B5EF4-FFF2-40B4-BE49-F238E27FC236}">
                <a16:creationId xmlns:a16="http://schemas.microsoft.com/office/drawing/2014/main" id="{5413DDFB-B317-4DC3-847B-F815130F16D7}"/>
              </a:ext>
            </a:extLst>
          </p:cNvPr>
          <p:cNvSpPr txBox="1">
            <a:spLocks/>
          </p:cNvSpPr>
          <p:nvPr/>
        </p:nvSpPr>
        <p:spPr bwMode="auto">
          <a:xfrm>
            <a:off x="623392" y="551318"/>
            <a:ext cx="9255024" cy="506413"/>
          </a:xfrm>
          <a:prstGeom prst="rect">
            <a:avLst/>
          </a:prstGeom>
          <a:noFill/>
          <a:ln w="9525">
            <a:noFill/>
            <a:miter lim="800000"/>
            <a:headEnd/>
            <a:tailEnd/>
          </a:ln>
          <a:effectLst/>
        </p:spPr>
        <p:txBody>
          <a:bodyPr lIns="0" tIns="0" rIns="0" bIns="0"/>
          <a:lstStyle/>
          <a:p>
            <a:pPr rtl="0"/>
            <a:r>
              <a:rPr lang="fr-BE" sz="2000" b="1" kern="0" noProof="0" dirty="0">
                <a:solidFill>
                  <a:srgbClr val="0070C0"/>
                </a:solidFill>
                <a:latin typeface="+mj-lt"/>
                <a:ea typeface="+mj-ea"/>
                <a:cs typeface="+mj-cs"/>
              </a:rPr>
              <a:t>Etape 4 : </a:t>
            </a:r>
            <a:r>
              <a:rPr lang="fr-BE" sz="2000" b="1" i="0" u="none" strike="noStrike" kern="1200" baseline="0" noProof="0" dirty="0">
                <a:solidFill>
                  <a:srgbClr val="0070C0"/>
                </a:solidFill>
                <a:latin typeface="Calibri Light" panose="020F0302020204030204" pitchFamily="34" charset="0"/>
              </a:rPr>
              <a:t>Briefing des agents et contrôle de l’équipement de l’agent garde-frontière</a:t>
            </a:r>
          </a:p>
        </p:txBody>
      </p:sp>
      <p:grpSp>
        <p:nvGrpSpPr>
          <p:cNvPr id="28" name="Group 6">
            <a:extLst>
              <a:ext uri="{FF2B5EF4-FFF2-40B4-BE49-F238E27FC236}">
                <a16:creationId xmlns:a16="http://schemas.microsoft.com/office/drawing/2014/main" id="{AB9BEFF9-DA33-433F-8C30-D6A9104E6199}"/>
              </a:ext>
            </a:extLst>
          </p:cNvPr>
          <p:cNvGrpSpPr/>
          <p:nvPr/>
        </p:nvGrpSpPr>
        <p:grpSpPr>
          <a:xfrm>
            <a:off x="7855999" y="3172202"/>
            <a:ext cx="1224137" cy="1873446"/>
            <a:chOff x="479376" y="2080154"/>
            <a:chExt cx="1224137" cy="1873446"/>
          </a:xfrm>
        </p:grpSpPr>
        <p:sp>
          <p:nvSpPr>
            <p:cNvPr id="31" name="Rechthoek 35">
              <a:extLst>
                <a:ext uri="{FF2B5EF4-FFF2-40B4-BE49-F238E27FC236}">
                  <a16:creationId xmlns:a16="http://schemas.microsoft.com/office/drawing/2014/main" id="{66C23DAE-8BA4-4C6D-A8EB-826BFF63777B}"/>
                </a:ext>
              </a:extLst>
            </p:cNvPr>
            <p:cNvSpPr>
              <a:spLocks noChangeArrowheads="1"/>
            </p:cNvSpPr>
            <p:nvPr/>
          </p:nvSpPr>
          <p:spPr bwMode="auto">
            <a:xfrm>
              <a:off x="479376" y="3447187"/>
              <a:ext cx="1224137" cy="506413"/>
            </a:xfrm>
            <a:prstGeom prst="rect">
              <a:avLst/>
            </a:prstGeom>
            <a:solidFill>
              <a:schemeClr val="bg1">
                <a:lumMod val="65000"/>
              </a:schemeClr>
            </a:solidFill>
            <a:ln w="31750" algn="ctr">
              <a:noFill/>
              <a:round/>
              <a:headEnd/>
              <a:tailEnd/>
            </a:ln>
          </p:spPr>
          <p:txBody>
            <a:bodyPr lIns="0" tIns="0" rIns="0" bIns="0" anchor="ctr"/>
            <a:lstStyle/>
            <a:p>
              <a:pPr algn="ctr"/>
              <a:r>
                <a:rPr lang="fr-BE" sz="900" b="1" noProof="0" dirty="0">
                  <a:solidFill>
                    <a:schemeClr val="bg1"/>
                  </a:solidFill>
                  <a:latin typeface="+mn-lt"/>
                </a:rPr>
                <a:t>AGENT </a:t>
              </a:r>
            </a:p>
            <a:p>
              <a:pPr algn="ctr"/>
              <a:r>
                <a:rPr lang="fr-BE" sz="900" b="1" noProof="0" dirty="0">
                  <a:solidFill>
                    <a:schemeClr val="bg1"/>
                  </a:solidFill>
                  <a:latin typeface="+mn-lt"/>
                </a:rPr>
                <a:t>GARDE-FRONTIÈRE</a:t>
              </a:r>
            </a:p>
            <a:p>
              <a:pPr algn="ctr"/>
              <a:r>
                <a:rPr lang="fr-BE" sz="900" b="1" noProof="0" dirty="0">
                  <a:solidFill>
                    <a:schemeClr val="bg1"/>
                  </a:solidFill>
                  <a:latin typeface="+mn-lt"/>
                </a:rPr>
                <a:t>ENTREPRENEUR</a:t>
              </a:r>
              <a:endParaRPr lang="fr-BE" sz="1100" b="1" noProof="0" dirty="0">
                <a:solidFill>
                  <a:schemeClr val="bg1"/>
                </a:solidFill>
                <a:latin typeface="+mn-lt"/>
              </a:endParaRPr>
            </a:p>
          </p:txBody>
        </p:sp>
        <p:pic>
          <p:nvPicPr>
            <p:cNvPr id="32" name="Picture 12">
              <a:extLst>
                <a:ext uri="{FF2B5EF4-FFF2-40B4-BE49-F238E27FC236}">
                  <a16:creationId xmlns:a16="http://schemas.microsoft.com/office/drawing/2014/main" id="{127F3567-C0C4-48A1-BB79-203AC114D89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1881" y="2080154"/>
              <a:ext cx="419096" cy="1226172"/>
            </a:xfrm>
            <a:prstGeom prst="rect">
              <a:avLst/>
            </a:prstGeom>
            <a:ln w="25400">
              <a:solidFill>
                <a:schemeClr val="tx2">
                  <a:lumMod val="85000"/>
                </a:schemeClr>
              </a:solidFill>
            </a:ln>
          </p:spPr>
        </p:pic>
      </p:grpSp>
    </p:spTree>
    <p:extLst>
      <p:ext uri="{BB962C8B-B14F-4D97-AF65-F5344CB8AC3E}">
        <p14:creationId xmlns:p14="http://schemas.microsoft.com/office/powerpoint/2010/main" val="416146537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bwMode="auto">
          <a:xfrm>
            <a:off x="7162282" y="1642627"/>
            <a:ext cx="2592288"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fr-BE" sz="1200" noProof="0" dirty="0"/>
              <a:t>Validation sur le terrain</a:t>
            </a:r>
          </a:p>
        </p:txBody>
      </p:sp>
      <p:sp>
        <p:nvSpPr>
          <p:cNvPr id="27" name="Rectangle 26"/>
          <p:cNvSpPr/>
          <p:nvPr/>
        </p:nvSpPr>
        <p:spPr bwMode="auto">
          <a:xfrm>
            <a:off x="4807725" y="1276570"/>
            <a:ext cx="2121664" cy="753244"/>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fr-BE" sz="1200" noProof="0" dirty="0"/>
              <a:t>Planification des travaux et détermination du système de protection</a:t>
            </a:r>
          </a:p>
        </p:txBody>
      </p:sp>
      <p:sp>
        <p:nvSpPr>
          <p:cNvPr id="37" name="Ovaal 21"/>
          <p:cNvSpPr/>
          <p:nvPr/>
        </p:nvSpPr>
        <p:spPr bwMode="auto">
          <a:xfrm>
            <a:off x="4670175" y="1176922"/>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fr-BE" sz="1600" b="1" noProof="0" dirty="0">
                <a:solidFill>
                  <a:schemeClr val="bg1"/>
                </a:solidFill>
                <a:latin typeface="Arial" charset="0"/>
                <a:cs typeface="Arial" charset="0"/>
              </a:rPr>
              <a:t>1</a:t>
            </a:r>
          </a:p>
        </p:txBody>
      </p:sp>
      <p:sp>
        <p:nvSpPr>
          <p:cNvPr id="38" name="Ovaal 22"/>
          <p:cNvSpPr/>
          <p:nvPr/>
        </p:nvSpPr>
        <p:spPr bwMode="auto">
          <a:xfrm>
            <a:off x="7018266" y="1509176"/>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fr-BE" sz="1600" b="1" noProof="0" dirty="0">
                <a:solidFill>
                  <a:schemeClr val="bg1"/>
                </a:solidFill>
                <a:latin typeface="Arial" charset="0"/>
                <a:cs typeface="Arial" charset="0"/>
              </a:rPr>
              <a:t>2</a:t>
            </a:r>
          </a:p>
        </p:txBody>
      </p:sp>
      <p:sp>
        <p:nvSpPr>
          <p:cNvPr id="44" name="Rectangle 43"/>
          <p:cNvSpPr/>
          <p:nvPr/>
        </p:nvSpPr>
        <p:spPr bwMode="auto">
          <a:xfrm>
            <a:off x="7162282" y="2890837"/>
            <a:ext cx="2592288"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fr-BE" sz="1200" noProof="0" dirty="0"/>
              <a:t>Détermination de l’emplacement de l’agent garde-frontière</a:t>
            </a:r>
          </a:p>
        </p:txBody>
      </p:sp>
      <p:sp>
        <p:nvSpPr>
          <p:cNvPr id="45" name="Ovaal 22"/>
          <p:cNvSpPr/>
          <p:nvPr/>
        </p:nvSpPr>
        <p:spPr bwMode="auto">
          <a:xfrm>
            <a:off x="7018266" y="2746821"/>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fr-BE" sz="1600" b="1" noProof="0" dirty="0">
                <a:solidFill>
                  <a:schemeClr val="bg1"/>
                </a:solidFill>
                <a:latin typeface="Arial" charset="0"/>
                <a:cs typeface="Arial" charset="0"/>
              </a:rPr>
              <a:t>3</a:t>
            </a:r>
          </a:p>
        </p:txBody>
      </p:sp>
      <p:sp>
        <p:nvSpPr>
          <p:cNvPr id="48" name="Rectangle 47"/>
          <p:cNvSpPr/>
          <p:nvPr/>
        </p:nvSpPr>
        <p:spPr bwMode="auto">
          <a:xfrm>
            <a:off x="7162282" y="4139046"/>
            <a:ext cx="2592288"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fr-BE" sz="1200" noProof="0" dirty="0"/>
              <a:t>Briefing des agents</a:t>
            </a:r>
          </a:p>
          <a:p>
            <a:pPr algn="ctr"/>
            <a:r>
              <a:rPr lang="fr-BE" sz="1200" noProof="0" dirty="0"/>
              <a:t>Contrôle de l’équipement de l’agent garde-frontière</a:t>
            </a:r>
          </a:p>
        </p:txBody>
      </p:sp>
      <p:sp>
        <p:nvSpPr>
          <p:cNvPr id="49" name="Ovaal 22"/>
          <p:cNvSpPr/>
          <p:nvPr/>
        </p:nvSpPr>
        <p:spPr bwMode="auto">
          <a:xfrm>
            <a:off x="7018266" y="3995030"/>
            <a:ext cx="288032" cy="288032"/>
          </a:xfrm>
          <a:prstGeom prst="ellipse">
            <a:avLst/>
          </a:prstGeom>
          <a:solidFill>
            <a:schemeClr val="accent4"/>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fr-BE" sz="1600" b="1" noProof="0" dirty="0">
                <a:solidFill>
                  <a:schemeClr val="bg1"/>
                </a:solidFill>
                <a:latin typeface="Arial" charset="0"/>
                <a:cs typeface="Arial" charset="0"/>
              </a:rPr>
              <a:t>4</a:t>
            </a:r>
          </a:p>
        </p:txBody>
      </p:sp>
      <p:sp>
        <p:nvSpPr>
          <p:cNvPr id="51" name="Rectangle 50"/>
          <p:cNvSpPr/>
          <p:nvPr/>
        </p:nvSpPr>
        <p:spPr bwMode="auto">
          <a:xfrm>
            <a:off x="7162282" y="5354741"/>
            <a:ext cx="2592288"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fr-BE" sz="1200" noProof="0" dirty="0"/>
              <a:t>Installation des agents</a:t>
            </a:r>
          </a:p>
          <a:p>
            <a:pPr algn="ctr"/>
            <a:r>
              <a:rPr lang="fr-BE" sz="1200" noProof="0" dirty="0"/>
              <a:t>Tests préalables</a:t>
            </a:r>
          </a:p>
        </p:txBody>
      </p:sp>
      <p:sp>
        <p:nvSpPr>
          <p:cNvPr id="52" name="Ovaal 22"/>
          <p:cNvSpPr/>
          <p:nvPr/>
        </p:nvSpPr>
        <p:spPr bwMode="auto">
          <a:xfrm>
            <a:off x="7018266" y="5158477"/>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fr-BE" sz="1600" b="1" noProof="0" dirty="0">
                <a:solidFill>
                  <a:schemeClr val="bg1"/>
                </a:solidFill>
                <a:latin typeface="Arial" charset="0"/>
                <a:cs typeface="Arial" charset="0"/>
              </a:rPr>
              <a:t>5</a:t>
            </a:r>
          </a:p>
        </p:txBody>
      </p:sp>
      <p:sp>
        <p:nvSpPr>
          <p:cNvPr id="29" name="Rectangle 28"/>
          <p:cNvSpPr/>
          <p:nvPr/>
        </p:nvSpPr>
        <p:spPr bwMode="auto">
          <a:xfrm>
            <a:off x="4807726" y="5123841"/>
            <a:ext cx="2094233"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fr-BE" sz="1200" noProof="0" dirty="0"/>
              <a:t>Fonctionnement </a:t>
            </a:r>
          </a:p>
          <a:p>
            <a:pPr algn="ctr"/>
            <a:r>
              <a:rPr lang="fr-BE" sz="1200" noProof="0" dirty="0"/>
              <a:t>du système de protection</a:t>
            </a:r>
          </a:p>
        </p:txBody>
      </p:sp>
      <p:sp>
        <p:nvSpPr>
          <p:cNvPr id="30" name="Ovaal 22"/>
          <p:cNvSpPr/>
          <p:nvPr/>
        </p:nvSpPr>
        <p:spPr bwMode="auto">
          <a:xfrm>
            <a:off x="4663710" y="5003142"/>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fr-BE" sz="1600" b="1" noProof="0" dirty="0">
                <a:solidFill>
                  <a:schemeClr val="bg1"/>
                </a:solidFill>
                <a:latin typeface="Arial" charset="0"/>
                <a:cs typeface="Arial" charset="0"/>
              </a:rPr>
              <a:t>6</a:t>
            </a:r>
          </a:p>
        </p:txBody>
      </p:sp>
      <p:sp>
        <p:nvSpPr>
          <p:cNvPr id="31" name="Rectangle 30"/>
          <p:cNvSpPr/>
          <p:nvPr/>
        </p:nvSpPr>
        <p:spPr bwMode="auto">
          <a:xfrm>
            <a:off x="2331733" y="5123841"/>
            <a:ext cx="2094233"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fr-BE" sz="1200" noProof="0" dirty="0"/>
              <a:t>Fin des travaux </a:t>
            </a:r>
          </a:p>
          <a:p>
            <a:pPr algn="ctr"/>
            <a:r>
              <a:rPr lang="fr-BE" sz="1200" noProof="0" dirty="0"/>
              <a:t>Suppression de la protection</a:t>
            </a:r>
          </a:p>
        </p:txBody>
      </p:sp>
      <p:sp>
        <p:nvSpPr>
          <p:cNvPr id="53" name="Ovaal 22"/>
          <p:cNvSpPr/>
          <p:nvPr/>
        </p:nvSpPr>
        <p:spPr bwMode="auto">
          <a:xfrm>
            <a:off x="2187717" y="5003142"/>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fr-BE" sz="1600" b="1" noProof="0" dirty="0">
                <a:solidFill>
                  <a:schemeClr val="bg1"/>
                </a:solidFill>
                <a:latin typeface="Arial" charset="0"/>
                <a:cs typeface="Arial" charset="0"/>
              </a:rPr>
              <a:t>7</a:t>
            </a:r>
          </a:p>
        </p:txBody>
      </p:sp>
      <p:sp>
        <p:nvSpPr>
          <p:cNvPr id="33" name="Draaiende pijl 15"/>
          <p:cNvSpPr/>
          <p:nvPr/>
        </p:nvSpPr>
        <p:spPr bwMode="auto">
          <a:xfrm rot="1987104">
            <a:off x="4388265" y="2450767"/>
            <a:ext cx="2160000" cy="2126743"/>
          </a:xfrm>
          <a:prstGeom prst="circularArrow">
            <a:avLst>
              <a:gd name="adj1" fmla="val 7689"/>
              <a:gd name="adj2" fmla="val 36663"/>
              <a:gd name="adj3" fmla="val 3785039"/>
              <a:gd name="adj4" fmla="val 12343958"/>
              <a:gd name="adj5" fmla="val 7273"/>
            </a:avLst>
          </a:prstGeom>
          <a:gradFill flip="none" rotWithShape="1">
            <a:gsLst>
              <a:gs pos="100000">
                <a:schemeClr val="bg1">
                  <a:lumMod val="65000"/>
                </a:schemeClr>
              </a:gs>
              <a:gs pos="100000">
                <a:schemeClr val="bg1">
                  <a:lumMod val="65000"/>
                </a:schemeClr>
              </a:gs>
              <a:gs pos="52000">
                <a:schemeClr val="bg1">
                  <a:lumMod val="85000"/>
                </a:schemeClr>
              </a:gs>
            </a:gsLst>
            <a:lin ang="2700000" scaled="1"/>
            <a:tileRect/>
          </a:gradFill>
          <a:ln w="317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fr-BE" noProof="0" dirty="0">
              <a:solidFill>
                <a:srgbClr val="FF0000"/>
              </a:solidFill>
            </a:endParaRPr>
          </a:p>
        </p:txBody>
      </p:sp>
      <p:grpSp>
        <p:nvGrpSpPr>
          <p:cNvPr id="2" name="Group 1"/>
          <p:cNvGrpSpPr/>
          <p:nvPr/>
        </p:nvGrpSpPr>
        <p:grpSpPr>
          <a:xfrm>
            <a:off x="3531526" y="2450767"/>
            <a:ext cx="2924776" cy="2160240"/>
            <a:chOff x="2007525" y="2644722"/>
            <a:chExt cx="2924776" cy="2160240"/>
          </a:xfrm>
        </p:grpSpPr>
        <p:sp>
          <p:nvSpPr>
            <p:cNvPr id="32" name="PIJL-LINKS 27"/>
            <p:cNvSpPr/>
            <p:nvPr/>
          </p:nvSpPr>
          <p:spPr bwMode="auto">
            <a:xfrm>
              <a:off x="2007525" y="4444922"/>
              <a:ext cx="1872208" cy="360040"/>
            </a:xfrm>
            <a:prstGeom prst="leftArrow">
              <a:avLst/>
            </a:prstGeom>
            <a:solidFill>
              <a:schemeClr val="bg1">
                <a:lumMod val="85000"/>
              </a:schemeClr>
            </a:solidFill>
            <a:ln w="317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fr-BE" noProof="0" dirty="0"/>
            </a:p>
          </p:txBody>
        </p:sp>
        <p:sp>
          <p:nvSpPr>
            <p:cNvPr id="35" name="Ovaal 14"/>
            <p:cNvSpPr/>
            <p:nvPr/>
          </p:nvSpPr>
          <p:spPr bwMode="auto">
            <a:xfrm>
              <a:off x="3663709" y="2644722"/>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fr-BE" sz="1600" b="1" noProof="0" dirty="0">
                  <a:solidFill>
                    <a:schemeClr val="bg1"/>
                  </a:solidFill>
                  <a:latin typeface="Arial" charset="0"/>
                  <a:cs typeface="Arial" charset="0"/>
                </a:rPr>
                <a:t>1</a:t>
              </a:r>
            </a:p>
          </p:txBody>
        </p:sp>
        <p:sp>
          <p:nvSpPr>
            <p:cNvPr id="36" name="Ovaal 18"/>
            <p:cNvSpPr/>
            <p:nvPr/>
          </p:nvSpPr>
          <p:spPr bwMode="auto">
            <a:xfrm>
              <a:off x="4283784" y="2809867"/>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fr-BE" sz="1600" b="1" noProof="0" dirty="0">
                  <a:solidFill>
                    <a:schemeClr val="bg1"/>
                  </a:solidFill>
                  <a:latin typeface="Arial" charset="0"/>
                  <a:cs typeface="Arial" charset="0"/>
                </a:rPr>
                <a:t>2</a:t>
              </a:r>
            </a:p>
          </p:txBody>
        </p:sp>
        <p:sp>
          <p:nvSpPr>
            <p:cNvPr id="41" name="Ovaal 18"/>
            <p:cNvSpPr/>
            <p:nvPr/>
          </p:nvSpPr>
          <p:spPr bwMode="auto">
            <a:xfrm>
              <a:off x="4644269" y="3322885"/>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fr-BE" sz="1600" b="1" noProof="0" dirty="0">
                  <a:solidFill>
                    <a:schemeClr val="bg1"/>
                  </a:solidFill>
                  <a:latin typeface="Arial" charset="0"/>
                  <a:cs typeface="Arial" charset="0"/>
                </a:rPr>
                <a:t>3</a:t>
              </a:r>
            </a:p>
          </p:txBody>
        </p:sp>
        <p:sp>
          <p:nvSpPr>
            <p:cNvPr id="46" name="Ovaal 18"/>
            <p:cNvSpPr/>
            <p:nvPr/>
          </p:nvSpPr>
          <p:spPr bwMode="auto">
            <a:xfrm>
              <a:off x="4246839" y="4374201"/>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fr-BE" sz="1600" b="1" noProof="0" dirty="0">
                  <a:solidFill>
                    <a:schemeClr val="bg1"/>
                  </a:solidFill>
                  <a:latin typeface="Arial" charset="0"/>
                  <a:cs typeface="Arial" charset="0"/>
                </a:rPr>
                <a:t>5</a:t>
              </a:r>
            </a:p>
          </p:txBody>
        </p:sp>
        <p:sp>
          <p:nvSpPr>
            <p:cNvPr id="47" name="Ovaal 18"/>
            <p:cNvSpPr/>
            <p:nvPr/>
          </p:nvSpPr>
          <p:spPr bwMode="auto">
            <a:xfrm>
              <a:off x="4644269" y="3903091"/>
              <a:ext cx="288032" cy="288032"/>
            </a:xfrm>
            <a:prstGeom prst="ellipse">
              <a:avLst/>
            </a:prstGeom>
            <a:solidFill>
              <a:schemeClr val="accent4"/>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fr-BE" sz="1600" b="1" noProof="0" dirty="0">
                  <a:solidFill>
                    <a:schemeClr val="bg1"/>
                  </a:solidFill>
                  <a:latin typeface="Arial" charset="0"/>
                  <a:cs typeface="Arial" charset="0"/>
                </a:rPr>
                <a:t>4</a:t>
              </a:r>
            </a:p>
          </p:txBody>
        </p:sp>
        <p:sp>
          <p:nvSpPr>
            <p:cNvPr id="50" name="Ovaal 18"/>
            <p:cNvSpPr/>
            <p:nvPr/>
          </p:nvSpPr>
          <p:spPr bwMode="auto">
            <a:xfrm>
              <a:off x="3581051" y="4480926"/>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fr-BE" sz="1600" b="1" noProof="0" dirty="0">
                  <a:solidFill>
                    <a:schemeClr val="bg1"/>
                  </a:solidFill>
                  <a:latin typeface="Arial" charset="0"/>
                  <a:cs typeface="Arial" charset="0"/>
                </a:rPr>
                <a:t>6</a:t>
              </a:r>
            </a:p>
          </p:txBody>
        </p:sp>
        <p:sp>
          <p:nvSpPr>
            <p:cNvPr id="54" name="Ovaal 18"/>
            <p:cNvSpPr/>
            <p:nvPr/>
          </p:nvSpPr>
          <p:spPr bwMode="auto">
            <a:xfrm>
              <a:off x="2943629" y="4480926"/>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fr-BE" sz="1600" b="1" noProof="0" dirty="0">
                  <a:solidFill>
                    <a:schemeClr val="bg1"/>
                  </a:solidFill>
                  <a:latin typeface="Arial" charset="0"/>
                  <a:cs typeface="Arial" charset="0"/>
                </a:rPr>
                <a:t>7</a:t>
              </a:r>
            </a:p>
          </p:txBody>
        </p:sp>
      </p:gr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6446" y="2866209"/>
            <a:ext cx="1015178" cy="1375403"/>
          </a:xfrm>
          <a:prstGeom prst="rect">
            <a:avLst/>
          </a:prstGeom>
        </p:spPr>
      </p:pic>
      <p:sp>
        <p:nvSpPr>
          <p:cNvPr id="39" name="Wolkvormige toelichting 17"/>
          <p:cNvSpPr/>
          <p:nvPr/>
        </p:nvSpPr>
        <p:spPr bwMode="auto">
          <a:xfrm>
            <a:off x="2056919" y="2238508"/>
            <a:ext cx="2590502" cy="1096869"/>
          </a:xfrm>
          <a:prstGeom prst="cloudCallout">
            <a:avLst>
              <a:gd name="adj1" fmla="val 64202"/>
              <a:gd name="adj2" fmla="val 32311"/>
            </a:avLst>
          </a:prstGeom>
          <a:noFill/>
          <a:ln w="31750" cap="flat" cmpd="sng" algn="ctr">
            <a:solidFill>
              <a:schemeClr val="accent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endParaRPr lang="fr-BE" sz="1200" noProof="0" dirty="0">
              <a:solidFill>
                <a:schemeClr val="tx2"/>
              </a:solidFill>
            </a:endParaRPr>
          </a:p>
        </p:txBody>
      </p:sp>
      <p:sp>
        <p:nvSpPr>
          <p:cNvPr id="34" name="TextBox 33"/>
          <p:cNvSpPr txBox="1"/>
          <p:nvPr/>
        </p:nvSpPr>
        <p:spPr>
          <a:xfrm>
            <a:off x="2517341" y="2399900"/>
            <a:ext cx="1584176" cy="738664"/>
          </a:xfrm>
          <a:prstGeom prst="rect">
            <a:avLst/>
          </a:prstGeom>
          <a:noFill/>
        </p:spPr>
        <p:txBody>
          <a:bodyPr wrap="square" rtlCol="0">
            <a:spAutoFit/>
          </a:bodyPr>
          <a:lstStyle/>
          <a:p>
            <a:r>
              <a:rPr lang="fr-BE" sz="1400" b="1" noProof="0" dirty="0">
                <a:solidFill>
                  <a:srgbClr val="005DA4"/>
                </a:solidFill>
                <a:latin typeface="+mn-lt"/>
              </a:rPr>
              <a:t>Établir un système de protection? </a:t>
            </a:r>
          </a:p>
          <a:p>
            <a:r>
              <a:rPr lang="fr-BE" sz="1400" b="1" noProof="0" dirty="0">
                <a:solidFill>
                  <a:srgbClr val="005DA4"/>
                </a:solidFill>
                <a:latin typeface="+mn-lt"/>
              </a:rPr>
              <a:t>Quelle approche? </a:t>
            </a:r>
          </a:p>
        </p:txBody>
      </p:sp>
      <p:pic>
        <p:nvPicPr>
          <p:cNvPr id="42" name="Picture 11" descr="D:\Documents And Settings\GQR7802\Local Settings\Temporary Internet Files\Content.IE5\HNYX0581\MC900441310[1].png">
            <a:extLst>
              <a:ext uri="{FF2B5EF4-FFF2-40B4-BE49-F238E27FC236}">
                <a16:creationId xmlns:a16="http://schemas.microsoft.com/office/drawing/2014/main" id="{75ADF102-888E-405B-9224-D64C82F50CB0}"/>
              </a:ext>
            </a:extLst>
          </p:cNvPr>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623293" y="1075113"/>
            <a:ext cx="519343" cy="423042"/>
          </a:xfrm>
          <a:prstGeom prst="rect">
            <a:avLst/>
          </a:prstGeom>
          <a:noFill/>
          <a:ln w="9525">
            <a:noFill/>
            <a:miter lim="800000"/>
            <a:headEnd/>
            <a:tailEnd/>
          </a:ln>
        </p:spPr>
      </p:pic>
      <p:pic>
        <p:nvPicPr>
          <p:cNvPr id="40" name="Picture 11" descr="D:\Documents And Settings\GQR7802\Local Settings\Temporary Internet Files\Content.IE5\HNYX0581\MC900441310[1].png">
            <a:extLst>
              <a:ext uri="{FF2B5EF4-FFF2-40B4-BE49-F238E27FC236}">
                <a16:creationId xmlns:a16="http://schemas.microsoft.com/office/drawing/2014/main" id="{664365A0-E57E-4C82-B30B-2466FD52DD57}"/>
              </a:ext>
            </a:extLst>
          </p:cNvPr>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9422579" y="1467820"/>
            <a:ext cx="519343" cy="423042"/>
          </a:xfrm>
          <a:prstGeom prst="rect">
            <a:avLst/>
          </a:prstGeom>
          <a:noFill/>
          <a:ln w="9525">
            <a:noFill/>
            <a:miter lim="800000"/>
            <a:headEnd/>
            <a:tailEnd/>
          </a:ln>
        </p:spPr>
      </p:pic>
      <p:pic>
        <p:nvPicPr>
          <p:cNvPr id="43" name="Picture 11" descr="D:\Documents And Settings\GQR7802\Local Settings\Temporary Internet Files\Content.IE5\HNYX0581\MC900441310[1].png">
            <a:extLst>
              <a:ext uri="{FF2B5EF4-FFF2-40B4-BE49-F238E27FC236}">
                <a16:creationId xmlns:a16="http://schemas.microsoft.com/office/drawing/2014/main" id="{3E00D20F-82AE-4913-A0B0-F403BC01C077}"/>
              </a:ext>
            </a:extLst>
          </p:cNvPr>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9494898" y="2654688"/>
            <a:ext cx="519343" cy="423042"/>
          </a:xfrm>
          <a:prstGeom prst="rect">
            <a:avLst/>
          </a:prstGeom>
          <a:noFill/>
          <a:ln w="9525">
            <a:noFill/>
            <a:miter lim="800000"/>
            <a:headEnd/>
            <a:tailEnd/>
          </a:ln>
        </p:spPr>
      </p:pic>
      <p:pic>
        <p:nvPicPr>
          <p:cNvPr id="55" name="Picture 11" descr="D:\Documents And Settings\GQR7802\Local Settings\Temporary Internet Files\Content.IE5\HNYX0581\MC900441310[1].png">
            <a:extLst>
              <a:ext uri="{FF2B5EF4-FFF2-40B4-BE49-F238E27FC236}">
                <a16:creationId xmlns:a16="http://schemas.microsoft.com/office/drawing/2014/main" id="{38046F71-DA96-4C83-9EA2-6E862B40B1BD}"/>
              </a:ext>
            </a:extLst>
          </p:cNvPr>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9494898" y="3968725"/>
            <a:ext cx="519343" cy="423042"/>
          </a:xfrm>
          <a:prstGeom prst="rect">
            <a:avLst/>
          </a:prstGeom>
          <a:noFill/>
          <a:ln w="9525">
            <a:noFill/>
            <a:miter lim="800000"/>
            <a:headEnd/>
            <a:tailEnd/>
          </a:ln>
        </p:spPr>
      </p:pic>
    </p:spTree>
    <p:extLst>
      <p:ext uri="{BB962C8B-B14F-4D97-AF65-F5344CB8AC3E}">
        <p14:creationId xmlns:p14="http://schemas.microsoft.com/office/powerpoint/2010/main" val="156906127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bwMode="auto">
          <a:xfrm>
            <a:off x="7162282" y="1642627"/>
            <a:ext cx="2592288"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fr-BE" sz="1200" noProof="0" dirty="0"/>
              <a:t>Validation sur le terrain</a:t>
            </a:r>
          </a:p>
        </p:txBody>
      </p:sp>
      <p:sp>
        <p:nvSpPr>
          <p:cNvPr id="27" name="Rectangle 26"/>
          <p:cNvSpPr/>
          <p:nvPr/>
        </p:nvSpPr>
        <p:spPr bwMode="auto">
          <a:xfrm>
            <a:off x="4807725" y="1276570"/>
            <a:ext cx="2121664" cy="753244"/>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fr-BE" sz="1200" noProof="0" dirty="0"/>
              <a:t>Planification des travaux et détermination du système de protection</a:t>
            </a:r>
          </a:p>
        </p:txBody>
      </p:sp>
      <p:sp>
        <p:nvSpPr>
          <p:cNvPr id="37" name="Ovaal 21"/>
          <p:cNvSpPr/>
          <p:nvPr/>
        </p:nvSpPr>
        <p:spPr bwMode="auto">
          <a:xfrm>
            <a:off x="4670175" y="1176922"/>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fr-BE" sz="1600" b="1" noProof="0" dirty="0">
                <a:solidFill>
                  <a:schemeClr val="bg1"/>
                </a:solidFill>
                <a:latin typeface="Arial" charset="0"/>
                <a:cs typeface="Arial" charset="0"/>
              </a:rPr>
              <a:t>1</a:t>
            </a:r>
          </a:p>
        </p:txBody>
      </p:sp>
      <p:sp>
        <p:nvSpPr>
          <p:cNvPr id="38" name="Ovaal 22"/>
          <p:cNvSpPr/>
          <p:nvPr/>
        </p:nvSpPr>
        <p:spPr bwMode="auto">
          <a:xfrm>
            <a:off x="7018266" y="1509176"/>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fr-BE" sz="1600" b="1" noProof="0" dirty="0">
                <a:solidFill>
                  <a:schemeClr val="bg1"/>
                </a:solidFill>
                <a:latin typeface="Arial" charset="0"/>
                <a:cs typeface="Arial" charset="0"/>
              </a:rPr>
              <a:t>2</a:t>
            </a:r>
          </a:p>
        </p:txBody>
      </p:sp>
      <p:sp>
        <p:nvSpPr>
          <p:cNvPr id="44" name="Rectangle 43"/>
          <p:cNvSpPr/>
          <p:nvPr/>
        </p:nvSpPr>
        <p:spPr bwMode="auto">
          <a:xfrm>
            <a:off x="7162282" y="2890837"/>
            <a:ext cx="2592288"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fr-BE" sz="1200" noProof="0" dirty="0"/>
              <a:t>Détermination de l’emplacement de l’agent garde-frontière</a:t>
            </a:r>
          </a:p>
        </p:txBody>
      </p:sp>
      <p:sp>
        <p:nvSpPr>
          <p:cNvPr id="45" name="Ovaal 22"/>
          <p:cNvSpPr/>
          <p:nvPr/>
        </p:nvSpPr>
        <p:spPr bwMode="auto">
          <a:xfrm>
            <a:off x="7018266" y="2746821"/>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fr-BE" sz="1600" b="1" noProof="0" dirty="0">
                <a:solidFill>
                  <a:schemeClr val="bg1"/>
                </a:solidFill>
                <a:latin typeface="Arial" charset="0"/>
                <a:cs typeface="Arial" charset="0"/>
              </a:rPr>
              <a:t>3</a:t>
            </a:r>
          </a:p>
        </p:txBody>
      </p:sp>
      <p:sp>
        <p:nvSpPr>
          <p:cNvPr id="48" name="Rectangle 47"/>
          <p:cNvSpPr/>
          <p:nvPr/>
        </p:nvSpPr>
        <p:spPr bwMode="auto">
          <a:xfrm>
            <a:off x="7162282" y="4139046"/>
            <a:ext cx="2592288"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fr-BE" sz="1200" noProof="0" dirty="0"/>
              <a:t>Briefing des agents</a:t>
            </a:r>
          </a:p>
          <a:p>
            <a:pPr algn="ctr"/>
            <a:r>
              <a:rPr lang="fr-BE" sz="1200" noProof="0" dirty="0"/>
              <a:t>Contrôle de l’équipement de l’agent garde-frontière</a:t>
            </a:r>
          </a:p>
        </p:txBody>
      </p:sp>
      <p:sp>
        <p:nvSpPr>
          <p:cNvPr id="49" name="Ovaal 22"/>
          <p:cNvSpPr/>
          <p:nvPr/>
        </p:nvSpPr>
        <p:spPr bwMode="auto">
          <a:xfrm>
            <a:off x="7018266" y="3995030"/>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fr-BE" sz="1600" b="1" noProof="0" dirty="0">
                <a:solidFill>
                  <a:schemeClr val="bg1"/>
                </a:solidFill>
                <a:latin typeface="Arial" charset="0"/>
                <a:cs typeface="Arial" charset="0"/>
              </a:rPr>
              <a:t>4</a:t>
            </a:r>
          </a:p>
        </p:txBody>
      </p:sp>
      <p:sp>
        <p:nvSpPr>
          <p:cNvPr id="51" name="Rectangle 50"/>
          <p:cNvSpPr/>
          <p:nvPr/>
        </p:nvSpPr>
        <p:spPr bwMode="auto">
          <a:xfrm>
            <a:off x="7162282" y="5354741"/>
            <a:ext cx="2592288"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fr-BE" sz="1200" noProof="0" dirty="0"/>
              <a:t>Installation des agents</a:t>
            </a:r>
          </a:p>
          <a:p>
            <a:pPr algn="ctr"/>
            <a:r>
              <a:rPr lang="fr-BE" sz="1200" noProof="0" dirty="0"/>
              <a:t>Tests préalables</a:t>
            </a:r>
          </a:p>
        </p:txBody>
      </p:sp>
      <p:sp>
        <p:nvSpPr>
          <p:cNvPr id="52" name="Ovaal 22"/>
          <p:cNvSpPr/>
          <p:nvPr/>
        </p:nvSpPr>
        <p:spPr bwMode="auto">
          <a:xfrm>
            <a:off x="7018266" y="5158477"/>
            <a:ext cx="288032" cy="288032"/>
          </a:xfrm>
          <a:prstGeom prst="ellipse">
            <a:avLst/>
          </a:prstGeom>
          <a:solidFill>
            <a:schemeClr val="accent4"/>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fr-BE" sz="1600" b="1" noProof="0" dirty="0">
                <a:solidFill>
                  <a:schemeClr val="bg1"/>
                </a:solidFill>
                <a:latin typeface="Arial" charset="0"/>
                <a:cs typeface="Arial" charset="0"/>
              </a:rPr>
              <a:t>5</a:t>
            </a:r>
          </a:p>
        </p:txBody>
      </p:sp>
      <p:sp>
        <p:nvSpPr>
          <p:cNvPr id="29" name="Rectangle 28"/>
          <p:cNvSpPr/>
          <p:nvPr/>
        </p:nvSpPr>
        <p:spPr bwMode="auto">
          <a:xfrm>
            <a:off x="4807726" y="5123841"/>
            <a:ext cx="2094233"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fr-BE" sz="1200" noProof="0" dirty="0"/>
              <a:t>Fonctionnement </a:t>
            </a:r>
          </a:p>
          <a:p>
            <a:pPr algn="ctr"/>
            <a:r>
              <a:rPr lang="fr-BE" sz="1200" noProof="0" dirty="0"/>
              <a:t>du système de protection</a:t>
            </a:r>
          </a:p>
        </p:txBody>
      </p:sp>
      <p:sp>
        <p:nvSpPr>
          <p:cNvPr id="30" name="Ovaal 22"/>
          <p:cNvSpPr/>
          <p:nvPr/>
        </p:nvSpPr>
        <p:spPr bwMode="auto">
          <a:xfrm>
            <a:off x="4663710" y="5003142"/>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fr-BE" sz="1600" b="1" noProof="0" dirty="0">
                <a:solidFill>
                  <a:schemeClr val="bg1"/>
                </a:solidFill>
                <a:latin typeface="Arial" charset="0"/>
                <a:cs typeface="Arial" charset="0"/>
              </a:rPr>
              <a:t>6</a:t>
            </a:r>
          </a:p>
        </p:txBody>
      </p:sp>
      <p:sp>
        <p:nvSpPr>
          <p:cNvPr id="31" name="Rectangle 30"/>
          <p:cNvSpPr/>
          <p:nvPr/>
        </p:nvSpPr>
        <p:spPr bwMode="auto">
          <a:xfrm>
            <a:off x="2331733" y="5123841"/>
            <a:ext cx="2094233"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fr-BE" sz="1200" noProof="0" dirty="0"/>
              <a:t>Fin des travaux </a:t>
            </a:r>
          </a:p>
          <a:p>
            <a:pPr algn="ctr"/>
            <a:r>
              <a:rPr lang="fr-BE" sz="1200" noProof="0" dirty="0"/>
              <a:t>Suppression de la protection</a:t>
            </a:r>
          </a:p>
        </p:txBody>
      </p:sp>
      <p:sp>
        <p:nvSpPr>
          <p:cNvPr id="53" name="Ovaal 22"/>
          <p:cNvSpPr/>
          <p:nvPr/>
        </p:nvSpPr>
        <p:spPr bwMode="auto">
          <a:xfrm>
            <a:off x="2187717" y="5003142"/>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fr-BE" sz="1600" b="1" noProof="0" dirty="0">
                <a:solidFill>
                  <a:schemeClr val="bg1"/>
                </a:solidFill>
                <a:latin typeface="Arial" charset="0"/>
                <a:cs typeface="Arial" charset="0"/>
              </a:rPr>
              <a:t>7</a:t>
            </a:r>
          </a:p>
        </p:txBody>
      </p:sp>
      <p:sp>
        <p:nvSpPr>
          <p:cNvPr id="33" name="Draaiende pijl 15"/>
          <p:cNvSpPr/>
          <p:nvPr/>
        </p:nvSpPr>
        <p:spPr bwMode="auto">
          <a:xfrm rot="1987104">
            <a:off x="4388265" y="2450767"/>
            <a:ext cx="2160000" cy="2126743"/>
          </a:xfrm>
          <a:prstGeom prst="circularArrow">
            <a:avLst>
              <a:gd name="adj1" fmla="val 7689"/>
              <a:gd name="adj2" fmla="val 36663"/>
              <a:gd name="adj3" fmla="val 3785039"/>
              <a:gd name="adj4" fmla="val 12343958"/>
              <a:gd name="adj5" fmla="val 7273"/>
            </a:avLst>
          </a:prstGeom>
          <a:gradFill flip="none" rotWithShape="1">
            <a:gsLst>
              <a:gs pos="100000">
                <a:schemeClr val="bg1">
                  <a:lumMod val="65000"/>
                </a:schemeClr>
              </a:gs>
              <a:gs pos="100000">
                <a:schemeClr val="bg1">
                  <a:lumMod val="65000"/>
                </a:schemeClr>
              </a:gs>
              <a:gs pos="52000">
                <a:schemeClr val="bg1">
                  <a:lumMod val="85000"/>
                </a:schemeClr>
              </a:gs>
            </a:gsLst>
            <a:lin ang="2700000" scaled="1"/>
            <a:tileRect/>
          </a:gradFill>
          <a:ln w="317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fr-BE" noProof="0" dirty="0">
              <a:solidFill>
                <a:srgbClr val="FF0000"/>
              </a:solidFill>
            </a:endParaRPr>
          </a:p>
        </p:txBody>
      </p:sp>
      <p:grpSp>
        <p:nvGrpSpPr>
          <p:cNvPr id="2" name="Group 1"/>
          <p:cNvGrpSpPr/>
          <p:nvPr/>
        </p:nvGrpSpPr>
        <p:grpSpPr>
          <a:xfrm>
            <a:off x="3531526" y="2450767"/>
            <a:ext cx="2924776" cy="2160240"/>
            <a:chOff x="2007525" y="2644722"/>
            <a:chExt cx="2924776" cy="2160240"/>
          </a:xfrm>
        </p:grpSpPr>
        <p:sp>
          <p:nvSpPr>
            <p:cNvPr id="32" name="PIJL-LINKS 27"/>
            <p:cNvSpPr/>
            <p:nvPr/>
          </p:nvSpPr>
          <p:spPr bwMode="auto">
            <a:xfrm>
              <a:off x="2007525" y="4444922"/>
              <a:ext cx="1872208" cy="360040"/>
            </a:xfrm>
            <a:prstGeom prst="leftArrow">
              <a:avLst/>
            </a:prstGeom>
            <a:solidFill>
              <a:schemeClr val="bg1">
                <a:lumMod val="85000"/>
              </a:schemeClr>
            </a:solidFill>
            <a:ln w="317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fr-BE" noProof="0" dirty="0"/>
            </a:p>
          </p:txBody>
        </p:sp>
        <p:sp>
          <p:nvSpPr>
            <p:cNvPr id="35" name="Ovaal 14"/>
            <p:cNvSpPr/>
            <p:nvPr/>
          </p:nvSpPr>
          <p:spPr bwMode="auto">
            <a:xfrm>
              <a:off x="3663709" y="2644722"/>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fr-BE" sz="1600" b="1" noProof="0" dirty="0">
                  <a:solidFill>
                    <a:schemeClr val="bg1"/>
                  </a:solidFill>
                  <a:latin typeface="Arial" charset="0"/>
                  <a:cs typeface="Arial" charset="0"/>
                </a:rPr>
                <a:t>1</a:t>
              </a:r>
            </a:p>
          </p:txBody>
        </p:sp>
        <p:sp>
          <p:nvSpPr>
            <p:cNvPr id="36" name="Ovaal 18"/>
            <p:cNvSpPr/>
            <p:nvPr/>
          </p:nvSpPr>
          <p:spPr bwMode="auto">
            <a:xfrm>
              <a:off x="4283784" y="2809867"/>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fr-BE" sz="1600" b="1" noProof="0" dirty="0">
                  <a:solidFill>
                    <a:schemeClr val="bg1"/>
                  </a:solidFill>
                  <a:latin typeface="Arial" charset="0"/>
                  <a:cs typeface="Arial" charset="0"/>
                </a:rPr>
                <a:t>2</a:t>
              </a:r>
            </a:p>
          </p:txBody>
        </p:sp>
        <p:sp>
          <p:nvSpPr>
            <p:cNvPr id="41" name="Ovaal 18"/>
            <p:cNvSpPr/>
            <p:nvPr/>
          </p:nvSpPr>
          <p:spPr bwMode="auto">
            <a:xfrm>
              <a:off x="4644269" y="3322885"/>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fr-BE" sz="1600" b="1" noProof="0" dirty="0">
                  <a:solidFill>
                    <a:schemeClr val="bg1"/>
                  </a:solidFill>
                  <a:latin typeface="Arial" charset="0"/>
                  <a:cs typeface="Arial" charset="0"/>
                </a:rPr>
                <a:t>3</a:t>
              </a:r>
            </a:p>
          </p:txBody>
        </p:sp>
        <p:sp>
          <p:nvSpPr>
            <p:cNvPr id="46" name="Ovaal 18"/>
            <p:cNvSpPr/>
            <p:nvPr/>
          </p:nvSpPr>
          <p:spPr bwMode="auto">
            <a:xfrm>
              <a:off x="4246839" y="4374201"/>
              <a:ext cx="288032" cy="288032"/>
            </a:xfrm>
            <a:prstGeom prst="ellipse">
              <a:avLst/>
            </a:prstGeom>
            <a:solidFill>
              <a:schemeClr val="accent4"/>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fr-BE" sz="1600" b="1" noProof="0" dirty="0">
                  <a:solidFill>
                    <a:schemeClr val="bg1"/>
                  </a:solidFill>
                  <a:latin typeface="Arial" charset="0"/>
                  <a:cs typeface="Arial" charset="0"/>
                </a:rPr>
                <a:t>5</a:t>
              </a:r>
            </a:p>
          </p:txBody>
        </p:sp>
        <p:sp>
          <p:nvSpPr>
            <p:cNvPr id="47" name="Ovaal 18"/>
            <p:cNvSpPr/>
            <p:nvPr/>
          </p:nvSpPr>
          <p:spPr bwMode="auto">
            <a:xfrm>
              <a:off x="4644269" y="3903091"/>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fr-BE" sz="1600" b="1" noProof="0" dirty="0">
                  <a:solidFill>
                    <a:schemeClr val="bg1"/>
                  </a:solidFill>
                  <a:latin typeface="Arial" charset="0"/>
                  <a:cs typeface="Arial" charset="0"/>
                </a:rPr>
                <a:t>4</a:t>
              </a:r>
            </a:p>
          </p:txBody>
        </p:sp>
        <p:sp>
          <p:nvSpPr>
            <p:cNvPr id="50" name="Ovaal 18"/>
            <p:cNvSpPr/>
            <p:nvPr/>
          </p:nvSpPr>
          <p:spPr bwMode="auto">
            <a:xfrm>
              <a:off x="3581051" y="4480926"/>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fr-BE" sz="1600" b="1" noProof="0" dirty="0">
                  <a:solidFill>
                    <a:schemeClr val="bg1"/>
                  </a:solidFill>
                  <a:latin typeface="Arial" charset="0"/>
                  <a:cs typeface="Arial" charset="0"/>
                </a:rPr>
                <a:t>6</a:t>
              </a:r>
            </a:p>
          </p:txBody>
        </p:sp>
        <p:sp>
          <p:nvSpPr>
            <p:cNvPr id="54" name="Ovaal 18"/>
            <p:cNvSpPr/>
            <p:nvPr/>
          </p:nvSpPr>
          <p:spPr bwMode="auto">
            <a:xfrm>
              <a:off x="2943629" y="4480926"/>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fr-BE" sz="1600" b="1" noProof="0" dirty="0">
                  <a:solidFill>
                    <a:schemeClr val="bg1"/>
                  </a:solidFill>
                  <a:latin typeface="Arial" charset="0"/>
                  <a:cs typeface="Arial" charset="0"/>
                </a:rPr>
                <a:t>7</a:t>
              </a:r>
            </a:p>
          </p:txBody>
        </p:sp>
      </p:gr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6446" y="2866209"/>
            <a:ext cx="1015178" cy="1375403"/>
          </a:xfrm>
          <a:prstGeom prst="rect">
            <a:avLst/>
          </a:prstGeom>
        </p:spPr>
      </p:pic>
      <p:sp>
        <p:nvSpPr>
          <p:cNvPr id="39" name="Wolkvormige toelichting 17"/>
          <p:cNvSpPr/>
          <p:nvPr/>
        </p:nvSpPr>
        <p:spPr bwMode="auto">
          <a:xfrm>
            <a:off x="2056919" y="2238508"/>
            <a:ext cx="2590502" cy="1096869"/>
          </a:xfrm>
          <a:prstGeom prst="cloudCallout">
            <a:avLst>
              <a:gd name="adj1" fmla="val 64202"/>
              <a:gd name="adj2" fmla="val 32311"/>
            </a:avLst>
          </a:prstGeom>
          <a:noFill/>
          <a:ln w="31750" cap="flat" cmpd="sng" algn="ctr">
            <a:solidFill>
              <a:schemeClr val="accent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endParaRPr lang="fr-BE" sz="1200" noProof="0" dirty="0">
              <a:solidFill>
                <a:schemeClr val="tx2"/>
              </a:solidFill>
            </a:endParaRPr>
          </a:p>
        </p:txBody>
      </p:sp>
      <p:sp>
        <p:nvSpPr>
          <p:cNvPr id="34" name="TextBox 33"/>
          <p:cNvSpPr txBox="1"/>
          <p:nvPr/>
        </p:nvSpPr>
        <p:spPr>
          <a:xfrm>
            <a:off x="2594743" y="2417610"/>
            <a:ext cx="1584176" cy="738664"/>
          </a:xfrm>
          <a:prstGeom prst="rect">
            <a:avLst/>
          </a:prstGeom>
          <a:noFill/>
        </p:spPr>
        <p:txBody>
          <a:bodyPr wrap="square" rtlCol="0">
            <a:spAutoFit/>
          </a:bodyPr>
          <a:lstStyle/>
          <a:p>
            <a:r>
              <a:rPr lang="fr-BE" sz="1400" b="1" noProof="0" dirty="0">
                <a:solidFill>
                  <a:srgbClr val="005DA4"/>
                </a:solidFill>
                <a:latin typeface="+mn-lt"/>
              </a:rPr>
              <a:t>Établir un système de protection? </a:t>
            </a:r>
          </a:p>
          <a:p>
            <a:r>
              <a:rPr lang="fr-BE" sz="1400" b="1" noProof="0" dirty="0">
                <a:solidFill>
                  <a:srgbClr val="005DA4"/>
                </a:solidFill>
                <a:latin typeface="+mn-lt"/>
              </a:rPr>
              <a:t>Quelle approche? </a:t>
            </a:r>
          </a:p>
        </p:txBody>
      </p:sp>
      <p:pic>
        <p:nvPicPr>
          <p:cNvPr id="42" name="Picture 11" descr="D:\Documents And Settings\GQR7802\Local Settings\Temporary Internet Files\Content.IE5\HNYX0581\MC900441310[1].png">
            <a:extLst>
              <a:ext uri="{FF2B5EF4-FFF2-40B4-BE49-F238E27FC236}">
                <a16:creationId xmlns:a16="http://schemas.microsoft.com/office/drawing/2014/main" id="{75ADF102-888E-405B-9224-D64C82F50CB0}"/>
              </a:ext>
            </a:extLst>
          </p:cNvPr>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623293" y="1075113"/>
            <a:ext cx="519343" cy="423042"/>
          </a:xfrm>
          <a:prstGeom prst="rect">
            <a:avLst/>
          </a:prstGeom>
          <a:noFill/>
          <a:ln w="9525">
            <a:noFill/>
            <a:miter lim="800000"/>
            <a:headEnd/>
            <a:tailEnd/>
          </a:ln>
        </p:spPr>
      </p:pic>
      <p:pic>
        <p:nvPicPr>
          <p:cNvPr id="40" name="Picture 11" descr="D:\Documents And Settings\GQR7802\Local Settings\Temporary Internet Files\Content.IE5\HNYX0581\MC900441310[1].png">
            <a:extLst>
              <a:ext uri="{FF2B5EF4-FFF2-40B4-BE49-F238E27FC236}">
                <a16:creationId xmlns:a16="http://schemas.microsoft.com/office/drawing/2014/main" id="{664365A0-E57E-4C82-B30B-2466FD52DD57}"/>
              </a:ext>
            </a:extLst>
          </p:cNvPr>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9422579" y="1467820"/>
            <a:ext cx="519343" cy="423042"/>
          </a:xfrm>
          <a:prstGeom prst="rect">
            <a:avLst/>
          </a:prstGeom>
          <a:noFill/>
          <a:ln w="9525">
            <a:noFill/>
            <a:miter lim="800000"/>
            <a:headEnd/>
            <a:tailEnd/>
          </a:ln>
        </p:spPr>
      </p:pic>
      <p:pic>
        <p:nvPicPr>
          <p:cNvPr id="43" name="Picture 11" descr="D:\Documents And Settings\GQR7802\Local Settings\Temporary Internet Files\Content.IE5\HNYX0581\MC900441310[1].png">
            <a:extLst>
              <a:ext uri="{FF2B5EF4-FFF2-40B4-BE49-F238E27FC236}">
                <a16:creationId xmlns:a16="http://schemas.microsoft.com/office/drawing/2014/main" id="{3E00D20F-82AE-4913-A0B0-F403BC01C077}"/>
              </a:ext>
            </a:extLst>
          </p:cNvPr>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9494898" y="2654688"/>
            <a:ext cx="519343" cy="423042"/>
          </a:xfrm>
          <a:prstGeom prst="rect">
            <a:avLst/>
          </a:prstGeom>
          <a:noFill/>
          <a:ln w="9525">
            <a:noFill/>
            <a:miter lim="800000"/>
            <a:headEnd/>
            <a:tailEnd/>
          </a:ln>
        </p:spPr>
      </p:pic>
      <p:pic>
        <p:nvPicPr>
          <p:cNvPr id="55" name="Picture 11" descr="D:\Documents And Settings\GQR7802\Local Settings\Temporary Internet Files\Content.IE5\HNYX0581\MC900441310[1].png">
            <a:extLst>
              <a:ext uri="{FF2B5EF4-FFF2-40B4-BE49-F238E27FC236}">
                <a16:creationId xmlns:a16="http://schemas.microsoft.com/office/drawing/2014/main" id="{38046F71-DA96-4C83-9EA2-6E862B40B1BD}"/>
              </a:ext>
            </a:extLst>
          </p:cNvPr>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9494898" y="3968725"/>
            <a:ext cx="519343" cy="423042"/>
          </a:xfrm>
          <a:prstGeom prst="rect">
            <a:avLst/>
          </a:prstGeom>
          <a:noFill/>
          <a:ln w="9525">
            <a:noFill/>
            <a:miter lim="800000"/>
            <a:headEnd/>
            <a:tailEnd/>
          </a:ln>
        </p:spPr>
      </p:pic>
    </p:spTree>
    <p:extLst>
      <p:ext uri="{BB962C8B-B14F-4D97-AF65-F5344CB8AC3E}">
        <p14:creationId xmlns:p14="http://schemas.microsoft.com/office/powerpoint/2010/main" val="399635608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bwMode="auto">
          <a:xfrm>
            <a:off x="1366720" y="1484784"/>
            <a:ext cx="10129880" cy="3960440"/>
          </a:xfrm>
          <a:prstGeom prst="roundRect">
            <a:avLst/>
          </a:prstGeom>
          <a:noFill/>
          <a:ln w="12700" cap="flat" cmpd="sng" algn="ctr">
            <a:solidFill>
              <a:schemeClr val="accent1"/>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just"/>
            <a:endParaRPr lang="fr-BE" sz="1100" noProof="0" dirty="0">
              <a:solidFill>
                <a:srgbClr val="0070C0"/>
              </a:solidFill>
            </a:endParaRPr>
          </a:p>
          <a:p>
            <a:pPr algn="just"/>
            <a:r>
              <a:rPr lang="fr-BE" sz="1400" noProof="0" dirty="0"/>
              <a:t>L’installation des agents et de l’agent garde-frontière et la réalisation des tests préalables sur le terrain permettent de s’assurer qu’aucun aspect de la mise en place correcte du système de protection n’a été négligé. </a:t>
            </a:r>
          </a:p>
          <a:p>
            <a:pPr algn="just"/>
            <a:endParaRPr lang="fr-BE" sz="1400" noProof="0" dirty="0"/>
          </a:p>
          <a:p>
            <a:pPr algn="just"/>
            <a:r>
              <a:rPr lang="fr-BE" sz="1400" noProof="0" dirty="0"/>
              <a:t>L’installation des agents et de l’agent garde-frontière et la réalisation des tests préalables permettent également la prise en compte sur le terrain de circonstances particulières pouvant avoir un impact sur la mise en place du système de protection, par exemple :</a:t>
            </a:r>
          </a:p>
          <a:p>
            <a:pPr algn="just"/>
            <a:endParaRPr lang="fr-BE" sz="1400" noProof="0" dirty="0"/>
          </a:p>
          <a:p>
            <a:pPr marL="171450" indent="-171450" algn="just">
              <a:buFont typeface="Arial" panose="020B0604020202020204" pitchFamily="34" charset="0"/>
              <a:buChar char="-"/>
            </a:pPr>
            <a:r>
              <a:rPr lang="fr-BE" sz="1400" noProof="0" dirty="0"/>
              <a:t>le bruit ambiant d’usines ou de chantier avoisinants, ou la force et la direction du vent qui peuvent influencer l’audition des signaux acoustiques ;</a:t>
            </a:r>
          </a:p>
          <a:p>
            <a:pPr marL="171450" indent="-171450" algn="just">
              <a:buFont typeface="Arial" panose="020B0604020202020204" pitchFamily="34" charset="0"/>
              <a:buChar char="-"/>
            </a:pPr>
            <a:endParaRPr lang="fr-BE" sz="1400" noProof="0" dirty="0"/>
          </a:p>
          <a:p>
            <a:pPr marL="171450" indent="-171450" algn="just">
              <a:buFont typeface="Arial" panose="020B0604020202020204" pitchFamily="34" charset="0"/>
              <a:buChar char="-"/>
            </a:pPr>
            <a:r>
              <a:rPr lang="fr-BE" sz="1400" noProof="0" dirty="0"/>
              <a:t>des conditions de visibilité ne correspondant pas aux circonstances attendues (par ex. la végétation à proximité de la voie constituant un obstacle à la bonne visibilité)  ; </a:t>
            </a:r>
          </a:p>
          <a:p>
            <a:pPr algn="just"/>
            <a:endParaRPr lang="fr-BE" sz="1200" noProof="0" dirty="0"/>
          </a:p>
          <a:p>
            <a:pPr marL="171450" indent="-171450" algn="just">
              <a:buFont typeface="Arial" panose="020B0604020202020204" pitchFamily="34" charset="0"/>
              <a:buChar char="-"/>
            </a:pPr>
            <a:r>
              <a:rPr lang="fr-BE" sz="1200" noProof="0" dirty="0"/>
              <a:t>… </a:t>
            </a:r>
          </a:p>
          <a:p>
            <a:pPr marL="171450" indent="-171450" algn="just">
              <a:buFont typeface="Arial" panose="020B0604020202020204" pitchFamily="34" charset="0"/>
              <a:buChar char="-"/>
            </a:pPr>
            <a:endParaRPr lang="fr-BE" sz="1100" noProof="0" dirty="0">
              <a:solidFill>
                <a:srgbClr val="0070C0"/>
              </a:solidFill>
            </a:endParaRPr>
          </a:p>
        </p:txBody>
      </p:sp>
      <p:sp>
        <p:nvSpPr>
          <p:cNvPr id="7" name="Text Placeholder 4">
            <a:extLst>
              <a:ext uri="{FF2B5EF4-FFF2-40B4-BE49-F238E27FC236}">
                <a16:creationId xmlns:a16="http://schemas.microsoft.com/office/drawing/2014/main" id="{9E402066-103A-48E8-BE69-B4581C0B3420}"/>
              </a:ext>
            </a:extLst>
          </p:cNvPr>
          <p:cNvSpPr txBox="1">
            <a:spLocks/>
          </p:cNvSpPr>
          <p:nvPr/>
        </p:nvSpPr>
        <p:spPr>
          <a:xfrm>
            <a:off x="7536160" y="116632"/>
            <a:ext cx="4577119" cy="360363"/>
          </a:xfrm>
          <a:prstGeom prst="rect">
            <a:avLst/>
          </a:prstGeom>
        </p:spPr>
        <p:txBody>
          <a:bodyPr/>
          <a:lstStyle>
            <a:lvl1pPr marL="0" indent="0" algn="r" defTabSz="514350" rtl="0" eaLnBrk="1" latinLnBrk="0" hangingPunct="1">
              <a:lnSpc>
                <a:spcPct val="90000"/>
              </a:lnSpc>
              <a:spcBef>
                <a:spcPts val="563"/>
              </a:spcBef>
              <a:buFont typeface="Arial" panose="020B0604020202020204" pitchFamily="34" charset="0"/>
              <a:buNone/>
              <a:defRPr sz="900" kern="1200" baseline="0">
                <a:solidFill>
                  <a:schemeClr val="accent2"/>
                </a:solidFill>
                <a:latin typeface="Calibri" panose="020F0502020204030204" pitchFamily="34" charset="0"/>
                <a:ea typeface="+mn-ea"/>
                <a:cs typeface="Calibri" panose="020F0502020204030204" pitchFamily="34" charset="0"/>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fontAlgn="auto">
              <a:spcAft>
                <a:spcPts val="0"/>
              </a:spcAft>
            </a:pPr>
            <a:r>
              <a:rPr lang="fr-BE" noProof="0" dirty="0"/>
              <a:t>2. Délimitation de la zone de chantier: supervision par une personne – agent garde-frontière</a:t>
            </a:r>
          </a:p>
          <a:p>
            <a:pPr fontAlgn="auto">
              <a:spcAft>
                <a:spcPts val="0"/>
              </a:spcAft>
            </a:pPr>
            <a:r>
              <a:rPr lang="fr-BE" noProof="0" dirty="0"/>
              <a:t>Etape 5 : Tests préalables</a:t>
            </a:r>
          </a:p>
          <a:p>
            <a:pPr fontAlgn="auto">
              <a:spcAft>
                <a:spcPts val="0"/>
              </a:spcAft>
            </a:pPr>
            <a:endParaRPr lang="fr-BE" noProof="0" dirty="0"/>
          </a:p>
        </p:txBody>
      </p:sp>
      <p:sp>
        <p:nvSpPr>
          <p:cNvPr id="8" name="Title 1">
            <a:extLst>
              <a:ext uri="{FF2B5EF4-FFF2-40B4-BE49-F238E27FC236}">
                <a16:creationId xmlns:a16="http://schemas.microsoft.com/office/drawing/2014/main" id="{FDBBC834-C70C-422C-B509-AC7132598DAE}"/>
              </a:ext>
            </a:extLst>
          </p:cNvPr>
          <p:cNvSpPr txBox="1">
            <a:spLocks/>
          </p:cNvSpPr>
          <p:nvPr/>
        </p:nvSpPr>
        <p:spPr bwMode="auto">
          <a:xfrm>
            <a:off x="623392" y="551318"/>
            <a:ext cx="9255024" cy="506413"/>
          </a:xfrm>
          <a:prstGeom prst="rect">
            <a:avLst/>
          </a:prstGeom>
          <a:noFill/>
          <a:ln w="9525">
            <a:noFill/>
            <a:miter lim="800000"/>
            <a:headEnd/>
            <a:tailEnd/>
          </a:ln>
          <a:effectLst/>
        </p:spPr>
        <p:txBody>
          <a:bodyPr lIns="0" tIns="0" rIns="0" bIns="0"/>
          <a:lstStyle/>
          <a:p>
            <a:pPr rtl="0"/>
            <a:r>
              <a:rPr lang="fr-BE" sz="2000" b="1" kern="0" noProof="0" dirty="0">
                <a:solidFill>
                  <a:srgbClr val="0070C0"/>
                </a:solidFill>
                <a:latin typeface="+mj-lt"/>
                <a:ea typeface="+mj-ea"/>
                <a:cs typeface="+mj-cs"/>
              </a:rPr>
              <a:t>Etape 5 : </a:t>
            </a:r>
            <a:r>
              <a:rPr lang="fr-BE" sz="2000" b="1" noProof="0" dirty="0">
                <a:solidFill>
                  <a:srgbClr val="0070C0"/>
                </a:solidFill>
                <a:latin typeface="Calibri Light" panose="020F0302020204030204" pitchFamily="34" charset="0"/>
                <a:ea typeface="+mj-ea"/>
                <a:cs typeface="+mj-cs"/>
              </a:rPr>
              <a:t>Tests préalables : Pourquoi ?</a:t>
            </a:r>
            <a:endParaRPr lang="fr-BE" sz="2000" b="1" i="0" u="none" strike="noStrike" kern="1200" baseline="0" noProof="0" dirty="0">
              <a:solidFill>
                <a:srgbClr val="0070C0"/>
              </a:solidFill>
              <a:latin typeface="Calibri Light" panose="020F0302020204030204" pitchFamily="34" charset="0"/>
            </a:endParaRPr>
          </a:p>
        </p:txBody>
      </p:sp>
    </p:spTree>
    <p:extLst>
      <p:ext uri="{BB962C8B-B14F-4D97-AF65-F5344CB8AC3E}">
        <p14:creationId xmlns:p14="http://schemas.microsoft.com/office/powerpoint/2010/main" val="133408881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txBox="1">
            <a:spLocks/>
          </p:cNvSpPr>
          <p:nvPr/>
        </p:nvSpPr>
        <p:spPr bwMode="auto">
          <a:xfrm>
            <a:off x="1430552" y="438967"/>
            <a:ext cx="8064500" cy="47026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2800" b="1">
                <a:solidFill>
                  <a:srgbClr val="0070C0"/>
                </a:solidFill>
                <a:latin typeface="+mj-lt"/>
                <a:ea typeface="+mj-ea"/>
                <a:cs typeface="+mj-cs"/>
              </a:defRPr>
            </a:lvl1pPr>
            <a:lvl2pPr algn="l" rtl="0" eaLnBrk="0" fontAlgn="base" hangingPunct="0">
              <a:spcBef>
                <a:spcPct val="0"/>
              </a:spcBef>
              <a:spcAft>
                <a:spcPct val="0"/>
              </a:spcAft>
              <a:defRPr sz="2800" b="1">
                <a:solidFill>
                  <a:srgbClr val="0070C0"/>
                </a:solidFill>
                <a:latin typeface="Arial" charset="0"/>
                <a:cs typeface="Arial" charset="0"/>
              </a:defRPr>
            </a:lvl2pPr>
            <a:lvl3pPr algn="l" rtl="0" eaLnBrk="0" fontAlgn="base" hangingPunct="0">
              <a:spcBef>
                <a:spcPct val="0"/>
              </a:spcBef>
              <a:spcAft>
                <a:spcPct val="0"/>
              </a:spcAft>
              <a:defRPr sz="2800" b="1">
                <a:solidFill>
                  <a:srgbClr val="0070C0"/>
                </a:solidFill>
                <a:latin typeface="Arial" charset="0"/>
                <a:cs typeface="Arial" charset="0"/>
              </a:defRPr>
            </a:lvl3pPr>
            <a:lvl4pPr algn="l" rtl="0" eaLnBrk="0" fontAlgn="base" hangingPunct="0">
              <a:spcBef>
                <a:spcPct val="0"/>
              </a:spcBef>
              <a:spcAft>
                <a:spcPct val="0"/>
              </a:spcAft>
              <a:defRPr sz="2800" b="1">
                <a:solidFill>
                  <a:srgbClr val="0070C0"/>
                </a:solidFill>
                <a:latin typeface="Arial" charset="0"/>
                <a:cs typeface="Arial" charset="0"/>
              </a:defRPr>
            </a:lvl4pPr>
            <a:lvl5pPr algn="l" rtl="0" eaLnBrk="0" fontAlgn="base" hangingPunct="0">
              <a:spcBef>
                <a:spcPct val="0"/>
              </a:spcBef>
              <a:spcAft>
                <a:spcPct val="0"/>
              </a:spcAft>
              <a:defRPr sz="2800" b="1">
                <a:solidFill>
                  <a:srgbClr val="0070C0"/>
                </a:solidFill>
                <a:latin typeface="Arial" charset="0"/>
                <a:cs typeface="Arial" charset="0"/>
              </a:defRPr>
            </a:lvl5pPr>
            <a:lvl6pPr marL="457200" algn="l" rtl="0" eaLnBrk="1" fontAlgn="base" hangingPunct="1">
              <a:spcBef>
                <a:spcPct val="0"/>
              </a:spcBef>
              <a:spcAft>
                <a:spcPct val="0"/>
              </a:spcAft>
              <a:defRPr sz="3200" b="1">
                <a:solidFill>
                  <a:schemeClr val="tx2"/>
                </a:solidFill>
                <a:latin typeface="Arial" charset="0"/>
                <a:cs typeface="Arial" charset="0"/>
              </a:defRPr>
            </a:lvl6pPr>
            <a:lvl7pPr marL="914400" algn="l" rtl="0" eaLnBrk="1" fontAlgn="base" hangingPunct="1">
              <a:spcBef>
                <a:spcPct val="0"/>
              </a:spcBef>
              <a:spcAft>
                <a:spcPct val="0"/>
              </a:spcAft>
              <a:defRPr sz="3200" b="1">
                <a:solidFill>
                  <a:schemeClr val="tx2"/>
                </a:solidFill>
                <a:latin typeface="Arial" charset="0"/>
                <a:cs typeface="Arial" charset="0"/>
              </a:defRPr>
            </a:lvl7pPr>
            <a:lvl8pPr marL="1371600" algn="l" rtl="0" eaLnBrk="1" fontAlgn="base" hangingPunct="1">
              <a:spcBef>
                <a:spcPct val="0"/>
              </a:spcBef>
              <a:spcAft>
                <a:spcPct val="0"/>
              </a:spcAft>
              <a:defRPr sz="3200" b="1">
                <a:solidFill>
                  <a:schemeClr val="tx2"/>
                </a:solidFill>
                <a:latin typeface="Arial" charset="0"/>
                <a:cs typeface="Arial" charset="0"/>
              </a:defRPr>
            </a:lvl8pPr>
            <a:lvl9pPr marL="1828800" algn="l" rtl="0" eaLnBrk="1" fontAlgn="base" hangingPunct="1">
              <a:spcBef>
                <a:spcPct val="0"/>
              </a:spcBef>
              <a:spcAft>
                <a:spcPct val="0"/>
              </a:spcAft>
              <a:defRPr sz="3200" b="1">
                <a:solidFill>
                  <a:schemeClr val="tx2"/>
                </a:solidFill>
                <a:latin typeface="Arial" charset="0"/>
                <a:cs typeface="Arial" charset="0"/>
              </a:defRPr>
            </a:lvl9pPr>
          </a:lstStyle>
          <a:p>
            <a:pPr marL="266700" indent="-266700" eaLnBrk="1" hangingPunct="1">
              <a:tabLst>
                <a:tab pos="447675" algn="l"/>
              </a:tabLst>
            </a:pPr>
            <a:r>
              <a:rPr lang="fr-BE" sz="2000" kern="0" noProof="0" dirty="0"/>
              <a:t>Tests de bonne visibilité et audition suffisante</a:t>
            </a:r>
            <a:endParaRPr lang="fr-BE" sz="1800" kern="0" noProof="0" dirty="0"/>
          </a:p>
        </p:txBody>
      </p:sp>
      <p:pic>
        <p:nvPicPr>
          <p:cNvPr id="104" name="Picture 10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84232" y="5053536"/>
            <a:ext cx="2289106" cy="1543816"/>
          </a:xfrm>
          <a:prstGeom prst="rect">
            <a:avLst/>
          </a:prstGeom>
        </p:spPr>
      </p:pic>
      <p:sp>
        <p:nvSpPr>
          <p:cNvPr id="106" name="TextBox 105"/>
          <p:cNvSpPr txBox="1"/>
          <p:nvPr/>
        </p:nvSpPr>
        <p:spPr>
          <a:xfrm>
            <a:off x="8831476" y="5563834"/>
            <a:ext cx="1224136" cy="261610"/>
          </a:xfrm>
          <a:prstGeom prst="rect">
            <a:avLst/>
          </a:prstGeom>
          <a:noFill/>
        </p:spPr>
        <p:txBody>
          <a:bodyPr wrap="square" rtlCol="0">
            <a:spAutoFit/>
          </a:bodyPr>
          <a:lstStyle/>
          <a:p>
            <a:r>
              <a:rPr lang="fr-BE" sz="1100" noProof="0" dirty="0"/>
              <a:t>Bonne visibilité</a:t>
            </a:r>
          </a:p>
        </p:txBody>
      </p:sp>
      <p:sp>
        <p:nvSpPr>
          <p:cNvPr id="107" name="TextBox 106"/>
          <p:cNvSpPr txBox="1"/>
          <p:nvPr/>
        </p:nvSpPr>
        <p:spPr>
          <a:xfrm>
            <a:off x="8799205" y="5917613"/>
            <a:ext cx="1391694" cy="261610"/>
          </a:xfrm>
          <a:prstGeom prst="rect">
            <a:avLst/>
          </a:prstGeom>
          <a:noFill/>
        </p:spPr>
        <p:txBody>
          <a:bodyPr wrap="square" rtlCol="0">
            <a:spAutoFit/>
          </a:bodyPr>
          <a:lstStyle/>
          <a:p>
            <a:r>
              <a:rPr lang="fr-BE" sz="1100" noProof="0" dirty="0"/>
              <a:t>Audition suffisante</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8710" y="787030"/>
            <a:ext cx="3340522" cy="4739088"/>
          </a:xfrm>
          <a:prstGeom prst="rect">
            <a:avLst/>
          </a:prstGeom>
        </p:spPr>
      </p:pic>
      <p:sp>
        <p:nvSpPr>
          <p:cNvPr id="171" name="TextBox 170"/>
          <p:cNvSpPr txBox="1"/>
          <p:nvPr/>
        </p:nvSpPr>
        <p:spPr>
          <a:xfrm>
            <a:off x="2947968" y="909231"/>
            <a:ext cx="1656184" cy="307777"/>
          </a:xfrm>
          <a:prstGeom prst="rect">
            <a:avLst/>
          </a:prstGeom>
          <a:noFill/>
        </p:spPr>
        <p:txBody>
          <a:bodyPr wrap="square" rtlCol="0">
            <a:spAutoFit/>
          </a:bodyPr>
          <a:lstStyle/>
          <a:p>
            <a:pPr algn="ctr"/>
            <a:r>
              <a:rPr lang="fr-BE" sz="700" b="1" noProof="0" dirty="0">
                <a:latin typeface="+mn-lt"/>
              </a:rPr>
              <a:t>tests préalables</a:t>
            </a:r>
          </a:p>
          <a:p>
            <a:pPr algn="ctr"/>
            <a:r>
              <a:rPr lang="fr-BE" sz="700" b="1" noProof="0" dirty="0">
                <a:latin typeface="+mn-lt"/>
              </a:rPr>
              <a:t>Jour J, Heure H, Minute M</a:t>
            </a:r>
          </a:p>
        </p:txBody>
      </p:sp>
      <p:sp>
        <p:nvSpPr>
          <p:cNvPr id="172" name="TextBox 171"/>
          <p:cNvSpPr txBox="1"/>
          <p:nvPr/>
        </p:nvSpPr>
        <p:spPr>
          <a:xfrm>
            <a:off x="2960111" y="1438688"/>
            <a:ext cx="1656184" cy="307777"/>
          </a:xfrm>
          <a:prstGeom prst="rect">
            <a:avLst/>
          </a:prstGeom>
          <a:noFill/>
        </p:spPr>
        <p:txBody>
          <a:bodyPr wrap="square" rtlCol="0">
            <a:spAutoFit/>
          </a:bodyPr>
          <a:lstStyle/>
          <a:p>
            <a:pPr algn="ctr"/>
            <a:r>
              <a:rPr lang="fr-BE" sz="700" b="1" noProof="0" dirty="0">
                <a:latin typeface="+mn-lt"/>
              </a:rPr>
              <a:t>tests de </a:t>
            </a:r>
          </a:p>
          <a:p>
            <a:pPr algn="ctr"/>
            <a:r>
              <a:rPr lang="fr-BE" sz="700" b="1" noProof="0" dirty="0">
                <a:latin typeface="+mn-lt"/>
              </a:rPr>
              <a:t>visibilité</a:t>
            </a:r>
          </a:p>
        </p:txBody>
      </p:sp>
      <p:sp>
        <p:nvSpPr>
          <p:cNvPr id="173" name="TextBox 172"/>
          <p:cNvSpPr txBox="1"/>
          <p:nvPr/>
        </p:nvSpPr>
        <p:spPr>
          <a:xfrm>
            <a:off x="4267485" y="1670045"/>
            <a:ext cx="855926" cy="369332"/>
          </a:xfrm>
          <a:prstGeom prst="rect">
            <a:avLst/>
          </a:prstGeom>
          <a:noFill/>
        </p:spPr>
        <p:txBody>
          <a:bodyPr wrap="square" rtlCol="0">
            <a:spAutoFit/>
          </a:bodyPr>
          <a:lstStyle/>
          <a:p>
            <a:pPr algn="ctr"/>
            <a:r>
              <a:rPr lang="fr-BE" sz="600" b="1" noProof="0" dirty="0">
                <a:latin typeface="+mn-lt"/>
              </a:rPr>
              <a:t>tests de visibilité de la délimitation</a:t>
            </a:r>
          </a:p>
          <a:p>
            <a:pPr algn="ctr"/>
            <a:r>
              <a:rPr lang="fr-BE" sz="600" b="1" noProof="0" dirty="0">
                <a:latin typeface="+mn-lt"/>
              </a:rPr>
              <a:t>par l’annonceur</a:t>
            </a:r>
          </a:p>
        </p:txBody>
      </p:sp>
      <p:sp>
        <p:nvSpPr>
          <p:cNvPr id="174" name="TextBox 173"/>
          <p:cNvSpPr txBox="1"/>
          <p:nvPr/>
        </p:nvSpPr>
        <p:spPr>
          <a:xfrm>
            <a:off x="4322627" y="2390754"/>
            <a:ext cx="767334" cy="461665"/>
          </a:xfrm>
          <a:prstGeom prst="rect">
            <a:avLst/>
          </a:prstGeom>
          <a:noFill/>
        </p:spPr>
        <p:txBody>
          <a:bodyPr wrap="square" rtlCol="0">
            <a:spAutoFit/>
          </a:bodyPr>
          <a:lstStyle/>
          <a:p>
            <a:pPr algn="ctr"/>
            <a:r>
              <a:rPr lang="fr-BE" sz="600" b="1" noProof="0" dirty="0">
                <a:latin typeface="+mn-lt"/>
              </a:rPr>
              <a:t>Visibilité de tous les travailleurs sur les postes</a:t>
            </a:r>
          </a:p>
          <a:p>
            <a:pPr algn="ctr"/>
            <a:r>
              <a:rPr lang="fr-BE" sz="600" b="1" noProof="0" dirty="0">
                <a:latin typeface="+mn-lt"/>
              </a:rPr>
              <a:t>de travail</a:t>
            </a:r>
          </a:p>
        </p:txBody>
      </p:sp>
      <p:sp>
        <p:nvSpPr>
          <p:cNvPr id="175" name="TextBox 174"/>
          <p:cNvSpPr txBox="1"/>
          <p:nvPr/>
        </p:nvSpPr>
        <p:spPr>
          <a:xfrm>
            <a:off x="2941739" y="3190629"/>
            <a:ext cx="1656184" cy="307777"/>
          </a:xfrm>
          <a:prstGeom prst="rect">
            <a:avLst/>
          </a:prstGeom>
          <a:noFill/>
        </p:spPr>
        <p:txBody>
          <a:bodyPr wrap="square" rtlCol="0">
            <a:spAutoFit/>
          </a:bodyPr>
          <a:lstStyle/>
          <a:p>
            <a:pPr algn="ctr"/>
            <a:r>
              <a:rPr lang="fr-BE" sz="700" b="1" noProof="0" dirty="0">
                <a:latin typeface="+mn-lt"/>
              </a:rPr>
              <a:t>tests de</a:t>
            </a:r>
          </a:p>
          <a:p>
            <a:pPr algn="ctr"/>
            <a:r>
              <a:rPr lang="fr-BE" sz="700" b="1" noProof="0" dirty="0">
                <a:latin typeface="+mn-lt"/>
              </a:rPr>
              <a:t>Visibilité </a:t>
            </a:r>
          </a:p>
        </p:txBody>
      </p:sp>
      <p:sp>
        <p:nvSpPr>
          <p:cNvPr id="176" name="TextBox 175"/>
          <p:cNvSpPr txBox="1"/>
          <p:nvPr/>
        </p:nvSpPr>
        <p:spPr>
          <a:xfrm>
            <a:off x="2951246" y="3769260"/>
            <a:ext cx="1656184" cy="200055"/>
          </a:xfrm>
          <a:prstGeom prst="rect">
            <a:avLst/>
          </a:prstGeom>
          <a:noFill/>
        </p:spPr>
        <p:txBody>
          <a:bodyPr wrap="square" rtlCol="0">
            <a:spAutoFit/>
          </a:bodyPr>
          <a:lstStyle/>
          <a:p>
            <a:pPr algn="ctr"/>
            <a:r>
              <a:rPr lang="fr-BE" sz="700" b="1" noProof="0" dirty="0">
                <a:latin typeface="+mn-lt"/>
              </a:rPr>
              <a:t>tests d’audition </a:t>
            </a:r>
          </a:p>
        </p:txBody>
      </p:sp>
      <p:sp>
        <p:nvSpPr>
          <p:cNvPr id="177" name="TextBox 176"/>
          <p:cNvSpPr txBox="1"/>
          <p:nvPr/>
        </p:nvSpPr>
        <p:spPr>
          <a:xfrm>
            <a:off x="4253948" y="4060232"/>
            <a:ext cx="857770" cy="276999"/>
          </a:xfrm>
          <a:prstGeom prst="rect">
            <a:avLst/>
          </a:prstGeom>
          <a:noFill/>
        </p:spPr>
        <p:txBody>
          <a:bodyPr wrap="square" rtlCol="0">
            <a:spAutoFit/>
          </a:bodyPr>
          <a:lstStyle/>
          <a:p>
            <a:pPr algn="ctr"/>
            <a:r>
              <a:rPr lang="fr-BE" sz="600" b="1" noProof="0" dirty="0">
                <a:latin typeface="+mn-lt"/>
              </a:rPr>
              <a:t>audition de postes de travail</a:t>
            </a:r>
          </a:p>
        </p:txBody>
      </p:sp>
      <p:sp>
        <p:nvSpPr>
          <p:cNvPr id="178" name="TextBox 177"/>
          <p:cNvSpPr txBox="1"/>
          <p:nvPr/>
        </p:nvSpPr>
        <p:spPr>
          <a:xfrm>
            <a:off x="2941739" y="4800314"/>
            <a:ext cx="1656184" cy="200055"/>
          </a:xfrm>
          <a:prstGeom prst="rect">
            <a:avLst/>
          </a:prstGeom>
          <a:noFill/>
        </p:spPr>
        <p:txBody>
          <a:bodyPr wrap="square" rtlCol="0">
            <a:spAutoFit/>
          </a:bodyPr>
          <a:lstStyle/>
          <a:p>
            <a:pPr algn="ctr"/>
            <a:r>
              <a:rPr lang="fr-BE" sz="700" b="1" noProof="0" dirty="0">
                <a:latin typeface="+mn-lt"/>
              </a:rPr>
              <a:t>Tests d’audition</a:t>
            </a:r>
          </a:p>
        </p:txBody>
      </p:sp>
      <p:sp>
        <p:nvSpPr>
          <p:cNvPr id="92" name="Rounded Rectangle 122"/>
          <p:cNvSpPr>
            <a:spLocks noChangeArrowheads="1"/>
          </p:cNvSpPr>
          <p:nvPr/>
        </p:nvSpPr>
        <p:spPr bwMode="auto">
          <a:xfrm>
            <a:off x="2338412" y="5216450"/>
            <a:ext cx="3968430" cy="962773"/>
          </a:xfrm>
          <a:prstGeom prst="roundRect">
            <a:avLst>
              <a:gd name="adj" fmla="val 16667"/>
            </a:avLst>
          </a:prstGeom>
          <a:solidFill>
            <a:schemeClr val="bg1"/>
          </a:solidFill>
          <a:ln w="31750" algn="ctr">
            <a:solidFill>
              <a:srgbClr val="2675B2"/>
            </a:solidFill>
            <a:round/>
            <a:headEnd/>
            <a:tailEnd/>
          </a:ln>
        </p:spPr>
        <p:txBody>
          <a:bodyPr lIns="36000" rIns="3600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fr-BE" sz="1400" noProof="0" dirty="0">
                <a:latin typeface="+mn-lt"/>
              </a:rPr>
              <a:t>Si tous les tests ont obtenu un     , l’agent garde-frontière est prêt à appliquer le système de protection (OK). </a:t>
            </a:r>
          </a:p>
        </p:txBody>
      </p:sp>
      <p:pic>
        <p:nvPicPr>
          <p:cNvPr id="93" name="Picture 11" descr="D:\Documents And Settings\GQR7802\Local Settings\Temporary Internet Files\Content.IE5\HNYX0581\MC900441310[1].png"/>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799856" y="5399953"/>
            <a:ext cx="169917" cy="138410"/>
          </a:xfrm>
          <a:prstGeom prst="rect">
            <a:avLst/>
          </a:prstGeom>
          <a:noFill/>
          <a:ln w="9525">
            <a:noFill/>
            <a:miter lim="800000"/>
            <a:headEnd/>
            <a:tailEnd/>
          </a:ln>
        </p:spPr>
      </p:pic>
      <p:pic>
        <p:nvPicPr>
          <p:cNvPr id="7" name="Picture 6">
            <a:extLst>
              <a:ext uri="{FF2B5EF4-FFF2-40B4-BE49-F238E27FC236}">
                <a16:creationId xmlns:a16="http://schemas.microsoft.com/office/drawing/2014/main" id="{3685458A-30C7-4C44-96C6-5ED7F6483A04}"/>
              </a:ext>
            </a:extLst>
          </p:cNvPr>
          <p:cNvPicPr>
            <a:picLocks noChangeAspect="1"/>
          </p:cNvPicPr>
          <p:nvPr/>
        </p:nvPicPr>
        <p:blipFill>
          <a:blip r:embed="rId5"/>
          <a:stretch>
            <a:fillRect/>
          </a:stretch>
        </p:blipFill>
        <p:spPr>
          <a:xfrm>
            <a:off x="5421632" y="811620"/>
            <a:ext cx="4176466" cy="1260558"/>
          </a:xfrm>
          <a:prstGeom prst="rect">
            <a:avLst/>
          </a:prstGeom>
        </p:spPr>
      </p:pic>
      <p:pic>
        <p:nvPicPr>
          <p:cNvPr id="8" name="Picture 7">
            <a:extLst>
              <a:ext uri="{FF2B5EF4-FFF2-40B4-BE49-F238E27FC236}">
                <a16:creationId xmlns:a16="http://schemas.microsoft.com/office/drawing/2014/main" id="{94D0C838-063B-4BCB-98F0-733313A77759}"/>
              </a:ext>
            </a:extLst>
          </p:cNvPr>
          <p:cNvPicPr>
            <a:picLocks noChangeAspect="1"/>
          </p:cNvPicPr>
          <p:nvPr/>
        </p:nvPicPr>
        <p:blipFill>
          <a:blip r:embed="rId6"/>
          <a:stretch>
            <a:fillRect/>
          </a:stretch>
        </p:blipFill>
        <p:spPr>
          <a:xfrm>
            <a:off x="5451230" y="1990619"/>
            <a:ext cx="3992314" cy="1204976"/>
          </a:xfrm>
          <a:prstGeom prst="rect">
            <a:avLst/>
          </a:prstGeom>
        </p:spPr>
      </p:pic>
      <p:pic>
        <p:nvPicPr>
          <p:cNvPr id="9" name="Picture 8">
            <a:extLst>
              <a:ext uri="{FF2B5EF4-FFF2-40B4-BE49-F238E27FC236}">
                <a16:creationId xmlns:a16="http://schemas.microsoft.com/office/drawing/2014/main" id="{528BA604-4E54-4FF7-BE1C-F60FD5AC85CB}"/>
              </a:ext>
            </a:extLst>
          </p:cNvPr>
          <p:cNvPicPr>
            <a:picLocks noChangeAspect="1"/>
          </p:cNvPicPr>
          <p:nvPr/>
        </p:nvPicPr>
        <p:blipFill>
          <a:blip r:embed="rId7"/>
          <a:stretch>
            <a:fillRect/>
          </a:stretch>
        </p:blipFill>
        <p:spPr>
          <a:xfrm>
            <a:off x="5433861" y="3357490"/>
            <a:ext cx="4027052" cy="1215460"/>
          </a:xfrm>
          <a:prstGeom prst="rect">
            <a:avLst/>
          </a:prstGeom>
        </p:spPr>
      </p:pic>
      <p:pic>
        <p:nvPicPr>
          <p:cNvPr id="10" name="Picture 9">
            <a:extLst>
              <a:ext uri="{FF2B5EF4-FFF2-40B4-BE49-F238E27FC236}">
                <a16:creationId xmlns:a16="http://schemas.microsoft.com/office/drawing/2014/main" id="{10A2CD96-1EE9-4BB7-9AA9-83B218FB8673}"/>
              </a:ext>
            </a:extLst>
          </p:cNvPr>
          <p:cNvPicPr>
            <a:picLocks noChangeAspect="1"/>
          </p:cNvPicPr>
          <p:nvPr/>
        </p:nvPicPr>
        <p:blipFill>
          <a:blip r:embed="rId8"/>
          <a:stretch>
            <a:fillRect/>
          </a:stretch>
        </p:blipFill>
        <p:spPr>
          <a:xfrm>
            <a:off x="6781610" y="5382529"/>
            <a:ext cx="1094522" cy="1087127"/>
          </a:xfrm>
          <a:prstGeom prst="rect">
            <a:avLst/>
          </a:prstGeom>
        </p:spPr>
      </p:pic>
      <p:sp>
        <p:nvSpPr>
          <p:cNvPr id="12" name="Rectangular Callout 50"/>
          <p:cNvSpPr>
            <a:spLocks noChangeArrowheads="1"/>
          </p:cNvSpPr>
          <p:nvPr/>
        </p:nvSpPr>
        <p:spPr bwMode="auto">
          <a:xfrm>
            <a:off x="7587331" y="5166629"/>
            <a:ext cx="504825" cy="215900"/>
          </a:xfrm>
          <a:prstGeom prst="wedgeRectCallout">
            <a:avLst>
              <a:gd name="adj1" fmla="val -90156"/>
              <a:gd name="adj2" fmla="val 120591"/>
            </a:avLst>
          </a:prstGeom>
          <a:solidFill>
            <a:srgbClr val="92D050"/>
          </a:solidFill>
          <a:ln w="31750" algn="ctr">
            <a:solidFill>
              <a:srgbClr val="92D050"/>
            </a:solidFill>
            <a:round/>
            <a:headEnd/>
            <a:tailEnd/>
          </a:ln>
        </p:spPr>
        <p:txBody>
          <a:bodyPr wrap="none" anchor="ctr"/>
          <a:lstStyle/>
          <a:p>
            <a:pPr algn="ctr"/>
            <a:r>
              <a:rPr lang="fr-BE" sz="1200" b="1" noProof="0" dirty="0">
                <a:solidFill>
                  <a:schemeClr val="bg1"/>
                </a:solidFill>
              </a:rPr>
              <a:t>OK!</a:t>
            </a:r>
          </a:p>
        </p:txBody>
      </p:sp>
      <p:sp>
        <p:nvSpPr>
          <p:cNvPr id="24" name="Text Placeholder 4">
            <a:extLst>
              <a:ext uri="{FF2B5EF4-FFF2-40B4-BE49-F238E27FC236}">
                <a16:creationId xmlns:a16="http://schemas.microsoft.com/office/drawing/2014/main" id="{3D92704B-4D55-481D-AC2F-23C7FF66B4AD}"/>
              </a:ext>
            </a:extLst>
          </p:cNvPr>
          <p:cNvSpPr txBox="1">
            <a:spLocks/>
          </p:cNvSpPr>
          <p:nvPr/>
        </p:nvSpPr>
        <p:spPr>
          <a:xfrm>
            <a:off x="7536160" y="116632"/>
            <a:ext cx="4577119" cy="360363"/>
          </a:xfrm>
          <a:prstGeom prst="rect">
            <a:avLst/>
          </a:prstGeom>
        </p:spPr>
        <p:txBody>
          <a:bodyPr/>
          <a:lstStyle>
            <a:lvl1pPr marL="0" indent="0" algn="r" defTabSz="514350" rtl="0" eaLnBrk="1" latinLnBrk="0" hangingPunct="1">
              <a:lnSpc>
                <a:spcPct val="90000"/>
              </a:lnSpc>
              <a:spcBef>
                <a:spcPts val="563"/>
              </a:spcBef>
              <a:buFont typeface="Arial" panose="020B0604020202020204" pitchFamily="34" charset="0"/>
              <a:buNone/>
              <a:defRPr sz="900" kern="1200" baseline="0">
                <a:solidFill>
                  <a:schemeClr val="accent2"/>
                </a:solidFill>
                <a:latin typeface="Calibri" panose="020F0502020204030204" pitchFamily="34" charset="0"/>
                <a:ea typeface="+mn-ea"/>
                <a:cs typeface="Calibri" panose="020F0502020204030204" pitchFamily="34" charset="0"/>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fontAlgn="auto">
              <a:spcAft>
                <a:spcPts val="0"/>
              </a:spcAft>
            </a:pPr>
            <a:r>
              <a:rPr lang="fr-BE" noProof="0" dirty="0"/>
              <a:t>2. Délimitation de la zone de chantier: supervision par une personne – agent garde-frontière</a:t>
            </a:r>
          </a:p>
          <a:p>
            <a:pPr fontAlgn="auto">
              <a:spcAft>
                <a:spcPts val="0"/>
              </a:spcAft>
            </a:pPr>
            <a:r>
              <a:rPr lang="fr-BE" noProof="0" dirty="0"/>
              <a:t>Etape 5 : Tests préalables</a:t>
            </a:r>
          </a:p>
          <a:p>
            <a:pPr fontAlgn="auto">
              <a:spcAft>
                <a:spcPts val="0"/>
              </a:spcAft>
            </a:pPr>
            <a:endParaRPr lang="fr-BE" noProof="0" dirty="0"/>
          </a:p>
        </p:txBody>
      </p:sp>
    </p:spTree>
    <p:extLst>
      <p:ext uri="{BB962C8B-B14F-4D97-AF65-F5344CB8AC3E}">
        <p14:creationId xmlns:p14="http://schemas.microsoft.com/office/powerpoint/2010/main" val="4791043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1" descr="D:\Documents And Settings\GQR7802\Local Settings\Temporary Internet Files\Content.IE5\HNYX0581\MC900441310[1].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378281" y="3444286"/>
            <a:ext cx="371392" cy="30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Rounded Rectangle 30"/>
          <p:cNvSpPr/>
          <p:nvPr/>
        </p:nvSpPr>
        <p:spPr bwMode="auto">
          <a:xfrm>
            <a:off x="407368" y="1412776"/>
            <a:ext cx="8938797" cy="790878"/>
          </a:xfrm>
          <a:prstGeom prst="roundRect">
            <a:avLst/>
          </a:prstGeom>
          <a:noFill/>
          <a:ln w="12700" cap="flat" cmpd="sng" algn="ctr">
            <a:solidFill>
              <a:schemeClr val="accent1"/>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just">
              <a:defRPr/>
            </a:pPr>
            <a:endParaRPr lang="fr-BE" sz="1600" noProof="0" dirty="0">
              <a:latin typeface="+mn-lt"/>
            </a:endParaRPr>
          </a:p>
          <a:p>
            <a:pPr algn="just">
              <a:defRPr/>
            </a:pPr>
            <a:r>
              <a:rPr lang="fr-BE" sz="1600" noProof="0" dirty="0">
                <a:latin typeface="+mn-lt"/>
              </a:rPr>
              <a:t>Une </a:t>
            </a:r>
            <a:r>
              <a:rPr lang="fr-BE" sz="1600" b="1" noProof="0" dirty="0">
                <a:latin typeface="+mn-lt"/>
              </a:rPr>
              <a:t>visibilité suffisante</a:t>
            </a:r>
            <a:r>
              <a:rPr lang="fr-BE" sz="1600" noProof="0" dirty="0">
                <a:latin typeface="+mn-lt"/>
              </a:rPr>
              <a:t> de la délimitation de la zone de chantier et des postes de travail est exigé à tout moment. </a:t>
            </a:r>
          </a:p>
          <a:p>
            <a:pPr algn="just">
              <a:defRPr/>
            </a:pPr>
            <a:endParaRPr lang="fr-BE" sz="1600" noProof="0" dirty="0">
              <a:latin typeface="+mn-lt"/>
            </a:endParaRPr>
          </a:p>
        </p:txBody>
      </p:sp>
      <p:sp>
        <p:nvSpPr>
          <p:cNvPr id="32" name="Title 1"/>
          <p:cNvSpPr txBox="1">
            <a:spLocks/>
          </p:cNvSpPr>
          <p:nvPr/>
        </p:nvSpPr>
        <p:spPr bwMode="auto">
          <a:xfrm>
            <a:off x="1213223" y="602649"/>
            <a:ext cx="4608512" cy="356169"/>
          </a:xfrm>
          <a:prstGeom prst="rect">
            <a:avLst/>
          </a:prstGeom>
          <a:noFill/>
          <a:ln w="9525">
            <a:noFill/>
            <a:miter lim="800000"/>
            <a:headEnd/>
            <a:tailEnd/>
          </a:ln>
          <a:effectLst/>
        </p:spPr>
        <p:txBody>
          <a:bodyPr lIns="0" tIns="0" rIns="0" bIns="0"/>
          <a:lstStyle/>
          <a:p>
            <a:pPr marL="447675" indent="-447675">
              <a:defRPr/>
            </a:pPr>
            <a:r>
              <a:rPr lang="fr-BE" b="1" kern="0" noProof="0" dirty="0">
                <a:solidFill>
                  <a:srgbClr val="0070C0"/>
                </a:solidFill>
                <a:latin typeface="+mj-lt"/>
                <a:ea typeface="+mj-ea"/>
                <a:cs typeface="+mj-cs"/>
              </a:rPr>
              <a:t>Les conditions de visibilité et d’audition</a:t>
            </a:r>
          </a:p>
        </p:txBody>
      </p:sp>
      <p:sp>
        <p:nvSpPr>
          <p:cNvPr id="37" name="Rounded Rectangle 36"/>
          <p:cNvSpPr/>
          <p:nvPr/>
        </p:nvSpPr>
        <p:spPr bwMode="auto">
          <a:xfrm>
            <a:off x="421135" y="2904391"/>
            <a:ext cx="8925029" cy="1416904"/>
          </a:xfrm>
          <a:prstGeom prst="roundRect">
            <a:avLst/>
          </a:prstGeom>
          <a:noFill/>
          <a:ln w="12700" cap="flat" cmpd="sng" algn="ctr">
            <a:solidFill>
              <a:schemeClr val="accent1"/>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defRPr/>
            </a:pPr>
            <a:r>
              <a:rPr lang="fr-BE" sz="1600" noProof="0" dirty="0">
                <a:latin typeface="+mn-lt"/>
              </a:rPr>
              <a:t>Si l’alarme est donnée au personnel des postes de travail par des signaux acoustiques, une </a:t>
            </a:r>
            <a:r>
              <a:rPr lang="fr-BE" sz="1600" b="1" noProof="0" dirty="0">
                <a:latin typeface="+mn-lt"/>
              </a:rPr>
              <a:t>audition satisfaisante</a:t>
            </a:r>
            <a:r>
              <a:rPr lang="fr-BE" sz="1600" noProof="0" dirty="0">
                <a:latin typeface="+mn-lt"/>
              </a:rPr>
              <a:t> est nécessaire, compte tenu de la distance à laquelle le signal est émis et du niveau du bruit ambiant. </a:t>
            </a:r>
          </a:p>
        </p:txBody>
      </p:sp>
      <p:sp>
        <p:nvSpPr>
          <p:cNvPr id="38" name="Rounded Rectangle 37"/>
          <p:cNvSpPr/>
          <p:nvPr/>
        </p:nvSpPr>
        <p:spPr bwMode="auto">
          <a:xfrm>
            <a:off x="446750" y="4975792"/>
            <a:ext cx="8925029" cy="972279"/>
          </a:xfrm>
          <a:prstGeom prst="roundRect">
            <a:avLst/>
          </a:prstGeom>
          <a:noFill/>
          <a:ln w="12700" cap="flat" cmpd="sng" algn="ctr">
            <a:solidFill>
              <a:schemeClr val="accent1"/>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just">
              <a:defRPr/>
            </a:pPr>
            <a:r>
              <a:rPr lang="fr-BE" sz="1600" noProof="0" dirty="0">
                <a:latin typeface="+mn-lt"/>
              </a:rPr>
              <a:t>Dans un système de sécurité avec surveillance de la délimitation de la zone du chantier par une personne (agent garde-frontière), le principe de base est de vérifier si la visibilité de la délimitation et des postes de travail et l'audibilité des alarmes peuvent être garanties sur le site.</a:t>
            </a:r>
          </a:p>
        </p:txBody>
      </p:sp>
      <p:pic>
        <p:nvPicPr>
          <p:cNvPr id="40" name="Picture 11" descr="D:\Documents And Settings\GQR7802\Local Settings\Temporary Internet Files\Content.IE5\HNYX0581\MC900441310[1].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371777" y="1653902"/>
            <a:ext cx="371392" cy="30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Afgeronde rechthoek 14">
            <a:extLst>
              <a:ext uri="{FF2B5EF4-FFF2-40B4-BE49-F238E27FC236}">
                <a16:creationId xmlns:a16="http://schemas.microsoft.com/office/drawing/2014/main" id="{954D0DD4-8E3C-4717-B334-4022E4F2C6F6}"/>
              </a:ext>
            </a:extLst>
          </p:cNvPr>
          <p:cNvSpPr/>
          <p:nvPr/>
        </p:nvSpPr>
        <p:spPr bwMode="auto">
          <a:xfrm>
            <a:off x="9610783" y="4685550"/>
            <a:ext cx="2266718" cy="432048"/>
          </a:xfrm>
          <a:prstGeom prst="roundRect">
            <a:avLst/>
          </a:prstGeom>
          <a:noFill/>
          <a:ln w="12700" cap="flat" cmpd="sng" algn="ctr">
            <a:solidFill>
              <a:schemeClr val="accent2"/>
            </a:solidFill>
            <a:prstDash val="sys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fr-BE" sz="1200" noProof="0" dirty="0"/>
              <a:t>Protection du personnel</a:t>
            </a:r>
          </a:p>
        </p:txBody>
      </p:sp>
      <p:sp>
        <p:nvSpPr>
          <p:cNvPr id="13" name="Afgeronde rechthoek 14">
            <a:extLst>
              <a:ext uri="{FF2B5EF4-FFF2-40B4-BE49-F238E27FC236}">
                <a16:creationId xmlns:a16="http://schemas.microsoft.com/office/drawing/2014/main" id="{7C8E2BE3-5F44-4C74-9177-CD8B68E24900}"/>
              </a:ext>
            </a:extLst>
          </p:cNvPr>
          <p:cNvSpPr/>
          <p:nvPr/>
        </p:nvSpPr>
        <p:spPr bwMode="auto">
          <a:xfrm>
            <a:off x="9610783" y="5261371"/>
            <a:ext cx="2266718" cy="432048"/>
          </a:xfrm>
          <a:prstGeom prst="roundRect">
            <a:avLst/>
          </a:prstGeom>
          <a:noFill/>
          <a:ln w="12700" cap="flat" cmpd="sng" algn="ctr">
            <a:solidFill>
              <a:schemeClr val="accent2"/>
            </a:solidFill>
            <a:prstDash val="sys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fr-BE" sz="1200" noProof="0" dirty="0"/>
              <a:t>Protection des engins de travaux</a:t>
            </a:r>
          </a:p>
        </p:txBody>
      </p:sp>
      <p:sp>
        <p:nvSpPr>
          <p:cNvPr id="14" name="Afgeronde rechthoek 14">
            <a:extLst>
              <a:ext uri="{FF2B5EF4-FFF2-40B4-BE49-F238E27FC236}">
                <a16:creationId xmlns:a16="http://schemas.microsoft.com/office/drawing/2014/main" id="{954DC5C6-272D-4B29-9168-A8D89A63F807}"/>
              </a:ext>
            </a:extLst>
          </p:cNvPr>
          <p:cNvSpPr/>
          <p:nvPr/>
        </p:nvSpPr>
        <p:spPr bwMode="auto">
          <a:xfrm>
            <a:off x="9608006" y="5851146"/>
            <a:ext cx="2266718" cy="432048"/>
          </a:xfrm>
          <a:prstGeom prst="roundRect">
            <a:avLst/>
          </a:prstGeom>
          <a:noFill/>
          <a:ln w="12700" cap="flat" cmpd="sng" algn="ctr">
            <a:solidFill>
              <a:schemeClr val="accent2"/>
            </a:solidFill>
            <a:prstDash val="sys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fr-BE" sz="1200" noProof="0" dirty="0"/>
              <a:t>Passage du mouvement en sécurité</a:t>
            </a:r>
          </a:p>
        </p:txBody>
      </p:sp>
      <p:pic>
        <p:nvPicPr>
          <p:cNvPr id="15" name="Picture 32">
            <a:extLst>
              <a:ext uri="{FF2B5EF4-FFF2-40B4-BE49-F238E27FC236}">
                <a16:creationId xmlns:a16="http://schemas.microsoft.com/office/drawing/2014/main" id="{36FAA362-F4B0-4BDC-889E-F25410B50C19}"/>
              </a:ext>
            </a:extLst>
          </p:cNvPr>
          <p:cNvPicPr>
            <a:picLocks noChangeAspect="1"/>
          </p:cNvPicPr>
          <p:nvPr/>
        </p:nvPicPr>
        <p:blipFill>
          <a:blip r:embed="rId3"/>
          <a:stretch>
            <a:fillRect/>
          </a:stretch>
        </p:blipFill>
        <p:spPr>
          <a:xfrm>
            <a:off x="9367193" y="5709250"/>
            <a:ext cx="481626" cy="390178"/>
          </a:xfrm>
          <a:prstGeom prst="rect">
            <a:avLst/>
          </a:prstGeom>
        </p:spPr>
      </p:pic>
      <p:pic>
        <p:nvPicPr>
          <p:cNvPr id="16" name="Picture 11" descr="D:\Documents And Settings\GQR7802\Local Settings\Temporary Internet Files\Content.IE5\HNYX0581\MC900441310[1].png">
            <a:extLst>
              <a:ext uri="{FF2B5EF4-FFF2-40B4-BE49-F238E27FC236}">
                <a16:creationId xmlns:a16="http://schemas.microsoft.com/office/drawing/2014/main" id="{012692D0-E546-472C-8EA9-35642211238C}"/>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367193" y="5103644"/>
            <a:ext cx="479425" cy="390525"/>
          </a:xfrm>
          <a:prstGeom prst="rect">
            <a:avLst/>
          </a:prstGeom>
          <a:noFill/>
          <a:ln w="9525">
            <a:noFill/>
            <a:miter lim="800000"/>
            <a:headEnd/>
            <a:tailEnd/>
          </a:ln>
        </p:spPr>
      </p:pic>
      <p:pic>
        <p:nvPicPr>
          <p:cNvPr id="17" name="Picture 11" descr="D:\Documents And Settings\GQR7802\Local Settings\Temporary Internet Files\Content.IE5\HNYX0581\MC900441310[1].png">
            <a:extLst>
              <a:ext uri="{FF2B5EF4-FFF2-40B4-BE49-F238E27FC236}">
                <a16:creationId xmlns:a16="http://schemas.microsoft.com/office/drawing/2014/main" id="{AC881707-8CA6-41BD-BB2E-15F412BEE2AB}"/>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390741" y="4490287"/>
            <a:ext cx="479425" cy="390525"/>
          </a:xfrm>
          <a:prstGeom prst="rect">
            <a:avLst/>
          </a:prstGeom>
          <a:noFill/>
          <a:ln w="9525">
            <a:noFill/>
            <a:miter lim="800000"/>
            <a:headEnd/>
            <a:tailEnd/>
          </a:ln>
        </p:spPr>
      </p:pic>
      <p:sp>
        <p:nvSpPr>
          <p:cNvPr id="18" name="Text Placeholder 4">
            <a:extLst>
              <a:ext uri="{FF2B5EF4-FFF2-40B4-BE49-F238E27FC236}">
                <a16:creationId xmlns:a16="http://schemas.microsoft.com/office/drawing/2014/main" id="{9F1B3D81-B9C0-4856-A652-112AC0E78BBC}"/>
              </a:ext>
            </a:extLst>
          </p:cNvPr>
          <p:cNvSpPr txBox="1">
            <a:spLocks/>
          </p:cNvSpPr>
          <p:nvPr/>
        </p:nvSpPr>
        <p:spPr>
          <a:xfrm>
            <a:off x="7536160" y="116632"/>
            <a:ext cx="4577119" cy="360363"/>
          </a:xfrm>
          <a:prstGeom prst="rect">
            <a:avLst/>
          </a:prstGeom>
        </p:spPr>
        <p:txBody>
          <a:bodyPr/>
          <a:lstStyle>
            <a:lvl1pPr marL="0" indent="0" algn="r" defTabSz="514350" rtl="0" eaLnBrk="1" latinLnBrk="0" hangingPunct="1">
              <a:lnSpc>
                <a:spcPct val="90000"/>
              </a:lnSpc>
              <a:spcBef>
                <a:spcPts val="563"/>
              </a:spcBef>
              <a:buFont typeface="Arial" panose="020B0604020202020204" pitchFamily="34" charset="0"/>
              <a:buNone/>
              <a:defRPr sz="900" kern="1200" baseline="0">
                <a:solidFill>
                  <a:schemeClr val="accent2"/>
                </a:solidFill>
                <a:latin typeface="Calibri" panose="020F0502020204030204" pitchFamily="34" charset="0"/>
                <a:ea typeface="+mn-ea"/>
                <a:cs typeface="Calibri" panose="020F0502020204030204" pitchFamily="34" charset="0"/>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fontAlgn="auto">
              <a:spcAft>
                <a:spcPts val="0"/>
              </a:spcAft>
            </a:pPr>
            <a:r>
              <a:rPr lang="fr-BE" noProof="0" dirty="0"/>
              <a:t>2. Délimitation de la zone de chantier: supervision par une personne – agent garde-frontière</a:t>
            </a:r>
          </a:p>
          <a:p>
            <a:pPr fontAlgn="auto">
              <a:spcAft>
                <a:spcPts val="0"/>
              </a:spcAft>
            </a:pPr>
            <a:r>
              <a:rPr lang="fr-BE" noProof="0" dirty="0"/>
              <a:t>Etape 5 : Tests préalables</a:t>
            </a:r>
          </a:p>
          <a:p>
            <a:pPr fontAlgn="auto">
              <a:spcAft>
                <a:spcPts val="0"/>
              </a:spcAft>
            </a:pPr>
            <a:endParaRPr lang="fr-BE" noProof="0" dirty="0"/>
          </a:p>
        </p:txBody>
      </p:sp>
    </p:spTree>
    <p:extLst>
      <p:ext uri="{BB962C8B-B14F-4D97-AF65-F5344CB8AC3E}">
        <p14:creationId xmlns:p14="http://schemas.microsoft.com/office/powerpoint/2010/main" val="10331258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161874" y="1332878"/>
            <a:ext cx="9433047" cy="1323439"/>
          </a:xfrm>
          <a:prstGeom prst="rect">
            <a:avLst/>
          </a:prstGeom>
        </p:spPr>
        <p:txBody>
          <a:bodyPr wrap="square">
            <a:spAutoFit/>
          </a:bodyPr>
          <a:lstStyle/>
          <a:p>
            <a:pPr algn="just"/>
            <a:r>
              <a:rPr lang="fr-BE" sz="1600" noProof="0" dirty="0">
                <a:latin typeface="+mn-lt"/>
              </a:rPr>
              <a:t>Les conditions de visibilité et d’audition doivent être vérifiées constamment. </a:t>
            </a:r>
          </a:p>
          <a:p>
            <a:pPr algn="just"/>
            <a:endParaRPr lang="fr-BE" sz="1600" noProof="0" dirty="0">
              <a:latin typeface="+mn-lt"/>
            </a:endParaRPr>
          </a:p>
          <a:p>
            <a:pPr>
              <a:defRPr/>
            </a:pPr>
            <a:r>
              <a:rPr lang="fr-BE" sz="1600" noProof="0" dirty="0">
                <a:latin typeface="+mn-lt"/>
              </a:rPr>
              <a:t>Si, pendant l’exécution des travaux, pour quelque raison que ce soit, les conditions de visibilité et/ou d’audition ne sont pas garanties (       devient       ); le RS fait arrêter toutes les activités présentant</a:t>
            </a:r>
            <a:br>
              <a:rPr lang="fr-BE" sz="1600" noProof="0" dirty="0">
                <a:latin typeface="+mn-lt"/>
              </a:rPr>
            </a:br>
            <a:r>
              <a:rPr lang="fr-BE" sz="1600" noProof="0" dirty="0">
                <a:latin typeface="+mn-lt"/>
              </a:rPr>
              <a:t>un risque d’empiètement. </a:t>
            </a:r>
          </a:p>
        </p:txBody>
      </p:sp>
      <p:sp>
        <p:nvSpPr>
          <p:cNvPr id="32" name="Title 1"/>
          <p:cNvSpPr txBox="1">
            <a:spLocks/>
          </p:cNvSpPr>
          <p:nvPr/>
        </p:nvSpPr>
        <p:spPr bwMode="auto">
          <a:xfrm>
            <a:off x="1088795" y="522210"/>
            <a:ext cx="6895487" cy="638999"/>
          </a:xfrm>
          <a:prstGeom prst="rect">
            <a:avLst/>
          </a:prstGeom>
          <a:noFill/>
          <a:ln w="9525">
            <a:noFill/>
            <a:miter lim="800000"/>
            <a:headEnd/>
            <a:tailEnd/>
          </a:ln>
          <a:effectLst/>
        </p:spPr>
        <p:txBody>
          <a:bodyPr lIns="0" tIns="0" rIns="0" bIns="0"/>
          <a:lstStyle/>
          <a:p>
            <a:pPr marL="447675" indent="-447675">
              <a:defRPr/>
            </a:pPr>
            <a:r>
              <a:rPr lang="fr-BE" sz="1800" b="1" kern="0" noProof="0" dirty="0">
                <a:solidFill>
                  <a:srgbClr val="0070C0"/>
                </a:solidFill>
                <a:latin typeface="+mj-lt"/>
                <a:ea typeface="+mj-ea"/>
                <a:cs typeface="+mj-cs"/>
              </a:rPr>
              <a:t>Etape 5 : </a:t>
            </a:r>
            <a:r>
              <a:rPr lang="fr-BE" sz="1800" b="1" noProof="0" dirty="0">
                <a:solidFill>
                  <a:srgbClr val="0070C0"/>
                </a:solidFill>
                <a:latin typeface="Calibri Light" panose="020F0302020204030204" pitchFamily="34" charset="0"/>
                <a:ea typeface="+mj-ea"/>
                <a:cs typeface="+mj-cs"/>
              </a:rPr>
              <a:t>Tests préalables</a:t>
            </a:r>
            <a:endParaRPr lang="fr-BE" b="1" kern="0" noProof="0" dirty="0">
              <a:solidFill>
                <a:srgbClr val="0070C0"/>
              </a:solidFill>
              <a:latin typeface="+mj-lt"/>
              <a:ea typeface="+mj-ea"/>
              <a:cs typeface="+mj-cs"/>
            </a:endParaRPr>
          </a:p>
          <a:p>
            <a:pPr marL="447675" indent="-447675">
              <a:defRPr/>
            </a:pPr>
            <a:r>
              <a:rPr lang="fr-BE" b="1" kern="0" noProof="0" dirty="0">
                <a:solidFill>
                  <a:srgbClr val="0070C0"/>
                </a:solidFill>
                <a:latin typeface="+mj-lt"/>
                <a:ea typeface="+mj-ea"/>
                <a:cs typeface="+mj-cs"/>
              </a:rPr>
              <a:t>Que faire si les conditions de visibilité et/ou audition ne sont pas remplies? </a:t>
            </a:r>
          </a:p>
        </p:txBody>
      </p:sp>
      <p:sp>
        <p:nvSpPr>
          <p:cNvPr id="11" name="Rounded Rectangular Callout 16"/>
          <p:cNvSpPr/>
          <p:nvPr/>
        </p:nvSpPr>
        <p:spPr bwMode="auto">
          <a:xfrm>
            <a:off x="2279576" y="3424573"/>
            <a:ext cx="694778" cy="504056"/>
          </a:xfrm>
          <a:prstGeom prst="wedgeRoundRectCallout">
            <a:avLst>
              <a:gd name="adj1" fmla="val -107052"/>
              <a:gd name="adj2" fmla="val 56528"/>
              <a:gd name="adj3" fmla="val 16667"/>
            </a:avLst>
          </a:prstGeom>
          <a:solidFill>
            <a:schemeClr val="bg1">
              <a:lumMod val="95000"/>
            </a:schemeClr>
          </a:solidFill>
          <a:ln w="9525">
            <a:solidFill>
              <a:srgbClr val="FFC000"/>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08000" tIns="36000" rIns="0" bIns="36000" anchor="ctr"/>
          <a:lstStyle>
            <a:lvl1pPr marL="228600" indent="-228600" defTabSz="622300" eaLnBrk="0" hangingPunct="0">
              <a:spcBef>
                <a:spcPct val="20000"/>
              </a:spcBef>
              <a:spcAft>
                <a:spcPct val="5000"/>
              </a:spcAft>
              <a:buChar char="•"/>
              <a:defRPr sz="2000">
                <a:solidFill>
                  <a:schemeClr val="tx1"/>
                </a:solidFill>
                <a:latin typeface="Arial" charset="0"/>
                <a:cs typeface="Arial" charset="0"/>
              </a:defRPr>
            </a:lvl1pPr>
            <a:lvl2pPr marL="742950" indent="-285750" defTabSz="622300" eaLnBrk="0" hangingPunct="0">
              <a:spcBef>
                <a:spcPct val="20000"/>
              </a:spcBef>
              <a:spcAft>
                <a:spcPct val="5000"/>
              </a:spcAft>
              <a:buSzPct val="85000"/>
              <a:buFont typeface="Symbol" pitchFamily="18" charset="2"/>
              <a:buChar char="°"/>
              <a:defRPr sz="2000">
                <a:solidFill>
                  <a:schemeClr val="tx1"/>
                </a:solidFill>
                <a:latin typeface="Arial" charset="0"/>
                <a:cs typeface="Arial" charset="0"/>
              </a:defRPr>
            </a:lvl2pPr>
            <a:lvl3pPr marL="1143000" indent="-228600" defTabSz="622300" eaLnBrk="0" hangingPunct="0">
              <a:spcBef>
                <a:spcPct val="20000"/>
              </a:spcBef>
              <a:spcAft>
                <a:spcPct val="5000"/>
              </a:spcAft>
              <a:buFont typeface="Wingdings" pitchFamily="2" charset="2"/>
              <a:buChar char="ú"/>
              <a:defRPr sz="2000">
                <a:solidFill>
                  <a:schemeClr val="tx1"/>
                </a:solidFill>
                <a:latin typeface="Arial" charset="0"/>
                <a:cs typeface="Arial" charset="0"/>
              </a:defRPr>
            </a:lvl3pPr>
            <a:lvl4pPr marL="1600200" indent="-228600" defTabSz="622300" eaLnBrk="0" hangingPunct="0">
              <a:spcBef>
                <a:spcPct val="20000"/>
              </a:spcBef>
              <a:spcAft>
                <a:spcPct val="5000"/>
              </a:spcAft>
              <a:buFont typeface="Wingdings" pitchFamily="2" charset="2"/>
              <a:buChar char="§"/>
              <a:defRPr sz="2000">
                <a:solidFill>
                  <a:schemeClr val="tx1"/>
                </a:solidFill>
                <a:latin typeface="Arial" charset="0"/>
                <a:cs typeface="Arial" charset="0"/>
              </a:defRPr>
            </a:lvl4pPr>
            <a:lvl5pPr marL="2057400" indent="-228600" defTabSz="622300" eaLnBrk="0" hangingPunct="0">
              <a:spcBef>
                <a:spcPct val="20000"/>
              </a:spcBef>
              <a:spcAft>
                <a:spcPct val="5000"/>
              </a:spcAft>
              <a:buFont typeface="Arial" charset="0"/>
              <a:buChar char="-"/>
              <a:defRPr sz="2000">
                <a:solidFill>
                  <a:schemeClr val="tx1"/>
                </a:solidFill>
                <a:latin typeface="Arial" charset="0"/>
                <a:cs typeface="Arial" charset="0"/>
              </a:defRPr>
            </a:lvl5pPr>
            <a:lvl6pPr marL="2514600" indent="-228600" defTabSz="622300" eaLnBrk="0" fontAlgn="base" hangingPunct="0">
              <a:spcBef>
                <a:spcPct val="20000"/>
              </a:spcBef>
              <a:spcAft>
                <a:spcPct val="5000"/>
              </a:spcAft>
              <a:buFont typeface="Arial" charset="0"/>
              <a:buChar char="-"/>
              <a:defRPr sz="2000">
                <a:solidFill>
                  <a:schemeClr val="tx1"/>
                </a:solidFill>
                <a:latin typeface="Arial" charset="0"/>
                <a:cs typeface="Arial" charset="0"/>
              </a:defRPr>
            </a:lvl6pPr>
            <a:lvl7pPr marL="2971800" indent="-228600" defTabSz="622300" eaLnBrk="0" fontAlgn="base" hangingPunct="0">
              <a:spcBef>
                <a:spcPct val="20000"/>
              </a:spcBef>
              <a:spcAft>
                <a:spcPct val="5000"/>
              </a:spcAft>
              <a:buFont typeface="Arial" charset="0"/>
              <a:buChar char="-"/>
              <a:defRPr sz="2000">
                <a:solidFill>
                  <a:schemeClr val="tx1"/>
                </a:solidFill>
                <a:latin typeface="Arial" charset="0"/>
                <a:cs typeface="Arial" charset="0"/>
              </a:defRPr>
            </a:lvl7pPr>
            <a:lvl8pPr marL="3429000" indent="-228600" defTabSz="622300" eaLnBrk="0" fontAlgn="base" hangingPunct="0">
              <a:spcBef>
                <a:spcPct val="20000"/>
              </a:spcBef>
              <a:spcAft>
                <a:spcPct val="5000"/>
              </a:spcAft>
              <a:buFont typeface="Arial" charset="0"/>
              <a:buChar char="-"/>
              <a:defRPr sz="2000">
                <a:solidFill>
                  <a:schemeClr val="tx1"/>
                </a:solidFill>
                <a:latin typeface="Arial" charset="0"/>
                <a:cs typeface="Arial" charset="0"/>
              </a:defRPr>
            </a:lvl8pPr>
            <a:lvl9pPr marL="3886200" indent="-228600" defTabSz="622300" eaLnBrk="0" fontAlgn="base" hangingPunct="0">
              <a:spcBef>
                <a:spcPct val="20000"/>
              </a:spcBef>
              <a:spcAft>
                <a:spcPct val="5000"/>
              </a:spcAft>
              <a:buFont typeface="Arial" charset="0"/>
              <a:buChar char="-"/>
              <a:defRPr sz="2000">
                <a:solidFill>
                  <a:schemeClr val="tx1"/>
                </a:solidFill>
                <a:latin typeface="Arial" charset="0"/>
                <a:cs typeface="Arial" charset="0"/>
              </a:defRPr>
            </a:lvl9pPr>
          </a:lstStyle>
          <a:p>
            <a:pPr marL="0" indent="0">
              <a:lnSpc>
                <a:spcPct val="90000"/>
              </a:lnSpc>
              <a:spcBef>
                <a:spcPct val="0"/>
              </a:spcBef>
              <a:spcAft>
                <a:spcPct val="35000"/>
              </a:spcAft>
              <a:buNone/>
              <a:tabLst>
                <a:tab pos="266700" algn="l"/>
              </a:tabLst>
              <a:defRPr/>
            </a:pPr>
            <a:r>
              <a:rPr lang="fr-BE" sz="1000" b="1" noProof="0" dirty="0">
                <a:solidFill>
                  <a:srgbClr val="000000"/>
                </a:solidFill>
              </a:rPr>
              <a:t>	…</a:t>
            </a:r>
          </a:p>
        </p:txBody>
      </p:sp>
      <p:pic>
        <p:nvPicPr>
          <p:cNvPr id="12" name="Picture 55"/>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332592" y="3592004"/>
            <a:ext cx="239664" cy="238448"/>
          </a:xfrm>
          <a:prstGeom prst="rect">
            <a:avLst/>
          </a:prstGeom>
          <a:noFill/>
          <a:ln w="9525">
            <a:noFill/>
            <a:miter lim="800000"/>
            <a:headEnd/>
            <a:tailEnd/>
          </a:ln>
        </p:spPr>
      </p:pic>
      <p:sp>
        <p:nvSpPr>
          <p:cNvPr id="13" name="Rounded Rectangle 12"/>
          <p:cNvSpPr/>
          <p:nvPr/>
        </p:nvSpPr>
        <p:spPr bwMode="auto">
          <a:xfrm>
            <a:off x="4323637" y="2852936"/>
            <a:ext cx="6308867" cy="3240360"/>
          </a:xfrm>
          <a:prstGeom prst="roundRect">
            <a:avLst/>
          </a:prstGeom>
          <a:noFill/>
          <a:ln w="12700" cap="flat" cmpd="sng" algn="ctr">
            <a:solidFill>
              <a:schemeClr val="accent1"/>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just"/>
            <a:r>
              <a:rPr lang="fr-BE" sz="1400" noProof="0" dirty="0"/>
              <a:t>Pour chaque manque         le RS doit être averti et trouver une solution.</a:t>
            </a:r>
          </a:p>
          <a:p>
            <a:pPr algn="just"/>
            <a:endParaRPr lang="fr-BE" sz="1400" noProof="0" dirty="0"/>
          </a:p>
          <a:p>
            <a:pPr algn="just"/>
            <a:r>
              <a:rPr lang="fr-BE" sz="1400" noProof="0" dirty="0"/>
              <a:t>Si le RS n'a pas de solution pour palier au(x) manque(s), il prend une des mesures suivantes par rapport à la poursuite des travaux : </a:t>
            </a:r>
          </a:p>
          <a:p>
            <a:pPr algn="just"/>
            <a:endParaRPr lang="fr-BE" sz="1400" noProof="0" dirty="0"/>
          </a:p>
          <a:p>
            <a:pPr marL="228600" indent="-228600" algn="just">
              <a:buAutoNum type="arabicPeriod"/>
            </a:pPr>
            <a:r>
              <a:rPr lang="fr-BE" sz="1400" noProof="0" dirty="0"/>
              <a:t>il attend que la situation s'améliore et reprend ensuite les travaux ; </a:t>
            </a:r>
          </a:p>
          <a:p>
            <a:pPr marL="228600" indent="-228600" algn="just">
              <a:buAutoNum type="arabicPeriod"/>
            </a:pPr>
            <a:endParaRPr lang="fr-BE" sz="1400" noProof="0" dirty="0"/>
          </a:p>
          <a:p>
            <a:pPr marL="228600" indent="-228600" algn="just">
              <a:buAutoNum type="arabicPeriod"/>
            </a:pPr>
            <a:r>
              <a:rPr lang="fr-BE" sz="1400" noProof="0" dirty="0"/>
              <a:t>il change de système de protection et reprend ensuite les travaux ; </a:t>
            </a:r>
          </a:p>
          <a:p>
            <a:pPr marL="228600" indent="-228600" algn="just">
              <a:buAutoNum type="arabicPeriod"/>
            </a:pPr>
            <a:endParaRPr lang="fr-BE" sz="1400" noProof="0" dirty="0"/>
          </a:p>
          <a:p>
            <a:pPr marL="228600" indent="-228600" algn="just">
              <a:buAutoNum type="arabicPeriod"/>
            </a:pPr>
            <a:r>
              <a:rPr lang="fr-BE" sz="1400" noProof="0" dirty="0"/>
              <a:t>il fait définitivement arrêter les travaux planifiés.</a:t>
            </a:r>
          </a:p>
          <a:p>
            <a:pPr algn="just"/>
            <a:endParaRPr lang="fr-BE" sz="1400" noProof="0" dirty="0">
              <a:latin typeface="+mn-lt"/>
            </a:endParaRPr>
          </a:p>
        </p:txBody>
      </p:sp>
      <p:pic>
        <p:nvPicPr>
          <p:cNvPr id="14" name="Picture 55"/>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312024" y="3279147"/>
            <a:ext cx="239664" cy="238448"/>
          </a:xfrm>
          <a:prstGeom prst="rect">
            <a:avLst/>
          </a:prstGeom>
          <a:noFill/>
          <a:ln w="9525">
            <a:noFill/>
            <a:miter lim="800000"/>
            <a:headEnd/>
            <a:tailEnd/>
          </a:ln>
        </p:spPr>
      </p:pic>
      <p:pic>
        <p:nvPicPr>
          <p:cNvPr id="1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995131" y="2917555"/>
            <a:ext cx="471168" cy="637061"/>
          </a:xfrm>
          <a:prstGeom prst="rect">
            <a:avLst/>
          </a:prstGeom>
          <a:noFill/>
          <a:ln w="9525">
            <a:noFill/>
            <a:miter lim="800000"/>
            <a:headEnd/>
            <a:tailEnd/>
          </a:ln>
        </p:spPr>
      </p:pic>
      <p:sp>
        <p:nvSpPr>
          <p:cNvPr id="19" name="Rounded Rectangle 18"/>
          <p:cNvSpPr/>
          <p:nvPr/>
        </p:nvSpPr>
        <p:spPr bwMode="auto">
          <a:xfrm>
            <a:off x="1088796" y="1190632"/>
            <a:ext cx="9579204" cy="1442270"/>
          </a:xfrm>
          <a:prstGeom prst="roundRect">
            <a:avLst/>
          </a:prstGeom>
          <a:noFill/>
          <a:ln w="12700" cap="flat" cmpd="sng" algn="ctr">
            <a:solidFill>
              <a:schemeClr val="accent1"/>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just"/>
            <a:endParaRPr lang="fr-BE" sz="1400" noProof="0" dirty="0">
              <a:latin typeface="+mn-lt"/>
            </a:endParaRPr>
          </a:p>
        </p:txBody>
      </p:sp>
      <p:pic>
        <p:nvPicPr>
          <p:cNvPr id="2" name="Picture 1"/>
          <p:cNvPicPr>
            <a:picLocks noChangeAspect="1"/>
          </p:cNvPicPr>
          <p:nvPr/>
        </p:nvPicPr>
        <p:blipFill>
          <a:blip r:embed="rId4"/>
          <a:stretch>
            <a:fillRect/>
          </a:stretch>
        </p:blipFill>
        <p:spPr>
          <a:xfrm>
            <a:off x="3071664" y="2116062"/>
            <a:ext cx="371888" cy="304826"/>
          </a:xfrm>
          <a:prstGeom prst="rect">
            <a:avLst/>
          </a:prstGeom>
        </p:spPr>
      </p:pic>
      <p:pic>
        <p:nvPicPr>
          <p:cNvPr id="3" name="Picture 2"/>
          <p:cNvPicPr>
            <a:picLocks noChangeAspect="1"/>
          </p:cNvPicPr>
          <p:nvPr/>
        </p:nvPicPr>
        <p:blipFill>
          <a:blip r:embed="rId5"/>
          <a:stretch>
            <a:fillRect/>
          </a:stretch>
        </p:blipFill>
        <p:spPr>
          <a:xfrm>
            <a:off x="4079776" y="2116062"/>
            <a:ext cx="243861" cy="237765"/>
          </a:xfrm>
          <a:prstGeom prst="rect">
            <a:avLst/>
          </a:prstGeom>
        </p:spPr>
      </p:pic>
      <p:pic>
        <p:nvPicPr>
          <p:cNvPr id="17" name="Picture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14479" y="4009973"/>
            <a:ext cx="1223314" cy="1657395"/>
          </a:xfrm>
          <a:prstGeom prst="rect">
            <a:avLst/>
          </a:prstGeom>
        </p:spPr>
      </p:pic>
      <p:sp>
        <p:nvSpPr>
          <p:cNvPr id="18" name="Text Placeholder 4">
            <a:extLst>
              <a:ext uri="{FF2B5EF4-FFF2-40B4-BE49-F238E27FC236}">
                <a16:creationId xmlns:a16="http://schemas.microsoft.com/office/drawing/2014/main" id="{DE1A570E-A7A6-40FE-9539-FD9E71A14809}"/>
              </a:ext>
            </a:extLst>
          </p:cNvPr>
          <p:cNvSpPr txBox="1">
            <a:spLocks/>
          </p:cNvSpPr>
          <p:nvPr/>
        </p:nvSpPr>
        <p:spPr>
          <a:xfrm>
            <a:off x="7536160" y="116632"/>
            <a:ext cx="4577119" cy="360363"/>
          </a:xfrm>
          <a:prstGeom prst="rect">
            <a:avLst/>
          </a:prstGeom>
        </p:spPr>
        <p:txBody>
          <a:bodyPr/>
          <a:lstStyle>
            <a:lvl1pPr marL="0" indent="0" algn="r" defTabSz="514350" rtl="0" eaLnBrk="1" latinLnBrk="0" hangingPunct="1">
              <a:lnSpc>
                <a:spcPct val="90000"/>
              </a:lnSpc>
              <a:spcBef>
                <a:spcPts val="563"/>
              </a:spcBef>
              <a:buFont typeface="Arial" panose="020B0604020202020204" pitchFamily="34" charset="0"/>
              <a:buNone/>
              <a:defRPr sz="900" kern="1200" baseline="0">
                <a:solidFill>
                  <a:schemeClr val="accent2"/>
                </a:solidFill>
                <a:latin typeface="Calibri" panose="020F0502020204030204" pitchFamily="34" charset="0"/>
                <a:ea typeface="+mn-ea"/>
                <a:cs typeface="Calibri" panose="020F0502020204030204" pitchFamily="34" charset="0"/>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fontAlgn="auto">
              <a:spcAft>
                <a:spcPts val="0"/>
              </a:spcAft>
            </a:pPr>
            <a:r>
              <a:rPr lang="fr-BE" noProof="0" dirty="0"/>
              <a:t>2. Délimitation de la zone de chantier: supervision par une personne – agent garde-frontière</a:t>
            </a:r>
          </a:p>
          <a:p>
            <a:pPr fontAlgn="auto">
              <a:spcAft>
                <a:spcPts val="0"/>
              </a:spcAft>
            </a:pPr>
            <a:r>
              <a:rPr lang="fr-BE" noProof="0" dirty="0"/>
              <a:t>Etape 5 : Tests préalables</a:t>
            </a:r>
          </a:p>
          <a:p>
            <a:pPr fontAlgn="auto">
              <a:spcAft>
                <a:spcPts val="0"/>
              </a:spcAft>
            </a:pPr>
            <a:endParaRPr lang="fr-BE" noProof="0" dirty="0"/>
          </a:p>
        </p:txBody>
      </p:sp>
      <p:sp>
        <p:nvSpPr>
          <p:cNvPr id="21" name="Rechthoek 35">
            <a:extLst>
              <a:ext uri="{FF2B5EF4-FFF2-40B4-BE49-F238E27FC236}">
                <a16:creationId xmlns:a16="http://schemas.microsoft.com/office/drawing/2014/main" id="{6B4A6720-F45A-489A-A5C4-C88968650E48}"/>
              </a:ext>
            </a:extLst>
          </p:cNvPr>
          <p:cNvSpPr>
            <a:spLocks noChangeArrowheads="1"/>
          </p:cNvSpPr>
          <p:nvPr/>
        </p:nvSpPr>
        <p:spPr bwMode="auto">
          <a:xfrm>
            <a:off x="1228287" y="5364916"/>
            <a:ext cx="1224137" cy="506413"/>
          </a:xfrm>
          <a:prstGeom prst="rect">
            <a:avLst/>
          </a:prstGeom>
          <a:solidFill>
            <a:schemeClr val="bg1">
              <a:lumMod val="65000"/>
            </a:schemeClr>
          </a:solidFill>
          <a:ln w="31750" algn="ctr">
            <a:noFill/>
            <a:round/>
            <a:headEnd/>
            <a:tailEnd/>
          </a:ln>
        </p:spPr>
        <p:txBody>
          <a:bodyPr lIns="0" tIns="0" rIns="0" bIns="0" anchor="ctr"/>
          <a:lstStyle/>
          <a:p>
            <a:pPr algn="ctr"/>
            <a:r>
              <a:rPr lang="fr-BE" sz="900" b="1" noProof="0" dirty="0">
                <a:solidFill>
                  <a:schemeClr val="bg1"/>
                </a:solidFill>
                <a:latin typeface="+mn-lt"/>
              </a:rPr>
              <a:t>AGENT </a:t>
            </a:r>
          </a:p>
          <a:p>
            <a:pPr algn="ctr"/>
            <a:r>
              <a:rPr lang="fr-BE" sz="900" b="1" noProof="0" dirty="0">
                <a:solidFill>
                  <a:schemeClr val="bg1"/>
                </a:solidFill>
                <a:latin typeface="+mn-lt"/>
              </a:rPr>
              <a:t>GARDE-FRONTIÈRE</a:t>
            </a:r>
          </a:p>
          <a:p>
            <a:pPr algn="ctr"/>
            <a:r>
              <a:rPr lang="fr-BE" sz="900" b="1" noProof="0" dirty="0">
                <a:solidFill>
                  <a:schemeClr val="bg1"/>
                </a:solidFill>
                <a:latin typeface="+mn-lt"/>
              </a:rPr>
              <a:t>ENTREPRENEUR</a:t>
            </a:r>
            <a:endParaRPr lang="fr-BE" sz="1100" b="1" noProof="0" dirty="0">
              <a:solidFill>
                <a:schemeClr val="bg1"/>
              </a:solidFill>
              <a:latin typeface="+mn-lt"/>
            </a:endParaRPr>
          </a:p>
        </p:txBody>
      </p:sp>
      <p:pic>
        <p:nvPicPr>
          <p:cNvPr id="22" name="Picture 12">
            <a:extLst>
              <a:ext uri="{FF2B5EF4-FFF2-40B4-BE49-F238E27FC236}">
                <a16:creationId xmlns:a16="http://schemas.microsoft.com/office/drawing/2014/main" id="{DAA2264F-0E78-47BE-8D4B-94BB8B14DB6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1560792" y="3997883"/>
            <a:ext cx="419096" cy="1226172"/>
          </a:xfrm>
          <a:prstGeom prst="rect">
            <a:avLst/>
          </a:prstGeom>
          <a:ln w="25400">
            <a:solidFill>
              <a:schemeClr val="tx2">
                <a:lumMod val="85000"/>
              </a:schemeClr>
            </a:solidFill>
          </a:ln>
        </p:spPr>
      </p:pic>
    </p:spTree>
    <p:extLst>
      <p:ext uri="{BB962C8B-B14F-4D97-AF65-F5344CB8AC3E}">
        <p14:creationId xmlns:p14="http://schemas.microsoft.com/office/powerpoint/2010/main" val="341895834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bwMode="auto">
          <a:xfrm>
            <a:off x="7162282" y="1642627"/>
            <a:ext cx="2592288"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fr-BE" sz="1200" noProof="0" dirty="0"/>
              <a:t>Validation sur le terrain</a:t>
            </a:r>
          </a:p>
        </p:txBody>
      </p:sp>
      <p:sp>
        <p:nvSpPr>
          <p:cNvPr id="27" name="Rectangle 26"/>
          <p:cNvSpPr/>
          <p:nvPr/>
        </p:nvSpPr>
        <p:spPr bwMode="auto">
          <a:xfrm>
            <a:off x="4807725" y="1276570"/>
            <a:ext cx="2121664" cy="753244"/>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fr-BE" sz="1200" noProof="0" dirty="0"/>
              <a:t>Planification des travaux et détermination du système de protection</a:t>
            </a:r>
          </a:p>
        </p:txBody>
      </p:sp>
      <p:sp>
        <p:nvSpPr>
          <p:cNvPr id="37" name="Ovaal 21"/>
          <p:cNvSpPr/>
          <p:nvPr/>
        </p:nvSpPr>
        <p:spPr bwMode="auto">
          <a:xfrm>
            <a:off x="4670175" y="1176922"/>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fr-BE" sz="1600" b="1" noProof="0" dirty="0">
                <a:solidFill>
                  <a:schemeClr val="bg1"/>
                </a:solidFill>
                <a:latin typeface="Arial" charset="0"/>
                <a:cs typeface="Arial" charset="0"/>
              </a:rPr>
              <a:t>1</a:t>
            </a:r>
          </a:p>
        </p:txBody>
      </p:sp>
      <p:sp>
        <p:nvSpPr>
          <p:cNvPr id="38" name="Ovaal 22"/>
          <p:cNvSpPr/>
          <p:nvPr/>
        </p:nvSpPr>
        <p:spPr bwMode="auto">
          <a:xfrm>
            <a:off x="7018266" y="1509176"/>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fr-BE" sz="1600" b="1" noProof="0" dirty="0">
                <a:solidFill>
                  <a:schemeClr val="bg1"/>
                </a:solidFill>
                <a:latin typeface="Arial" charset="0"/>
                <a:cs typeface="Arial" charset="0"/>
              </a:rPr>
              <a:t>2</a:t>
            </a:r>
          </a:p>
        </p:txBody>
      </p:sp>
      <p:sp>
        <p:nvSpPr>
          <p:cNvPr id="44" name="Rectangle 43"/>
          <p:cNvSpPr/>
          <p:nvPr/>
        </p:nvSpPr>
        <p:spPr bwMode="auto">
          <a:xfrm>
            <a:off x="7162282" y="2890837"/>
            <a:ext cx="2592288"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fr-BE" sz="1200" noProof="0" dirty="0"/>
              <a:t>Détermination de l’emplacement de l’agent garde-frontière</a:t>
            </a:r>
          </a:p>
        </p:txBody>
      </p:sp>
      <p:sp>
        <p:nvSpPr>
          <p:cNvPr id="45" name="Ovaal 22"/>
          <p:cNvSpPr/>
          <p:nvPr/>
        </p:nvSpPr>
        <p:spPr bwMode="auto">
          <a:xfrm>
            <a:off x="7018266" y="2746821"/>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fr-BE" sz="1600" b="1" noProof="0" dirty="0">
                <a:solidFill>
                  <a:schemeClr val="bg1"/>
                </a:solidFill>
                <a:latin typeface="Arial" charset="0"/>
                <a:cs typeface="Arial" charset="0"/>
              </a:rPr>
              <a:t>3</a:t>
            </a:r>
          </a:p>
        </p:txBody>
      </p:sp>
      <p:sp>
        <p:nvSpPr>
          <p:cNvPr id="48" name="Rectangle 47"/>
          <p:cNvSpPr/>
          <p:nvPr/>
        </p:nvSpPr>
        <p:spPr bwMode="auto">
          <a:xfrm>
            <a:off x="7162282" y="4139046"/>
            <a:ext cx="2592288"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fr-BE" sz="1200" noProof="0" dirty="0"/>
              <a:t>Briefing des agents</a:t>
            </a:r>
          </a:p>
          <a:p>
            <a:pPr algn="ctr"/>
            <a:r>
              <a:rPr lang="fr-BE" sz="1200" noProof="0" dirty="0"/>
              <a:t>Contrôle de l’équipement de l’agent garde-frontière</a:t>
            </a:r>
          </a:p>
        </p:txBody>
      </p:sp>
      <p:sp>
        <p:nvSpPr>
          <p:cNvPr id="49" name="Ovaal 22"/>
          <p:cNvSpPr/>
          <p:nvPr/>
        </p:nvSpPr>
        <p:spPr bwMode="auto">
          <a:xfrm>
            <a:off x="7018266" y="3995030"/>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fr-BE" sz="1600" b="1" noProof="0" dirty="0">
                <a:solidFill>
                  <a:schemeClr val="bg1"/>
                </a:solidFill>
                <a:latin typeface="Arial" charset="0"/>
                <a:cs typeface="Arial" charset="0"/>
              </a:rPr>
              <a:t>4</a:t>
            </a:r>
          </a:p>
        </p:txBody>
      </p:sp>
      <p:sp>
        <p:nvSpPr>
          <p:cNvPr id="51" name="Rectangle 50"/>
          <p:cNvSpPr/>
          <p:nvPr/>
        </p:nvSpPr>
        <p:spPr bwMode="auto">
          <a:xfrm>
            <a:off x="7162282" y="5354741"/>
            <a:ext cx="2592288"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fr-BE" sz="1200" noProof="0" dirty="0"/>
              <a:t>Installation des agents</a:t>
            </a:r>
          </a:p>
          <a:p>
            <a:pPr algn="ctr"/>
            <a:r>
              <a:rPr lang="fr-BE" sz="1200" noProof="0" dirty="0"/>
              <a:t>Tests préalables</a:t>
            </a:r>
          </a:p>
        </p:txBody>
      </p:sp>
      <p:sp>
        <p:nvSpPr>
          <p:cNvPr id="52" name="Ovaal 22"/>
          <p:cNvSpPr/>
          <p:nvPr/>
        </p:nvSpPr>
        <p:spPr bwMode="auto">
          <a:xfrm>
            <a:off x="7018266" y="5158477"/>
            <a:ext cx="288032" cy="288032"/>
          </a:xfrm>
          <a:prstGeom prst="ellipse">
            <a:avLst/>
          </a:prstGeom>
          <a:solidFill>
            <a:schemeClr val="accent4"/>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fr-BE" sz="1600" b="1" noProof="0" dirty="0">
                <a:solidFill>
                  <a:schemeClr val="bg1"/>
                </a:solidFill>
                <a:latin typeface="Arial" charset="0"/>
                <a:cs typeface="Arial" charset="0"/>
              </a:rPr>
              <a:t>5</a:t>
            </a:r>
          </a:p>
        </p:txBody>
      </p:sp>
      <p:sp>
        <p:nvSpPr>
          <p:cNvPr id="29" name="Rectangle 28"/>
          <p:cNvSpPr/>
          <p:nvPr/>
        </p:nvSpPr>
        <p:spPr bwMode="auto">
          <a:xfrm>
            <a:off x="4807726" y="5123841"/>
            <a:ext cx="2094233"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fr-BE" sz="1200" noProof="0" dirty="0"/>
              <a:t>Fonctionnement </a:t>
            </a:r>
          </a:p>
          <a:p>
            <a:pPr algn="ctr"/>
            <a:r>
              <a:rPr lang="fr-BE" sz="1200" noProof="0" dirty="0"/>
              <a:t>du système de protection</a:t>
            </a:r>
          </a:p>
        </p:txBody>
      </p:sp>
      <p:sp>
        <p:nvSpPr>
          <p:cNvPr id="30" name="Ovaal 22"/>
          <p:cNvSpPr/>
          <p:nvPr/>
        </p:nvSpPr>
        <p:spPr bwMode="auto">
          <a:xfrm>
            <a:off x="4663710" y="5003142"/>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fr-BE" sz="1600" b="1" noProof="0" dirty="0">
                <a:solidFill>
                  <a:schemeClr val="bg1"/>
                </a:solidFill>
                <a:latin typeface="Arial" charset="0"/>
                <a:cs typeface="Arial" charset="0"/>
              </a:rPr>
              <a:t>6</a:t>
            </a:r>
          </a:p>
        </p:txBody>
      </p:sp>
      <p:sp>
        <p:nvSpPr>
          <p:cNvPr id="31" name="Rectangle 30"/>
          <p:cNvSpPr/>
          <p:nvPr/>
        </p:nvSpPr>
        <p:spPr bwMode="auto">
          <a:xfrm>
            <a:off x="2331733" y="5123841"/>
            <a:ext cx="2094233"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fr-BE" sz="1200" noProof="0" dirty="0"/>
              <a:t>Fin des travaux </a:t>
            </a:r>
          </a:p>
          <a:p>
            <a:pPr algn="ctr"/>
            <a:r>
              <a:rPr lang="fr-BE" sz="1200" noProof="0" dirty="0"/>
              <a:t>Suppression de la protection</a:t>
            </a:r>
          </a:p>
        </p:txBody>
      </p:sp>
      <p:sp>
        <p:nvSpPr>
          <p:cNvPr id="53" name="Ovaal 22"/>
          <p:cNvSpPr/>
          <p:nvPr/>
        </p:nvSpPr>
        <p:spPr bwMode="auto">
          <a:xfrm>
            <a:off x="2187717" y="5003142"/>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fr-BE" sz="1600" b="1" noProof="0" dirty="0">
                <a:solidFill>
                  <a:schemeClr val="bg1"/>
                </a:solidFill>
                <a:latin typeface="Arial" charset="0"/>
                <a:cs typeface="Arial" charset="0"/>
              </a:rPr>
              <a:t>7</a:t>
            </a:r>
          </a:p>
        </p:txBody>
      </p:sp>
      <p:sp>
        <p:nvSpPr>
          <p:cNvPr id="33" name="Draaiende pijl 15"/>
          <p:cNvSpPr/>
          <p:nvPr/>
        </p:nvSpPr>
        <p:spPr bwMode="auto">
          <a:xfrm rot="1987104">
            <a:off x="4388265" y="2450767"/>
            <a:ext cx="2160000" cy="2126743"/>
          </a:xfrm>
          <a:prstGeom prst="circularArrow">
            <a:avLst>
              <a:gd name="adj1" fmla="val 7689"/>
              <a:gd name="adj2" fmla="val 36663"/>
              <a:gd name="adj3" fmla="val 3785039"/>
              <a:gd name="adj4" fmla="val 12343958"/>
              <a:gd name="adj5" fmla="val 7273"/>
            </a:avLst>
          </a:prstGeom>
          <a:gradFill flip="none" rotWithShape="1">
            <a:gsLst>
              <a:gs pos="100000">
                <a:schemeClr val="bg1">
                  <a:lumMod val="65000"/>
                </a:schemeClr>
              </a:gs>
              <a:gs pos="100000">
                <a:schemeClr val="bg1">
                  <a:lumMod val="65000"/>
                </a:schemeClr>
              </a:gs>
              <a:gs pos="52000">
                <a:schemeClr val="bg1">
                  <a:lumMod val="85000"/>
                </a:schemeClr>
              </a:gs>
            </a:gsLst>
            <a:lin ang="2700000" scaled="1"/>
            <a:tileRect/>
          </a:gradFill>
          <a:ln w="317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fr-BE" noProof="0" dirty="0">
              <a:solidFill>
                <a:srgbClr val="FF0000"/>
              </a:solidFill>
            </a:endParaRPr>
          </a:p>
        </p:txBody>
      </p:sp>
      <p:grpSp>
        <p:nvGrpSpPr>
          <p:cNvPr id="2" name="Group 1"/>
          <p:cNvGrpSpPr/>
          <p:nvPr/>
        </p:nvGrpSpPr>
        <p:grpSpPr>
          <a:xfrm>
            <a:off x="3531526" y="2450767"/>
            <a:ext cx="2924776" cy="2160240"/>
            <a:chOff x="2007525" y="2644722"/>
            <a:chExt cx="2924776" cy="2160240"/>
          </a:xfrm>
        </p:grpSpPr>
        <p:sp>
          <p:nvSpPr>
            <p:cNvPr id="32" name="PIJL-LINKS 27"/>
            <p:cNvSpPr/>
            <p:nvPr/>
          </p:nvSpPr>
          <p:spPr bwMode="auto">
            <a:xfrm>
              <a:off x="2007525" y="4444922"/>
              <a:ext cx="1872208" cy="360040"/>
            </a:xfrm>
            <a:prstGeom prst="leftArrow">
              <a:avLst/>
            </a:prstGeom>
            <a:solidFill>
              <a:schemeClr val="bg1">
                <a:lumMod val="85000"/>
              </a:schemeClr>
            </a:solidFill>
            <a:ln w="317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fr-BE" noProof="0" dirty="0"/>
            </a:p>
          </p:txBody>
        </p:sp>
        <p:sp>
          <p:nvSpPr>
            <p:cNvPr id="35" name="Ovaal 14"/>
            <p:cNvSpPr/>
            <p:nvPr/>
          </p:nvSpPr>
          <p:spPr bwMode="auto">
            <a:xfrm>
              <a:off x="3663709" y="2644722"/>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fr-BE" sz="1600" b="1" noProof="0" dirty="0">
                  <a:solidFill>
                    <a:schemeClr val="bg1"/>
                  </a:solidFill>
                  <a:latin typeface="Arial" charset="0"/>
                  <a:cs typeface="Arial" charset="0"/>
                </a:rPr>
                <a:t>1</a:t>
              </a:r>
            </a:p>
          </p:txBody>
        </p:sp>
        <p:sp>
          <p:nvSpPr>
            <p:cNvPr id="36" name="Ovaal 18"/>
            <p:cNvSpPr/>
            <p:nvPr/>
          </p:nvSpPr>
          <p:spPr bwMode="auto">
            <a:xfrm>
              <a:off x="4283784" y="2809867"/>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fr-BE" sz="1600" b="1" noProof="0" dirty="0">
                  <a:solidFill>
                    <a:schemeClr val="bg1"/>
                  </a:solidFill>
                  <a:latin typeface="Arial" charset="0"/>
                  <a:cs typeface="Arial" charset="0"/>
                </a:rPr>
                <a:t>2</a:t>
              </a:r>
            </a:p>
          </p:txBody>
        </p:sp>
        <p:sp>
          <p:nvSpPr>
            <p:cNvPr id="41" name="Ovaal 18"/>
            <p:cNvSpPr/>
            <p:nvPr/>
          </p:nvSpPr>
          <p:spPr bwMode="auto">
            <a:xfrm>
              <a:off x="4644269" y="3322885"/>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fr-BE" sz="1600" b="1" noProof="0" dirty="0">
                  <a:solidFill>
                    <a:schemeClr val="bg1"/>
                  </a:solidFill>
                  <a:latin typeface="Arial" charset="0"/>
                  <a:cs typeface="Arial" charset="0"/>
                </a:rPr>
                <a:t>3</a:t>
              </a:r>
            </a:p>
          </p:txBody>
        </p:sp>
        <p:sp>
          <p:nvSpPr>
            <p:cNvPr id="46" name="Ovaal 18"/>
            <p:cNvSpPr/>
            <p:nvPr/>
          </p:nvSpPr>
          <p:spPr bwMode="auto">
            <a:xfrm>
              <a:off x="4246839" y="4374201"/>
              <a:ext cx="288032" cy="288032"/>
            </a:xfrm>
            <a:prstGeom prst="ellipse">
              <a:avLst/>
            </a:prstGeom>
            <a:solidFill>
              <a:schemeClr val="accent4"/>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fr-BE" sz="1600" b="1" noProof="0" dirty="0">
                  <a:solidFill>
                    <a:schemeClr val="bg1"/>
                  </a:solidFill>
                  <a:latin typeface="Arial" charset="0"/>
                  <a:cs typeface="Arial" charset="0"/>
                </a:rPr>
                <a:t>5</a:t>
              </a:r>
            </a:p>
          </p:txBody>
        </p:sp>
        <p:sp>
          <p:nvSpPr>
            <p:cNvPr id="47" name="Ovaal 18"/>
            <p:cNvSpPr/>
            <p:nvPr/>
          </p:nvSpPr>
          <p:spPr bwMode="auto">
            <a:xfrm>
              <a:off x="4644269" y="3903091"/>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fr-BE" sz="1600" b="1" noProof="0" dirty="0">
                  <a:solidFill>
                    <a:schemeClr val="bg1"/>
                  </a:solidFill>
                  <a:latin typeface="Arial" charset="0"/>
                  <a:cs typeface="Arial" charset="0"/>
                </a:rPr>
                <a:t>4</a:t>
              </a:r>
            </a:p>
          </p:txBody>
        </p:sp>
        <p:sp>
          <p:nvSpPr>
            <p:cNvPr id="50" name="Ovaal 18"/>
            <p:cNvSpPr/>
            <p:nvPr/>
          </p:nvSpPr>
          <p:spPr bwMode="auto">
            <a:xfrm>
              <a:off x="3581051" y="4480926"/>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fr-BE" sz="1600" b="1" noProof="0" dirty="0">
                  <a:solidFill>
                    <a:schemeClr val="bg1"/>
                  </a:solidFill>
                  <a:latin typeface="Arial" charset="0"/>
                  <a:cs typeface="Arial" charset="0"/>
                </a:rPr>
                <a:t>6</a:t>
              </a:r>
            </a:p>
          </p:txBody>
        </p:sp>
        <p:sp>
          <p:nvSpPr>
            <p:cNvPr id="54" name="Ovaal 18"/>
            <p:cNvSpPr/>
            <p:nvPr/>
          </p:nvSpPr>
          <p:spPr bwMode="auto">
            <a:xfrm>
              <a:off x="2943629" y="4480926"/>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fr-BE" sz="1600" b="1" noProof="0" dirty="0">
                  <a:solidFill>
                    <a:schemeClr val="bg1"/>
                  </a:solidFill>
                  <a:latin typeface="Arial" charset="0"/>
                  <a:cs typeface="Arial" charset="0"/>
                </a:rPr>
                <a:t>7</a:t>
              </a:r>
            </a:p>
          </p:txBody>
        </p:sp>
      </p:gr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6446" y="2866209"/>
            <a:ext cx="1015178" cy="1375403"/>
          </a:xfrm>
          <a:prstGeom prst="rect">
            <a:avLst/>
          </a:prstGeom>
        </p:spPr>
      </p:pic>
      <p:sp>
        <p:nvSpPr>
          <p:cNvPr id="39" name="Wolkvormige toelichting 17"/>
          <p:cNvSpPr/>
          <p:nvPr/>
        </p:nvSpPr>
        <p:spPr bwMode="auto">
          <a:xfrm>
            <a:off x="2056919" y="2238508"/>
            <a:ext cx="2590502" cy="1096869"/>
          </a:xfrm>
          <a:prstGeom prst="cloudCallout">
            <a:avLst>
              <a:gd name="adj1" fmla="val 64202"/>
              <a:gd name="adj2" fmla="val 32311"/>
            </a:avLst>
          </a:prstGeom>
          <a:noFill/>
          <a:ln w="31750" cap="flat" cmpd="sng" algn="ctr">
            <a:solidFill>
              <a:schemeClr val="accent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endParaRPr lang="fr-BE" sz="1200" noProof="0" dirty="0">
              <a:solidFill>
                <a:schemeClr val="tx2"/>
              </a:solidFill>
            </a:endParaRPr>
          </a:p>
        </p:txBody>
      </p:sp>
      <p:sp>
        <p:nvSpPr>
          <p:cNvPr id="34" name="TextBox 33"/>
          <p:cNvSpPr txBox="1"/>
          <p:nvPr/>
        </p:nvSpPr>
        <p:spPr>
          <a:xfrm>
            <a:off x="2556292" y="2417610"/>
            <a:ext cx="1584176" cy="738664"/>
          </a:xfrm>
          <a:prstGeom prst="rect">
            <a:avLst/>
          </a:prstGeom>
          <a:noFill/>
        </p:spPr>
        <p:txBody>
          <a:bodyPr wrap="square" rtlCol="0">
            <a:spAutoFit/>
          </a:bodyPr>
          <a:lstStyle/>
          <a:p>
            <a:r>
              <a:rPr lang="fr-BE" sz="1400" b="1" noProof="0" dirty="0">
                <a:solidFill>
                  <a:srgbClr val="005DA4"/>
                </a:solidFill>
                <a:latin typeface="+mn-lt"/>
              </a:rPr>
              <a:t>Établir un système de protection? </a:t>
            </a:r>
          </a:p>
          <a:p>
            <a:r>
              <a:rPr lang="fr-BE" sz="1400" b="1" noProof="0" dirty="0">
                <a:solidFill>
                  <a:srgbClr val="005DA4"/>
                </a:solidFill>
                <a:latin typeface="+mn-lt"/>
              </a:rPr>
              <a:t>Quelle approche? </a:t>
            </a:r>
          </a:p>
        </p:txBody>
      </p:sp>
      <p:pic>
        <p:nvPicPr>
          <p:cNvPr id="42" name="Picture 11" descr="D:\Documents And Settings\GQR7802\Local Settings\Temporary Internet Files\Content.IE5\HNYX0581\MC900441310[1].png">
            <a:extLst>
              <a:ext uri="{FF2B5EF4-FFF2-40B4-BE49-F238E27FC236}">
                <a16:creationId xmlns:a16="http://schemas.microsoft.com/office/drawing/2014/main" id="{75ADF102-888E-405B-9224-D64C82F50CB0}"/>
              </a:ext>
            </a:extLst>
          </p:cNvPr>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623293" y="1075113"/>
            <a:ext cx="519343" cy="423042"/>
          </a:xfrm>
          <a:prstGeom prst="rect">
            <a:avLst/>
          </a:prstGeom>
          <a:noFill/>
          <a:ln w="9525">
            <a:noFill/>
            <a:miter lim="800000"/>
            <a:headEnd/>
            <a:tailEnd/>
          </a:ln>
        </p:spPr>
      </p:pic>
      <p:pic>
        <p:nvPicPr>
          <p:cNvPr id="40" name="Picture 11" descr="D:\Documents And Settings\GQR7802\Local Settings\Temporary Internet Files\Content.IE5\HNYX0581\MC900441310[1].png">
            <a:extLst>
              <a:ext uri="{FF2B5EF4-FFF2-40B4-BE49-F238E27FC236}">
                <a16:creationId xmlns:a16="http://schemas.microsoft.com/office/drawing/2014/main" id="{664365A0-E57E-4C82-B30B-2466FD52DD57}"/>
              </a:ext>
            </a:extLst>
          </p:cNvPr>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9422579" y="1467820"/>
            <a:ext cx="519343" cy="423042"/>
          </a:xfrm>
          <a:prstGeom prst="rect">
            <a:avLst/>
          </a:prstGeom>
          <a:noFill/>
          <a:ln w="9525">
            <a:noFill/>
            <a:miter lim="800000"/>
            <a:headEnd/>
            <a:tailEnd/>
          </a:ln>
        </p:spPr>
      </p:pic>
      <p:pic>
        <p:nvPicPr>
          <p:cNvPr id="43" name="Picture 11" descr="D:\Documents And Settings\GQR7802\Local Settings\Temporary Internet Files\Content.IE5\HNYX0581\MC900441310[1].png">
            <a:extLst>
              <a:ext uri="{FF2B5EF4-FFF2-40B4-BE49-F238E27FC236}">
                <a16:creationId xmlns:a16="http://schemas.microsoft.com/office/drawing/2014/main" id="{3E00D20F-82AE-4913-A0B0-F403BC01C077}"/>
              </a:ext>
            </a:extLst>
          </p:cNvPr>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9494898" y="2654688"/>
            <a:ext cx="519343" cy="423042"/>
          </a:xfrm>
          <a:prstGeom prst="rect">
            <a:avLst/>
          </a:prstGeom>
          <a:noFill/>
          <a:ln w="9525">
            <a:noFill/>
            <a:miter lim="800000"/>
            <a:headEnd/>
            <a:tailEnd/>
          </a:ln>
        </p:spPr>
      </p:pic>
      <p:pic>
        <p:nvPicPr>
          <p:cNvPr id="55" name="Picture 11" descr="D:\Documents And Settings\GQR7802\Local Settings\Temporary Internet Files\Content.IE5\HNYX0581\MC900441310[1].png">
            <a:extLst>
              <a:ext uri="{FF2B5EF4-FFF2-40B4-BE49-F238E27FC236}">
                <a16:creationId xmlns:a16="http://schemas.microsoft.com/office/drawing/2014/main" id="{38046F71-DA96-4C83-9EA2-6E862B40B1BD}"/>
              </a:ext>
            </a:extLst>
          </p:cNvPr>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9494898" y="3968725"/>
            <a:ext cx="519343" cy="423042"/>
          </a:xfrm>
          <a:prstGeom prst="rect">
            <a:avLst/>
          </a:prstGeom>
          <a:noFill/>
          <a:ln w="9525">
            <a:noFill/>
            <a:miter lim="800000"/>
            <a:headEnd/>
            <a:tailEnd/>
          </a:ln>
        </p:spPr>
      </p:pic>
      <p:pic>
        <p:nvPicPr>
          <p:cNvPr id="56" name="Picture 11" descr="D:\Documents And Settings\GQR7802\Local Settings\Temporary Internet Files\Content.IE5\HNYX0581\MC900441310[1].png">
            <a:extLst>
              <a:ext uri="{FF2B5EF4-FFF2-40B4-BE49-F238E27FC236}">
                <a16:creationId xmlns:a16="http://schemas.microsoft.com/office/drawing/2014/main" id="{5D07FD9B-EA08-43CF-A6A4-B25CB83E968B}"/>
              </a:ext>
            </a:extLst>
          </p:cNvPr>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9461227" y="5096759"/>
            <a:ext cx="519343" cy="423042"/>
          </a:xfrm>
          <a:prstGeom prst="rect">
            <a:avLst/>
          </a:prstGeom>
          <a:noFill/>
          <a:ln w="9525">
            <a:noFill/>
            <a:miter lim="800000"/>
            <a:headEnd/>
            <a:tailEnd/>
          </a:ln>
        </p:spPr>
      </p:pic>
    </p:spTree>
    <p:extLst>
      <p:ext uri="{BB962C8B-B14F-4D97-AF65-F5344CB8AC3E}">
        <p14:creationId xmlns:p14="http://schemas.microsoft.com/office/powerpoint/2010/main" val="222081479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bwMode="auto">
          <a:xfrm>
            <a:off x="7162282" y="1642627"/>
            <a:ext cx="2592288"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fr-BE" sz="1200" noProof="0" dirty="0"/>
              <a:t>Validation sur le terrain</a:t>
            </a:r>
          </a:p>
        </p:txBody>
      </p:sp>
      <p:sp>
        <p:nvSpPr>
          <p:cNvPr id="27" name="Rectangle 26"/>
          <p:cNvSpPr/>
          <p:nvPr/>
        </p:nvSpPr>
        <p:spPr bwMode="auto">
          <a:xfrm>
            <a:off x="4807725" y="1276570"/>
            <a:ext cx="2121664" cy="753244"/>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fr-BE" sz="1200" noProof="0" dirty="0"/>
              <a:t>Planification des travaux et détermination du système de protection</a:t>
            </a:r>
          </a:p>
        </p:txBody>
      </p:sp>
      <p:sp>
        <p:nvSpPr>
          <p:cNvPr id="37" name="Ovaal 21"/>
          <p:cNvSpPr/>
          <p:nvPr/>
        </p:nvSpPr>
        <p:spPr bwMode="auto">
          <a:xfrm>
            <a:off x="4670175" y="1176922"/>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fr-BE" sz="1600" b="1" noProof="0" dirty="0">
                <a:solidFill>
                  <a:schemeClr val="bg1"/>
                </a:solidFill>
                <a:latin typeface="Arial" charset="0"/>
                <a:cs typeface="Arial" charset="0"/>
              </a:rPr>
              <a:t>1</a:t>
            </a:r>
          </a:p>
        </p:txBody>
      </p:sp>
      <p:sp>
        <p:nvSpPr>
          <p:cNvPr id="38" name="Ovaal 22"/>
          <p:cNvSpPr/>
          <p:nvPr/>
        </p:nvSpPr>
        <p:spPr bwMode="auto">
          <a:xfrm>
            <a:off x="7018266" y="1509176"/>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fr-BE" sz="1600" b="1" noProof="0" dirty="0">
                <a:solidFill>
                  <a:schemeClr val="bg1"/>
                </a:solidFill>
                <a:latin typeface="Arial" charset="0"/>
                <a:cs typeface="Arial" charset="0"/>
              </a:rPr>
              <a:t>2</a:t>
            </a:r>
          </a:p>
        </p:txBody>
      </p:sp>
      <p:sp>
        <p:nvSpPr>
          <p:cNvPr id="44" name="Rectangle 43"/>
          <p:cNvSpPr/>
          <p:nvPr/>
        </p:nvSpPr>
        <p:spPr bwMode="auto">
          <a:xfrm>
            <a:off x="7162282" y="2890837"/>
            <a:ext cx="2592288"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fr-BE" sz="1200" noProof="0" dirty="0"/>
              <a:t>Détermination de l’emplacement de l’agent garde-frontière</a:t>
            </a:r>
          </a:p>
        </p:txBody>
      </p:sp>
      <p:sp>
        <p:nvSpPr>
          <p:cNvPr id="45" name="Ovaal 22"/>
          <p:cNvSpPr/>
          <p:nvPr/>
        </p:nvSpPr>
        <p:spPr bwMode="auto">
          <a:xfrm>
            <a:off x="7018266" y="2746821"/>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fr-BE" sz="1600" b="1" noProof="0" dirty="0">
                <a:solidFill>
                  <a:schemeClr val="bg1"/>
                </a:solidFill>
                <a:latin typeface="Arial" charset="0"/>
                <a:cs typeface="Arial" charset="0"/>
              </a:rPr>
              <a:t>3</a:t>
            </a:r>
          </a:p>
        </p:txBody>
      </p:sp>
      <p:sp>
        <p:nvSpPr>
          <p:cNvPr id="48" name="Rectangle 47"/>
          <p:cNvSpPr/>
          <p:nvPr/>
        </p:nvSpPr>
        <p:spPr bwMode="auto">
          <a:xfrm>
            <a:off x="7162282" y="4139046"/>
            <a:ext cx="2592288"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fr-BE" sz="1200" noProof="0" dirty="0"/>
              <a:t>Briefing des agents</a:t>
            </a:r>
          </a:p>
          <a:p>
            <a:pPr algn="ctr"/>
            <a:r>
              <a:rPr lang="fr-BE" sz="1200" noProof="0" dirty="0"/>
              <a:t>Contrôle de l’équipement de l’agent garde-frontière</a:t>
            </a:r>
          </a:p>
        </p:txBody>
      </p:sp>
      <p:sp>
        <p:nvSpPr>
          <p:cNvPr id="49" name="Ovaal 22"/>
          <p:cNvSpPr/>
          <p:nvPr/>
        </p:nvSpPr>
        <p:spPr bwMode="auto">
          <a:xfrm>
            <a:off x="7018266" y="3995030"/>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fr-BE" sz="1600" b="1" noProof="0" dirty="0">
                <a:solidFill>
                  <a:schemeClr val="bg1"/>
                </a:solidFill>
                <a:latin typeface="Arial" charset="0"/>
                <a:cs typeface="Arial" charset="0"/>
              </a:rPr>
              <a:t>4</a:t>
            </a:r>
          </a:p>
        </p:txBody>
      </p:sp>
      <p:sp>
        <p:nvSpPr>
          <p:cNvPr id="51" name="Rectangle 50"/>
          <p:cNvSpPr/>
          <p:nvPr/>
        </p:nvSpPr>
        <p:spPr bwMode="auto">
          <a:xfrm>
            <a:off x="7162282" y="5354741"/>
            <a:ext cx="2592288"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fr-BE" sz="1200" noProof="0" dirty="0"/>
              <a:t>Installation des agents</a:t>
            </a:r>
          </a:p>
          <a:p>
            <a:pPr algn="ctr"/>
            <a:r>
              <a:rPr lang="fr-BE" sz="1200" noProof="0" dirty="0"/>
              <a:t>Tests préalables</a:t>
            </a:r>
          </a:p>
        </p:txBody>
      </p:sp>
      <p:sp>
        <p:nvSpPr>
          <p:cNvPr id="52" name="Ovaal 22"/>
          <p:cNvSpPr/>
          <p:nvPr/>
        </p:nvSpPr>
        <p:spPr bwMode="auto">
          <a:xfrm>
            <a:off x="7018266" y="5158477"/>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fr-BE" sz="1600" b="1" noProof="0" dirty="0">
                <a:solidFill>
                  <a:schemeClr val="bg1"/>
                </a:solidFill>
                <a:latin typeface="Arial" charset="0"/>
                <a:cs typeface="Arial" charset="0"/>
              </a:rPr>
              <a:t>5</a:t>
            </a:r>
          </a:p>
        </p:txBody>
      </p:sp>
      <p:sp>
        <p:nvSpPr>
          <p:cNvPr id="29" name="Rectangle 28"/>
          <p:cNvSpPr/>
          <p:nvPr/>
        </p:nvSpPr>
        <p:spPr bwMode="auto">
          <a:xfrm>
            <a:off x="4807726" y="5123841"/>
            <a:ext cx="2094233"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fr-BE" sz="1200" noProof="0" dirty="0"/>
              <a:t>Fonctionnement </a:t>
            </a:r>
          </a:p>
          <a:p>
            <a:pPr algn="ctr"/>
            <a:r>
              <a:rPr lang="fr-BE" sz="1200" noProof="0" dirty="0"/>
              <a:t>du système de protection</a:t>
            </a:r>
          </a:p>
        </p:txBody>
      </p:sp>
      <p:sp>
        <p:nvSpPr>
          <p:cNvPr id="30" name="Ovaal 22"/>
          <p:cNvSpPr/>
          <p:nvPr/>
        </p:nvSpPr>
        <p:spPr bwMode="auto">
          <a:xfrm>
            <a:off x="4663710" y="5003142"/>
            <a:ext cx="288032" cy="288032"/>
          </a:xfrm>
          <a:prstGeom prst="ellipse">
            <a:avLst/>
          </a:prstGeom>
          <a:solidFill>
            <a:schemeClr val="accent4"/>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fr-BE" sz="1600" b="1" noProof="0" dirty="0">
                <a:solidFill>
                  <a:schemeClr val="bg1"/>
                </a:solidFill>
                <a:latin typeface="Arial" charset="0"/>
                <a:cs typeface="Arial" charset="0"/>
              </a:rPr>
              <a:t>6</a:t>
            </a:r>
          </a:p>
        </p:txBody>
      </p:sp>
      <p:sp>
        <p:nvSpPr>
          <p:cNvPr id="31" name="Rectangle 30"/>
          <p:cNvSpPr/>
          <p:nvPr/>
        </p:nvSpPr>
        <p:spPr bwMode="auto">
          <a:xfrm>
            <a:off x="2331733" y="5123841"/>
            <a:ext cx="2094233"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fr-BE" sz="1200" noProof="0" dirty="0"/>
              <a:t>Fin des travaux </a:t>
            </a:r>
          </a:p>
          <a:p>
            <a:pPr algn="ctr"/>
            <a:r>
              <a:rPr lang="fr-BE" sz="1200" noProof="0" dirty="0"/>
              <a:t>Suppression de la protection</a:t>
            </a:r>
          </a:p>
        </p:txBody>
      </p:sp>
      <p:sp>
        <p:nvSpPr>
          <p:cNvPr id="53" name="Ovaal 22"/>
          <p:cNvSpPr/>
          <p:nvPr/>
        </p:nvSpPr>
        <p:spPr bwMode="auto">
          <a:xfrm>
            <a:off x="2187717" y="5003142"/>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fr-BE" sz="1600" b="1" noProof="0" dirty="0">
                <a:solidFill>
                  <a:schemeClr val="bg1"/>
                </a:solidFill>
                <a:latin typeface="Arial" charset="0"/>
                <a:cs typeface="Arial" charset="0"/>
              </a:rPr>
              <a:t>7</a:t>
            </a:r>
          </a:p>
        </p:txBody>
      </p:sp>
      <p:sp>
        <p:nvSpPr>
          <p:cNvPr id="33" name="Draaiende pijl 15"/>
          <p:cNvSpPr/>
          <p:nvPr/>
        </p:nvSpPr>
        <p:spPr bwMode="auto">
          <a:xfrm rot="1987104">
            <a:off x="4388265" y="2450767"/>
            <a:ext cx="2160000" cy="2126743"/>
          </a:xfrm>
          <a:prstGeom prst="circularArrow">
            <a:avLst>
              <a:gd name="adj1" fmla="val 7689"/>
              <a:gd name="adj2" fmla="val 36663"/>
              <a:gd name="adj3" fmla="val 3785039"/>
              <a:gd name="adj4" fmla="val 12343958"/>
              <a:gd name="adj5" fmla="val 7273"/>
            </a:avLst>
          </a:prstGeom>
          <a:gradFill flip="none" rotWithShape="1">
            <a:gsLst>
              <a:gs pos="100000">
                <a:schemeClr val="bg1">
                  <a:lumMod val="65000"/>
                </a:schemeClr>
              </a:gs>
              <a:gs pos="100000">
                <a:schemeClr val="bg1">
                  <a:lumMod val="65000"/>
                </a:schemeClr>
              </a:gs>
              <a:gs pos="52000">
                <a:schemeClr val="bg1">
                  <a:lumMod val="85000"/>
                </a:schemeClr>
              </a:gs>
            </a:gsLst>
            <a:lin ang="2700000" scaled="1"/>
            <a:tileRect/>
          </a:gradFill>
          <a:ln w="317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fr-BE" noProof="0" dirty="0">
              <a:solidFill>
                <a:srgbClr val="FF0000"/>
              </a:solidFill>
            </a:endParaRPr>
          </a:p>
        </p:txBody>
      </p:sp>
      <p:grpSp>
        <p:nvGrpSpPr>
          <p:cNvPr id="2" name="Group 1"/>
          <p:cNvGrpSpPr/>
          <p:nvPr/>
        </p:nvGrpSpPr>
        <p:grpSpPr>
          <a:xfrm>
            <a:off x="3531526" y="2450767"/>
            <a:ext cx="2924776" cy="2160240"/>
            <a:chOff x="2007525" y="2644722"/>
            <a:chExt cx="2924776" cy="2160240"/>
          </a:xfrm>
        </p:grpSpPr>
        <p:sp>
          <p:nvSpPr>
            <p:cNvPr id="32" name="PIJL-LINKS 27"/>
            <p:cNvSpPr/>
            <p:nvPr/>
          </p:nvSpPr>
          <p:spPr bwMode="auto">
            <a:xfrm>
              <a:off x="2007525" y="4444922"/>
              <a:ext cx="1872208" cy="360040"/>
            </a:xfrm>
            <a:prstGeom prst="leftArrow">
              <a:avLst/>
            </a:prstGeom>
            <a:solidFill>
              <a:schemeClr val="bg1">
                <a:lumMod val="85000"/>
              </a:schemeClr>
            </a:solidFill>
            <a:ln w="317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fr-BE" noProof="0" dirty="0"/>
            </a:p>
          </p:txBody>
        </p:sp>
        <p:sp>
          <p:nvSpPr>
            <p:cNvPr id="35" name="Ovaal 14"/>
            <p:cNvSpPr/>
            <p:nvPr/>
          </p:nvSpPr>
          <p:spPr bwMode="auto">
            <a:xfrm>
              <a:off x="3663709" y="2644722"/>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fr-BE" sz="1600" b="1" noProof="0" dirty="0">
                  <a:solidFill>
                    <a:schemeClr val="bg1"/>
                  </a:solidFill>
                  <a:latin typeface="Arial" charset="0"/>
                  <a:cs typeface="Arial" charset="0"/>
                </a:rPr>
                <a:t>1</a:t>
              </a:r>
            </a:p>
          </p:txBody>
        </p:sp>
        <p:sp>
          <p:nvSpPr>
            <p:cNvPr id="36" name="Ovaal 18"/>
            <p:cNvSpPr/>
            <p:nvPr/>
          </p:nvSpPr>
          <p:spPr bwMode="auto">
            <a:xfrm>
              <a:off x="4283784" y="2809867"/>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fr-BE" sz="1600" b="1" noProof="0" dirty="0">
                  <a:solidFill>
                    <a:schemeClr val="bg1"/>
                  </a:solidFill>
                  <a:latin typeface="Arial" charset="0"/>
                  <a:cs typeface="Arial" charset="0"/>
                </a:rPr>
                <a:t>2</a:t>
              </a:r>
            </a:p>
          </p:txBody>
        </p:sp>
        <p:sp>
          <p:nvSpPr>
            <p:cNvPr id="41" name="Ovaal 18"/>
            <p:cNvSpPr/>
            <p:nvPr/>
          </p:nvSpPr>
          <p:spPr bwMode="auto">
            <a:xfrm>
              <a:off x="4644269" y="3322885"/>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fr-BE" sz="1600" b="1" noProof="0" dirty="0">
                  <a:solidFill>
                    <a:schemeClr val="bg1"/>
                  </a:solidFill>
                  <a:latin typeface="Arial" charset="0"/>
                  <a:cs typeface="Arial" charset="0"/>
                </a:rPr>
                <a:t>3</a:t>
              </a:r>
            </a:p>
          </p:txBody>
        </p:sp>
        <p:sp>
          <p:nvSpPr>
            <p:cNvPr id="46" name="Ovaal 18"/>
            <p:cNvSpPr/>
            <p:nvPr/>
          </p:nvSpPr>
          <p:spPr bwMode="auto">
            <a:xfrm>
              <a:off x="4246839" y="4374201"/>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fr-BE" sz="1600" b="1" noProof="0" dirty="0">
                  <a:solidFill>
                    <a:schemeClr val="bg1"/>
                  </a:solidFill>
                  <a:latin typeface="Arial" charset="0"/>
                  <a:cs typeface="Arial" charset="0"/>
                </a:rPr>
                <a:t>5</a:t>
              </a:r>
            </a:p>
          </p:txBody>
        </p:sp>
        <p:sp>
          <p:nvSpPr>
            <p:cNvPr id="47" name="Ovaal 18"/>
            <p:cNvSpPr/>
            <p:nvPr/>
          </p:nvSpPr>
          <p:spPr bwMode="auto">
            <a:xfrm>
              <a:off x="4644269" y="3903091"/>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fr-BE" sz="1600" b="1" noProof="0" dirty="0">
                  <a:solidFill>
                    <a:schemeClr val="bg1"/>
                  </a:solidFill>
                  <a:latin typeface="Arial" charset="0"/>
                  <a:cs typeface="Arial" charset="0"/>
                </a:rPr>
                <a:t>4</a:t>
              </a:r>
            </a:p>
          </p:txBody>
        </p:sp>
        <p:sp>
          <p:nvSpPr>
            <p:cNvPr id="50" name="Ovaal 18"/>
            <p:cNvSpPr/>
            <p:nvPr/>
          </p:nvSpPr>
          <p:spPr bwMode="auto">
            <a:xfrm>
              <a:off x="3581051" y="4480926"/>
              <a:ext cx="288032" cy="288032"/>
            </a:xfrm>
            <a:prstGeom prst="ellipse">
              <a:avLst/>
            </a:prstGeom>
            <a:solidFill>
              <a:schemeClr val="accent4"/>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fr-BE" sz="1600" b="1" noProof="0" dirty="0">
                  <a:solidFill>
                    <a:schemeClr val="bg1"/>
                  </a:solidFill>
                  <a:latin typeface="Arial" charset="0"/>
                  <a:cs typeface="Arial" charset="0"/>
                </a:rPr>
                <a:t>6</a:t>
              </a:r>
            </a:p>
          </p:txBody>
        </p:sp>
        <p:sp>
          <p:nvSpPr>
            <p:cNvPr id="54" name="Ovaal 18"/>
            <p:cNvSpPr/>
            <p:nvPr/>
          </p:nvSpPr>
          <p:spPr bwMode="auto">
            <a:xfrm>
              <a:off x="2943629" y="4480926"/>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fr-BE" sz="1600" b="1" noProof="0" dirty="0">
                  <a:solidFill>
                    <a:schemeClr val="bg1"/>
                  </a:solidFill>
                  <a:latin typeface="Arial" charset="0"/>
                  <a:cs typeface="Arial" charset="0"/>
                </a:rPr>
                <a:t>7</a:t>
              </a:r>
            </a:p>
          </p:txBody>
        </p:sp>
      </p:gr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6446" y="2866209"/>
            <a:ext cx="1015178" cy="1375403"/>
          </a:xfrm>
          <a:prstGeom prst="rect">
            <a:avLst/>
          </a:prstGeom>
        </p:spPr>
      </p:pic>
      <p:sp>
        <p:nvSpPr>
          <p:cNvPr id="39" name="Wolkvormige toelichting 17"/>
          <p:cNvSpPr/>
          <p:nvPr/>
        </p:nvSpPr>
        <p:spPr bwMode="auto">
          <a:xfrm>
            <a:off x="2056919" y="2238508"/>
            <a:ext cx="2590502" cy="1096869"/>
          </a:xfrm>
          <a:prstGeom prst="cloudCallout">
            <a:avLst>
              <a:gd name="adj1" fmla="val 64202"/>
              <a:gd name="adj2" fmla="val 32311"/>
            </a:avLst>
          </a:prstGeom>
          <a:noFill/>
          <a:ln w="31750" cap="flat" cmpd="sng" algn="ctr">
            <a:solidFill>
              <a:schemeClr val="accent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endParaRPr lang="fr-BE" sz="1200" noProof="0" dirty="0">
              <a:solidFill>
                <a:schemeClr val="tx2"/>
              </a:solidFill>
            </a:endParaRPr>
          </a:p>
        </p:txBody>
      </p:sp>
      <p:sp>
        <p:nvSpPr>
          <p:cNvPr id="34" name="TextBox 33"/>
          <p:cNvSpPr txBox="1"/>
          <p:nvPr/>
        </p:nvSpPr>
        <p:spPr>
          <a:xfrm>
            <a:off x="2632843" y="2377489"/>
            <a:ext cx="1584176" cy="738664"/>
          </a:xfrm>
          <a:prstGeom prst="rect">
            <a:avLst/>
          </a:prstGeom>
          <a:noFill/>
        </p:spPr>
        <p:txBody>
          <a:bodyPr wrap="square" rtlCol="0">
            <a:spAutoFit/>
          </a:bodyPr>
          <a:lstStyle/>
          <a:p>
            <a:r>
              <a:rPr lang="fr-BE" sz="1400" b="1" noProof="0" dirty="0">
                <a:solidFill>
                  <a:srgbClr val="005DA4"/>
                </a:solidFill>
                <a:latin typeface="+mn-lt"/>
              </a:rPr>
              <a:t>Établir un système de protection? </a:t>
            </a:r>
          </a:p>
          <a:p>
            <a:r>
              <a:rPr lang="fr-BE" sz="1400" b="1" noProof="0" dirty="0">
                <a:solidFill>
                  <a:srgbClr val="005DA4"/>
                </a:solidFill>
                <a:latin typeface="+mn-lt"/>
              </a:rPr>
              <a:t>Quelle approche? </a:t>
            </a:r>
          </a:p>
        </p:txBody>
      </p:sp>
      <p:pic>
        <p:nvPicPr>
          <p:cNvPr id="42" name="Picture 11" descr="D:\Documents And Settings\GQR7802\Local Settings\Temporary Internet Files\Content.IE5\HNYX0581\MC900441310[1].png">
            <a:extLst>
              <a:ext uri="{FF2B5EF4-FFF2-40B4-BE49-F238E27FC236}">
                <a16:creationId xmlns:a16="http://schemas.microsoft.com/office/drawing/2014/main" id="{75ADF102-888E-405B-9224-D64C82F50CB0}"/>
              </a:ext>
            </a:extLst>
          </p:cNvPr>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623293" y="1075113"/>
            <a:ext cx="519343" cy="423042"/>
          </a:xfrm>
          <a:prstGeom prst="rect">
            <a:avLst/>
          </a:prstGeom>
          <a:noFill/>
          <a:ln w="9525">
            <a:noFill/>
            <a:miter lim="800000"/>
            <a:headEnd/>
            <a:tailEnd/>
          </a:ln>
        </p:spPr>
      </p:pic>
      <p:pic>
        <p:nvPicPr>
          <p:cNvPr id="40" name="Picture 11" descr="D:\Documents And Settings\GQR7802\Local Settings\Temporary Internet Files\Content.IE5\HNYX0581\MC900441310[1].png">
            <a:extLst>
              <a:ext uri="{FF2B5EF4-FFF2-40B4-BE49-F238E27FC236}">
                <a16:creationId xmlns:a16="http://schemas.microsoft.com/office/drawing/2014/main" id="{664365A0-E57E-4C82-B30B-2466FD52DD57}"/>
              </a:ext>
            </a:extLst>
          </p:cNvPr>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9422579" y="1467820"/>
            <a:ext cx="519343" cy="423042"/>
          </a:xfrm>
          <a:prstGeom prst="rect">
            <a:avLst/>
          </a:prstGeom>
          <a:noFill/>
          <a:ln w="9525">
            <a:noFill/>
            <a:miter lim="800000"/>
            <a:headEnd/>
            <a:tailEnd/>
          </a:ln>
        </p:spPr>
      </p:pic>
      <p:pic>
        <p:nvPicPr>
          <p:cNvPr id="43" name="Picture 11" descr="D:\Documents And Settings\GQR7802\Local Settings\Temporary Internet Files\Content.IE5\HNYX0581\MC900441310[1].png">
            <a:extLst>
              <a:ext uri="{FF2B5EF4-FFF2-40B4-BE49-F238E27FC236}">
                <a16:creationId xmlns:a16="http://schemas.microsoft.com/office/drawing/2014/main" id="{3E00D20F-82AE-4913-A0B0-F403BC01C077}"/>
              </a:ext>
            </a:extLst>
          </p:cNvPr>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9494898" y="2654688"/>
            <a:ext cx="519343" cy="423042"/>
          </a:xfrm>
          <a:prstGeom prst="rect">
            <a:avLst/>
          </a:prstGeom>
          <a:noFill/>
          <a:ln w="9525">
            <a:noFill/>
            <a:miter lim="800000"/>
            <a:headEnd/>
            <a:tailEnd/>
          </a:ln>
        </p:spPr>
      </p:pic>
      <p:pic>
        <p:nvPicPr>
          <p:cNvPr id="55" name="Picture 11" descr="D:\Documents And Settings\GQR7802\Local Settings\Temporary Internet Files\Content.IE5\HNYX0581\MC900441310[1].png">
            <a:extLst>
              <a:ext uri="{FF2B5EF4-FFF2-40B4-BE49-F238E27FC236}">
                <a16:creationId xmlns:a16="http://schemas.microsoft.com/office/drawing/2014/main" id="{38046F71-DA96-4C83-9EA2-6E862B40B1BD}"/>
              </a:ext>
            </a:extLst>
          </p:cNvPr>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9494898" y="3968725"/>
            <a:ext cx="519343" cy="423042"/>
          </a:xfrm>
          <a:prstGeom prst="rect">
            <a:avLst/>
          </a:prstGeom>
          <a:noFill/>
          <a:ln w="9525">
            <a:noFill/>
            <a:miter lim="800000"/>
            <a:headEnd/>
            <a:tailEnd/>
          </a:ln>
        </p:spPr>
      </p:pic>
      <p:pic>
        <p:nvPicPr>
          <p:cNvPr id="56" name="Picture 11" descr="D:\Documents And Settings\GQR7802\Local Settings\Temporary Internet Files\Content.IE5\HNYX0581\MC900441310[1].png">
            <a:extLst>
              <a:ext uri="{FF2B5EF4-FFF2-40B4-BE49-F238E27FC236}">
                <a16:creationId xmlns:a16="http://schemas.microsoft.com/office/drawing/2014/main" id="{5D07FD9B-EA08-43CF-A6A4-B25CB83E968B}"/>
              </a:ext>
            </a:extLst>
          </p:cNvPr>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9461227" y="5096759"/>
            <a:ext cx="519343" cy="423042"/>
          </a:xfrm>
          <a:prstGeom prst="rect">
            <a:avLst/>
          </a:prstGeom>
          <a:noFill/>
          <a:ln w="9525">
            <a:noFill/>
            <a:miter lim="800000"/>
            <a:headEnd/>
            <a:tailEnd/>
          </a:ln>
        </p:spPr>
      </p:pic>
    </p:spTree>
    <p:extLst>
      <p:ext uri="{BB962C8B-B14F-4D97-AF65-F5344CB8AC3E}">
        <p14:creationId xmlns:p14="http://schemas.microsoft.com/office/powerpoint/2010/main" val="33830058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 15">
            <a:extLst>
              <a:ext uri="{FF2B5EF4-FFF2-40B4-BE49-F238E27FC236}">
                <a16:creationId xmlns:a16="http://schemas.microsoft.com/office/drawing/2014/main" id="{F1314DD4-AAB3-E64A-9F6D-104FDF60AC6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404" y="143486"/>
            <a:ext cx="2253863" cy="2348881"/>
          </a:xfrm>
          <a:prstGeom prst="rect">
            <a:avLst/>
          </a:prstGeom>
        </p:spPr>
      </p:pic>
      <p:sp>
        <p:nvSpPr>
          <p:cNvPr id="13" name="Espace réservé du numéro de diapositive 12"/>
          <p:cNvSpPr>
            <a:spLocks noGrp="1"/>
          </p:cNvSpPr>
          <p:nvPr>
            <p:ph type="sldNum"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70B80B4-B953-6547-A044-6E303DFD4AF3}" type="slidenum">
              <a:rPr kumimoji="0" lang="fr-BE" sz="975" b="0" i="0" u="none" strike="noStrike" kern="1200" cap="none" spc="0" normalizeH="0" baseline="0" noProof="0" smtClean="0">
                <a:ln>
                  <a:noFill/>
                </a:ln>
                <a:solidFill>
                  <a:srgbClr val="213A53"/>
                </a:solidFill>
                <a:effectLst/>
                <a:uLnTx/>
                <a:uFillTx/>
                <a:latin typeface="Calibri Light" panose="020F0302020204030204" pitchFamily="34" charset="0"/>
                <a:ea typeface="+mn-ea"/>
                <a:cs typeface="Calibri Light" panose="020F030202020403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6</a:t>
            </a:fld>
            <a:endParaRPr kumimoji="0" lang="fr-BE" sz="975" b="0" i="0" u="none" strike="noStrike" kern="1200" cap="none" spc="0" normalizeH="0" baseline="0" noProof="0" dirty="0">
              <a:ln>
                <a:noFill/>
              </a:ln>
              <a:solidFill>
                <a:srgbClr val="213A53"/>
              </a:solidFill>
              <a:effectLst/>
              <a:uLnTx/>
              <a:uFillTx/>
              <a:latin typeface="Calibri Light" panose="020F0302020204030204" pitchFamily="34" charset="0"/>
              <a:ea typeface="+mn-ea"/>
              <a:cs typeface="Calibri Light" panose="020F0302020204030204" pitchFamily="34" charset="0"/>
            </a:endParaRPr>
          </a:p>
        </p:txBody>
      </p:sp>
      <p:sp>
        <p:nvSpPr>
          <p:cNvPr id="14" name="Rectangle 13">
            <a:extLst>
              <a:ext uri="{FF2B5EF4-FFF2-40B4-BE49-F238E27FC236}">
                <a16:creationId xmlns:a16="http://schemas.microsoft.com/office/drawing/2014/main" id="{8FD3F6EC-6AE3-B342-88AB-21D4D9DC9595}"/>
              </a:ext>
            </a:extLst>
          </p:cNvPr>
          <p:cNvSpPr/>
          <p:nvPr/>
        </p:nvSpPr>
        <p:spPr>
          <a:xfrm>
            <a:off x="64782" y="1709896"/>
            <a:ext cx="1872885" cy="707886"/>
          </a:xfrm>
          <a:prstGeom prst="rect">
            <a:avLst/>
          </a:prstGeom>
        </p:spPr>
        <p:txBody>
          <a:bodyPr wrap="none">
            <a:spAutoFit/>
          </a:bodyPr>
          <a:lstStyle/>
          <a:p>
            <a:pPr marL="12700" marR="0" lvl="0" indent="0" algn="l" defTabSz="914400" rtl="0" eaLnBrk="1" fontAlgn="base" latinLnBrk="0" hangingPunct="1">
              <a:lnSpc>
                <a:spcPct val="100000"/>
              </a:lnSpc>
              <a:spcBef>
                <a:spcPct val="0"/>
              </a:spcBef>
              <a:spcAft>
                <a:spcPct val="0"/>
              </a:spcAft>
              <a:buClrTx/>
              <a:buSzTx/>
              <a:buFontTx/>
              <a:buNone/>
              <a:tabLst/>
              <a:defRPr/>
            </a:pPr>
            <a:r>
              <a:rPr kumimoji="0" lang="fr-BE" sz="2000" b="1" i="0" u="none" strike="noStrike" kern="1200" cap="none" spc="0" normalizeH="0" baseline="0" noProof="0" dirty="0">
                <a:ln>
                  <a:noFill/>
                </a:ln>
                <a:solidFill>
                  <a:srgbClr val="213A53"/>
                </a:solidFill>
                <a:effectLst/>
                <a:uLnTx/>
                <a:uFillTx/>
                <a:latin typeface="Calibri" panose="020F0502020204030204" pitchFamily="34" charset="0"/>
                <a:ea typeface="+mn-ea"/>
                <a:cs typeface="Calibri" panose="020F0502020204030204" pitchFamily="34" charset="0"/>
              </a:rPr>
              <a:t>Objectifs</a:t>
            </a:r>
          </a:p>
          <a:p>
            <a:pPr marL="12700" marR="0" lvl="0" indent="0" algn="l" defTabSz="914400" rtl="0" eaLnBrk="1" fontAlgn="base" latinLnBrk="0" hangingPunct="1">
              <a:lnSpc>
                <a:spcPct val="100000"/>
              </a:lnSpc>
              <a:spcBef>
                <a:spcPct val="0"/>
              </a:spcBef>
              <a:spcAft>
                <a:spcPct val="0"/>
              </a:spcAft>
              <a:buClrTx/>
              <a:buSzTx/>
              <a:buFontTx/>
              <a:buNone/>
              <a:tabLst/>
              <a:defRPr/>
            </a:pPr>
            <a:r>
              <a:rPr lang="fr-BE" sz="2000" b="1" noProof="0" dirty="0">
                <a:solidFill>
                  <a:srgbClr val="213A53"/>
                </a:solidFill>
                <a:latin typeface="Calibri" panose="020F0502020204030204" pitchFamily="34" charset="0"/>
                <a:cs typeface="Calibri" panose="020F0502020204030204" pitchFamily="34" charset="0"/>
              </a:rPr>
              <a:t>d’apprentissage</a:t>
            </a:r>
            <a:endParaRPr kumimoji="0" lang="fr-BE" sz="2000" b="1" i="0" u="none" strike="noStrike" kern="1200" cap="none" spc="0" normalizeH="0" baseline="0" noProof="0" dirty="0">
              <a:ln>
                <a:noFill/>
              </a:ln>
              <a:solidFill>
                <a:srgbClr val="213A53"/>
              </a:solidFill>
              <a:effectLst/>
              <a:uLnTx/>
              <a:uFillTx/>
              <a:latin typeface="Calibri" panose="020F0502020204030204" pitchFamily="34" charset="0"/>
              <a:ea typeface="+mn-ea"/>
              <a:cs typeface="Calibri" panose="020F0502020204030204" pitchFamily="34" charset="0"/>
            </a:endParaRPr>
          </a:p>
        </p:txBody>
      </p:sp>
      <p:sp>
        <p:nvSpPr>
          <p:cNvPr id="19" name="Content Placeholder 3">
            <a:extLst>
              <a:ext uri="{FF2B5EF4-FFF2-40B4-BE49-F238E27FC236}">
                <a16:creationId xmlns:a16="http://schemas.microsoft.com/office/drawing/2014/main" id="{951DAB11-6FB3-3145-895D-C864AC7D8032}"/>
              </a:ext>
            </a:extLst>
          </p:cNvPr>
          <p:cNvSpPr txBox="1">
            <a:spLocks/>
          </p:cNvSpPr>
          <p:nvPr/>
        </p:nvSpPr>
        <p:spPr>
          <a:xfrm>
            <a:off x="2063552" y="728876"/>
            <a:ext cx="8396363" cy="35434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ts val="0"/>
              </a:spcBef>
              <a:spcAft>
                <a:spcPts val="600"/>
              </a:spcAft>
              <a:buNone/>
              <a:defRPr/>
            </a:pPr>
            <a:endParaRPr lang="fr-BE" sz="1800" noProof="0" dirty="0"/>
          </a:p>
          <a:p>
            <a:pPr marL="0" indent="0" algn="just">
              <a:spcBef>
                <a:spcPts val="0"/>
              </a:spcBef>
              <a:spcAft>
                <a:spcPts val="600"/>
              </a:spcAft>
              <a:buNone/>
              <a:defRPr/>
            </a:pPr>
            <a:endParaRPr kumimoji="0" lang="fr-BE"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cxnSp>
        <p:nvCxnSpPr>
          <p:cNvPr id="20" name="Connecteur droit 19">
            <a:extLst>
              <a:ext uri="{FF2B5EF4-FFF2-40B4-BE49-F238E27FC236}">
                <a16:creationId xmlns:a16="http://schemas.microsoft.com/office/drawing/2014/main" id="{84FC49E8-8412-4948-B9CE-C1C4A5B1F44F}"/>
              </a:ext>
            </a:extLst>
          </p:cNvPr>
          <p:cNvCxnSpPr>
            <a:cxnSpLocks/>
          </p:cNvCxnSpPr>
          <p:nvPr/>
        </p:nvCxnSpPr>
        <p:spPr bwMode="auto">
          <a:xfrm flipH="1">
            <a:off x="2146800" y="1297205"/>
            <a:ext cx="9478372" cy="1250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3" name="Connecteur droit 22">
            <a:extLst>
              <a:ext uri="{FF2B5EF4-FFF2-40B4-BE49-F238E27FC236}">
                <a16:creationId xmlns:a16="http://schemas.microsoft.com/office/drawing/2014/main" id="{2FB259F6-373F-E240-BD2E-167983DCF784}"/>
              </a:ext>
            </a:extLst>
          </p:cNvPr>
          <p:cNvCxnSpPr>
            <a:cxnSpLocks/>
          </p:cNvCxnSpPr>
          <p:nvPr/>
        </p:nvCxnSpPr>
        <p:spPr bwMode="auto">
          <a:xfrm flipH="1">
            <a:off x="2146800" y="4982186"/>
            <a:ext cx="9489798" cy="9632"/>
          </a:xfrm>
          <a:prstGeom prst="line">
            <a:avLst/>
          </a:prstGeom>
          <a:solidFill>
            <a:schemeClr val="accent1"/>
          </a:solidFill>
          <a:ln w="9525" cap="flat" cmpd="sng" algn="ctr">
            <a:solidFill>
              <a:schemeClr val="bg1">
                <a:lumMod val="65000"/>
              </a:schemeClr>
            </a:solidFill>
            <a:prstDash val="sysDot"/>
            <a:round/>
            <a:headEnd type="none" w="med" len="med"/>
            <a:tailEnd type="none" w="med" len="med"/>
          </a:ln>
          <a:effectLst/>
        </p:spPr>
      </p:cxnSp>
      <p:sp>
        <p:nvSpPr>
          <p:cNvPr id="27" name="Espace réservé du texte 1"/>
          <p:cNvSpPr txBox="1">
            <a:spLocks/>
          </p:cNvSpPr>
          <p:nvPr/>
        </p:nvSpPr>
        <p:spPr>
          <a:xfrm>
            <a:off x="2063552" y="845232"/>
            <a:ext cx="9558961" cy="478554"/>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fontAlgn="auto">
              <a:spcAft>
                <a:spcPts val="0"/>
              </a:spcAft>
              <a:buNone/>
            </a:pPr>
            <a:r>
              <a:rPr lang="fr-BE" sz="2700" b="1" noProof="0" dirty="0">
                <a:solidFill>
                  <a:schemeClr val="accent2"/>
                </a:solidFill>
                <a:cs typeface="Arial" panose="020B0604020202020204" pitchFamily="34" charset="0"/>
              </a:rPr>
              <a:t>A la fin de cette session, vous serez capable de:</a:t>
            </a:r>
          </a:p>
          <a:p>
            <a:pPr marL="0" indent="0" fontAlgn="auto">
              <a:spcAft>
                <a:spcPts val="0"/>
              </a:spcAft>
              <a:buNone/>
            </a:pPr>
            <a:endParaRPr lang="fr-BE" noProof="0" dirty="0"/>
          </a:p>
        </p:txBody>
      </p:sp>
      <p:sp>
        <p:nvSpPr>
          <p:cNvPr id="28" name="Espace réservé du texte 3"/>
          <p:cNvSpPr txBox="1">
            <a:spLocks/>
          </p:cNvSpPr>
          <p:nvPr/>
        </p:nvSpPr>
        <p:spPr>
          <a:xfrm>
            <a:off x="2096812" y="1542134"/>
            <a:ext cx="9558961" cy="2752338"/>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00000"/>
              </a:lnSpc>
              <a:spcBef>
                <a:spcPts val="0"/>
              </a:spcBef>
              <a:spcAft>
                <a:spcPts val="0"/>
              </a:spcAft>
              <a:buNone/>
            </a:pPr>
            <a:r>
              <a:rPr lang="fr-BE" sz="1600" noProof="0" dirty="0"/>
              <a:t>L’apprenant connaît les directives et ses obligations en tant que chef de travail lors de la mise en place d’une délimitation de la zone de chantier comme mesure de sécurité lors de travaux sans empiètement prévu et peut les appliquer:</a:t>
            </a:r>
          </a:p>
          <a:p>
            <a:pPr marL="0" indent="0" algn="just">
              <a:lnSpc>
                <a:spcPct val="100000"/>
              </a:lnSpc>
              <a:spcBef>
                <a:spcPts val="0"/>
              </a:spcBef>
              <a:spcAft>
                <a:spcPts val="0"/>
              </a:spcAft>
              <a:buNone/>
            </a:pPr>
            <a:endParaRPr lang="fr-BE" sz="1600" noProof="0" dirty="0"/>
          </a:p>
          <a:p>
            <a:pPr algn="just">
              <a:lnSpc>
                <a:spcPct val="100000"/>
              </a:lnSpc>
              <a:spcBef>
                <a:spcPts val="0"/>
              </a:spcBef>
              <a:spcAft>
                <a:spcPts val="0"/>
              </a:spcAft>
            </a:pPr>
            <a:r>
              <a:rPr lang="fr-BE" sz="1600" noProof="0" dirty="0"/>
              <a:t>le fonctionnement et le but d’un système de délimitation de la zone du chantier</a:t>
            </a:r>
          </a:p>
          <a:p>
            <a:pPr algn="just">
              <a:lnSpc>
                <a:spcPct val="100000"/>
              </a:lnSpc>
              <a:spcBef>
                <a:spcPts val="0"/>
              </a:spcBef>
              <a:spcAft>
                <a:spcPts val="0"/>
              </a:spcAft>
            </a:pPr>
            <a:endParaRPr lang="fr-BE" sz="1600" noProof="0" dirty="0"/>
          </a:p>
          <a:p>
            <a:pPr algn="just">
              <a:lnSpc>
                <a:spcPct val="100000"/>
              </a:lnSpc>
              <a:spcBef>
                <a:spcPts val="0"/>
              </a:spcBef>
              <a:spcAft>
                <a:spcPts val="0"/>
              </a:spcAft>
            </a:pPr>
            <a:r>
              <a:rPr lang="fr-BE" sz="1600" noProof="0" dirty="0"/>
              <a:t>le placement correct d’une délimitation matérielle </a:t>
            </a:r>
          </a:p>
          <a:p>
            <a:pPr lvl="1" algn="just">
              <a:lnSpc>
                <a:spcPct val="100000"/>
              </a:lnSpc>
              <a:spcBef>
                <a:spcPts val="0"/>
              </a:spcBef>
              <a:spcAft>
                <a:spcPts val="0"/>
              </a:spcAft>
            </a:pPr>
            <a:r>
              <a:rPr lang="fr-BE" sz="1600" noProof="0" dirty="0"/>
              <a:t>avant la prestation</a:t>
            </a:r>
          </a:p>
          <a:p>
            <a:pPr lvl="1" algn="just">
              <a:lnSpc>
                <a:spcPct val="100000"/>
              </a:lnSpc>
              <a:spcBef>
                <a:spcPts val="0"/>
              </a:spcBef>
              <a:spcAft>
                <a:spcPts val="0"/>
              </a:spcAft>
            </a:pPr>
            <a:r>
              <a:rPr lang="fr-BE" sz="1600" noProof="0" dirty="0"/>
              <a:t>pendant la prestation</a:t>
            </a:r>
          </a:p>
          <a:p>
            <a:pPr algn="just">
              <a:lnSpc>
                <a:spcPct val="100000"/>
              </a:lnSpc>
              <a:spcBef>
                <a:spcPts val="0"/>
              </a:spcBef>
              <a:spcAft>
                <a:spcPts val="0"/>
              </a:spcAft>
            </a:pPr>
            <a:endParaRPr lang="fr-BE" sz="1600" noProof="0" dirty="0"/>
          </a:p>
          <a:p>
            <a:pPr algn="just">
              <a:lnSpc>
                <a:spcPct val="100000"/>
              </a:lnSpc>
              <a:spcBef>
                <a:spcPts val="0"/>
              </a:spcBef>
              <a:spcAft>
                <a:spcPts val="0"/>
              </a:spcAft>
            </a:pPr>
            <a:r>
              <a:rPr lang="fr-BE" sz="1600" noProof="0" dirty="0"/>
              <a:t>placement correct de l’agent garde frontière </a:t>
            </a:r>
          </a:p>
          <a:p>
            <a:pPr algn="just">
              <a:lnSpc>
                <a:spcPct val="100000"/>
              </a:lnSpc>
              <a:spcBef>
                <a:spcPts val="0"/>
              </a:spcBef>
              <a:spcAft>
                <a:spcPts val="0"/>
              </a:spcAft>
            </a:pPr>
            <a:endParaRPr lang="fr-BE" sz="1600" noProof="0" dirty="0"/>
          </a:p>
          <a:p>
            <a:pPr algn="just">
              <a:lnSpc>
                <a:spcPct val="100000"/>
              </a:lnSpc>
              <a:spcBef>
                <a:spcPts val="0"/>
              </a:spcBef>
              <a:spcAft>
                <a:spcPts val="0"/>
              </a:spcAft>
            </a:pPr>
            <a:r>
              <a:rPr lang="fr-BE" sz="1600" noProof="0" dirty="0"/>
              <a:t>les éléments principaux à communiquer lors du briefing à l’agent garde-frontière et aux opérateurs de travail ;</a:t>
            </a:r>
          </a:p>
          <a:p>
            <a:pPr marL="0" indent="0" algn="just">
              <a:lnSpc>
                <a:spcPct val="100000"/>
              </a:lnSpc>
              <a:spcBef>
                <a:spcPts val="0"/>
              </a:spcBef>
              <a:spcAft>
                <a:spcPts val="0"/>
              </a:spcAft>
              <a:buNone/>
            </a:pPr>
            <a:endParaRPr lang="fr-BE" sz="1600" noProof="0" dirty="0"/>
          </a:p>
        </p:txBody>
      </p:sp>
      <p:sp>
        <p:nvSpPr>
          <p:cNvPr id="18" name="Espace réservé du texte 3"/>
          <p:cNvSpPr txBox="1">
            <a:spLocks/>
          </p:cNvSpPr>
          <p:nvPr/>
        </p:nvSpPr>
        <p:spPr>
          <a:xfrm>
            <a:off x="1631504" y="5157018"/>
            <a:ext cx="9558961" cy="1513061"/>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541338" lvl="2" indent="0" algn="just">
              <a:buNone/>
              <a:defRPr/>
            </a:pPr>
            <a:r>
              <a:rPr lang="fr-BE" sz="1600" noProof="0" dirty="0"/>
              <a:t>L’apprenant sait comment réagir face aux situations suivantes : </a:t>
            </a:r>
          </a:p>
          <a:p>
            <a:pPr marL="827088" lvl="2" indent="-285750" algn="just">
              <a:defRPr/>
            </a:pPr>
            <a:r>
              <a:rPr lang="fr-BE" sz="1600" noProof="0" dirty="0"/>
              <a:t>pas de réaction à l’alarme;</a:t>
            </a:r>
          </a:p>
          <a:p>
            <a:pPr marL="827088" lvl="2" indent="-285750" algn="just">
              <a:defRPr/>
            </a:pPr>
            <a:r>
              <a:rPr lang="fr-BE" sz="1600" noProof="0" dirty="0"/>
              <a:t>visibilité réduite;</a:t>
            </a:r>
          </a:p>
          <a:p>
            <a:pPr marL="827088" lvl="2" indent="-285750" algn="just">
              <a:defRPr/>
            </a:pPr>
            <a:r>
              <a:rPr lang="fr-BE" sz="1600" noProof="0" dirty="0"/>
              <a:t>audition réduite.</a:t>
            </a:r>
            <a:endParaRPr lang="fr-BE" noProof="0" dirty="0"/>
          </a:p>
        </p:txBody>
      </p:sp>
    </p:spTree>
    <p:extLst>
      <p:ext uri="{BB962C8B-B14F-4D97-AF65-F5344CB8AC3E}">
        <p14:creationId xmlns:p14="http://schemas.microsoft.com/office/powerpoint/2010/main" val="394165557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a:cxnSpLocks/>
          </p:cNvCxnSpPr>
          <p:nvPr/>
        </p:nvCxnSpPr>
        <p:spPr bwMode="auto">
          <a:xfrm>
            <a:off x="2205230" y="1848395"/>
            <a:ext cx="13289" cy="3898974"/>
          </a:xfrm>
          <a:prstGeom prst="line">
            <a:avLst/>
          </a:prstGeom>
          <a:solidFill>
            <a:schemeClr val="accent1"/>
          </a:solidFill>
          <a:ln w="31750" cap="flat" cmpd="sng" algn="ctr">
            <a:solidFill>
              <a:schemeClr val="accent2"/>
            </a:solidFill>
            <a:prstDash val="solid"/>
            <a:round/>
            <a:headEnd type="none" w="med" len="med"/>
            <a:tailEnd type="none" w="med" len="med"/>
          </a:ln>
          <a:effectLst/>
        </p:spPr>
      </p:cxnSp>
      <p:sp>
        <p:nvSpPr>
          <p:cNvPr id="15" name="Title 1"/>
          <p:cNvSpPr txBox="1">
            <a:spLocks/>
          </p:cNvSpPr>
          <p:nvPr/>
        </p:nvSpPr>
        <p:spPr bwMode="auto">
          <a:xfrm>
            <a:off x="57990" y="1599603"/>
            <a:ext cx="8064500" cy="506413"/>
          </a:xfrm>
          <a:prstGeom prst="rect">
            <a:avLst/>
          </a:prstGeom>
          <a:noFill/>
          <a:ln w="9525">
            <a:noFill/>
            <a:miter lim="800000"/>
            <a:headEnd/>
            <a:tailEnd/>
          </a:ln>
          <a:effectLst/>
        </p:spPr>
        <p:txBody>
          <a:bodyPr lIns="0" tIns="0" rIns="0" bIns="0"/>
          <a:lstStyle/>
          <a:p>
            <a:pPr marL="895350" indent="-895350">
              <a:defRPr/>
            </a:pPr>
            <a:r>
              <a:rPr lang="fr-BE" sz="2000" b="1" kern="0" noProof="0" dirty="0">
                <a:solidFill>
                  <a:srgbClr val="0070C0"/>
                </a:solidFill>
                <a:latin typeface="+mj-lt"/>
                <a:ea typeface="+mj-ea"/>
                <a:cs typeface="+mj-cs"/>
              </a:rPr>
              <a:t> </a:t>
            </a:r>
          </a:p>
        </p:txBody>
      </p:sp>
      <p:sp>
        <p:nvSpPr>
          <p:cNvPr id="20" name="Rounded Rectangle 122"/>
          <p:cNvSpPr>
            <a:spLocks noChangeArrowheads="1"/>
          </p:cNvSpPr>
          <p:nvPr/>
        </p:nvSpPr>
        <p:spPr bwMode="auto">
          <a:xfrm>
            <a:off x="1850560" y="2064419"/>
            <a:ext cx="701675" cy="461962"/>
          </a:xfrm>
          <a:prstGeom prst="roundRect">
            <a:avLst>
              <a:gd name="adj" fmla="val 16667"/>
            </a:avLst>
          </a:prstGeom>
          <a:solidFill>
            <a:schemeClr val="bg1"/>
          </a:solidFill>
          <a:ln w="31750" algn="ctr">
            <a:solidFill>
              <a:schemeClr val="accent2"/>
            </a:solidFill>
            <a:round/>
            <a:headEnd/>
            <a:tailEnd/>
          </a:ln>
        </p:spPr>
        <p:txBody>
          <a:bodyPr lIns="0" rIns="0" anchor="ctr"/>
          <a:lstStyle/>
          <a:p>
            <a:pPr algn="ctr"/>
            <a:r>
              <a:rPr lang="fr-BE" sz="800" noProof="0" dirty="0">
                <a:latin typeface="Arial" panose="020B0604020202020204" pitchFamily="34" charset="0"/>
                <a:cs typeface="Arial" panose="020B0604020202020204" pitchFamily="34" charset="0"/>
              </a:rPr>
              <a:t>tests de visibilité</a:t>
            </a:r>
          </a:p>
        </p:txBody>
      </p:sp>
      <p:sp>
        <p:nvSpPr>
          <p:cNvPr id="21" name="Rounded Rectangle 122"/>
          <p:cNvSpPr>
            <a:spLocks noChangeArrowheads="1"/>
          </p:cNvSpPr>
          <p:nvPr/>
        </p:nvSpPr>
        <p:spPr bwMode="auto">
          <a:xfrm>
            <a:off x="1867682" y="3536691"/>
            <a:ext cx="701675" cy="461962"/>
          </a:xfrm>
          <a:prstGeom prst="roundRect">
            <a:avLst>
              <a:gd name="adj" fmla="val 16667"/>
            </a:avLst>
          </a:prstGeom>
          <a:solidFill>
            <a:schemeClr val="bg1"/>
          </a:solidFill>
          <a:ln w="31750" algn="ctr">
            <a:solidFill>
              <a:schemeClr val="accent2"/>
            </a:solidFill>
            <a:round/>
            <a:headEnd/>
            <a:tailEnd/>
          </a:ln>
        </p:spPr>
        <p:txBody>
          <a:bodyPr lIns="0" rIns="0" anchor="ctr"/>
          <a:lstStyle/>
          <a:p>
            <a:pPr algn="ctr"/>
            <a:r>
              <a:rPr lang="fr-BE" sz="800" noProof="0" dirty="0">
                <a:latin typeface="Arial" panose="020B0604020202020204" pitchFamily="34" charset="0"/>
                <a:cs typeface="Arial" panose="020B0604020202020204" pitchFamily="34" charset="0"/>
              </a:rPr>
              <a:t>tests d’audition</a:t>
            </a:r>
          </a:p>
        </p:txBody>
      </p:sp>
      <p:pic>
        <p:nvPicPr>
          <p:cNvPr id="28" name="Picture 11" descr="D:\Documents And Settings\GQR7802\Local Settings\Temporary Internet Files\Content.IE5\HNYX0581\MC900441310[1].png"/>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316874" y="1848395"/>
            <a:ext cx="443568" cy="361318"/>
          </a:xfrm>
          <a:prstGeom prst="rect">
            <a:avLst/>
          </a:prstGeom>
          <a:noFill/>
          <a:ln w="9525">
            <a:noFill/>
            <a:miter lim="800000"/>
            <a:headEnd/>
            <a:tailEnd/>
          </a:ln>
        </p:spPr>
      </p:pic>
      <p:pic>
        <p:nvPicPr>
          <p:cNvPr id="29" name="Picture 11" descr="D:\Documents And Settings\GQR7802\Local Settings\Temporary Internet Files\Content.IE5\HNYX0581\MC900441310[1].png"/>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316874" y="3343474"/>
            <a:ext cx="443568" cy="361318"/>
          </a:xfrm>
          <a:prstGeom prst="rect">
            <a:avLst/>
          </a:prstGeom>
          <a:noFill/>
          <a:ln w="9525">
            <a:noFill/>
            <a:miter lim="800000"/>
            <a:headEnd/>
            <a:tailEnd/>
          </a:ln>
        </p:spPr>
      </p:pic>
      <p:sp>
        <p:nvSpPr>
          <p:cNvPr id="32" name="Rectangle 31"/>
          <p:cNvSpPr/>
          <p:nvPr/>
        </p:nvSpPr>
        <p:spPr bwMode="auto">
          <a:xfrm>
            <a:off x="3719735" y="2755858"/>
            <a:ext cx="2592288"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fr-BE" sz="1200" noProof="0" dirty="0"/>
              <a:t>Installation des agents</a:t>
            </a:r>
          </a:p>
          <a:p>
            <a:pPr algn="ctr"/>
            <a:r>
              <a:rPr lang="fr-BE" sz="1200" noProof="0" dirty="0"/>
              <a:t>Tests préalables</a:t>
            </a:r>
          </a:p>
        </p:txBody>
      </p:sp>
      <p:sp>
        <p:nvSpPr>
          <p:cNvPr id="33" name="Ovaal 22"/>
          <p:cNvSpPr/>
          <p:nvPr/>
        </p:nvSpPr>
        <p:spPr bwMode="auto">
          <a:xfrm>
            <a:off x="3575719" y="2559594"/>
            <a:ext cx="288032" cy="288032"/>
          </a:xfrm>
          <a:prstGeom prst="ellipse">
            <a:avLst/>
          </a:prstGeom>
          <a:solidFill>
            <a:schemeClr val="accent4"/>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fr-BE" sz="1600" b="1" noProof="0" dirty="0">
                <a:solidFill>
                  <a:schemeClr val="bg1"/>
                </a:solidFill>
                <a:latin typeface="Arial" charset="0"/>
                <a:cs typeface="Arial" charset="0"/>
              </a:rPr>
              <a:t>5</a:t>
            </a:r>
          </a:p>
        </p:txBody>
      </p:sp>
      <p:sp>
        <p:nvSpPr>
          <p:cNvPr id="34" name="Right Brace 33"/>
          <p:cNvSpPr/>
          <p:nvPr/>
        </p:nvSpPr>
        <p:spPr bwMode="auto">
          <a:xfrm>
            <a:off x="2992202" y="1981398"/>
            <a:ext cx="504056" cy="3065036"/>
          </a:xfrm>
          <a:prstGeom prst="rightBrace">
            <a:avLst>
              <a:gd name="adj1" fmla="val 106596"/>
              <a:gd name="adj2" fmla="val 49170"/>
            </a:avLst>
          </a:prstGeom>
          <a:noFill/>
          <a:ln w="28575" cap="flat" cmpd="sng" algn="ctr">
            <a:solidFill>
              <a:schemeClr val="accent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fr-BE" noProof="0" dirty="0"/>
          </a:p>
        </p:txBody>
      </p:sp>
      <p:pic>
        <p:nvPicPr>
          <p:cNvPr id="35" name="Picture 11" descr="D:\Documents And Settings\GQR7802\Local Settings\Temporary Internet Files\Content.IE5\HNYX0581\MC900441310[1].png"/>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090239" y="2559594"/>
            <a:ext cx="443568" cy="361318"/>
          </a:xfrm>
          <a:prstGeom prst="rect">
            <a:avLst/>
          </a:prstGeom>
          <a:noFill/>
          <a:ln w="9525">
            <a:noFill/>
            <a:miter lim="800000"/>
            <a:headEnd/>
            <a:tailEnd/>
          </a:ln>
        </p:spPr>
      </p:pic>
      <p:sp>
        <p:nvSpPr>
          <p:cNvPr id="19" name="Rounded Rectangle 122"/>
          <p:cNvSpPr>
            <a:spLocks noChangeArrowheads="1"/>
          </p:cNvSpPr>
          <p:nvPr/>
        </p:nvSpPr>
        <p:spPr bwMode="auto">
          <a:xfrm>
            <a:off x="1867682" y="5053090"/>
            <a:ext cx="701675" cy="461962"/>
          </a:xfrm>
          <a:prstGeom prst="roundRect">
            <a:avLst>
              <a:gd name="adj" fmla="val 16667"/>
            </a:avLst>
          </a:prstGeom>
          <a:solidFill>
            <a:schemeClr val="bg1"/>
          </a:solidFill>
          <a:ln w="31750" algn="ctr">
            <a:solidFill>
              <a:schemeClr val="accent2"/>
            </a:solidFill>
            <a:round/>
            <a:headEnd/>
            <a:tailEnd/>
          </a:ln>
        </p:spPr>
        <p:txBody>
          <a:bodyPr lIns="0" rIns="0" anchor="ctr"/>
          <a:lstStyle/>
          <a:p>
            <a:pPr algn="ctr"/>
            <a:r>
              <a:rPr lang="fr-BE" sz="800" noProof="0" dirty="0">
                <a:latin typeface="Arial" panose="020B0604020202020204" pitchFamily="34" charset="0"/>
                <a:cs typeface="Arial" panose="020B0604020202020204" pitchFamily="34" charset="0"/>
              </a:rPr>
              <a:t>début des travaux</a:t>
            </a:r>
          </a:p>
        </p:txBody>
      </p:sp>
      <p:sp>
        <p:nvSpPr>
          <p:cNvPr id="65" name="Rounded Rectangle 64"/>
          <p:cNvSpPr/>
          <p:nvPr/>
        </p:nvSpPr>
        <p:spPr bwMode="auto">
          <a:xfrm>
            <a:off x="7490043" y="980336"/>
            <a:ext cx="4316157" cy="1762889"/>
          </a:xfrm>
          <a:prstGeom prst="roundRect">
            <a:avLst/>
          </a:prstGeom>
          <a:noFill/>
          <a:ln w="12700" cap="flat" cmpd="sng" algn="ctr">
            <a:solidFill>
              <a:srgbClr val="FF0000"/>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just"/>
            <a:r>
              <a:rPr lang="fr-BE" sz="1400" noProof="0" dirty="0">
                <a:latin typeface="+mn-lt"/>
              </a:rPr>
              <a:t>Tests de liaison radio uniquement si la communication radio a lieu entre l’agent de garde-frontière et le personnel aux postes de travail. Ces tests doivent être répétés à intervalles réguliers pendant les travaux afin de garantir une communication radio permanente.</a:t>
            </a:r>
          </a:p>
        </p:txBody>
      </p:sp>
      <p:pic>
        <p:nvPicPr>
          <p:cNvPr id="6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018875" y="984548"/>
            <a:ext cx="471168" cy="637061"/>
          </a:xfrm>
          <a:prstGeom prst="rect">
            <a:avLst/>
          </a:prstGeom>
          <a:noFill/>
          <a:ln w="9525">
            <a:noFill/>
            <a:miter lim="800000"/>
            <a:headEnd/>
            <a:tailEnd/>
          </a:ln>
        </p:spPr>
      </p:pic>
      <p:sp>
        <p:nvSpPr>
          <p:cNvPr id="67" name="Rectangle 21">
            <a:extLst>
              <a:ext uri="{FF2B5EF4-FFF2-40B4-BE49-F238E27FC236}">
                <a16:creationId xmlns:a16="http://schemas.microsoft.com/office/drawing/2014/main" id="{F2BA07DC-0B2C-4F7D-9D06-768FE3970F84}"/>
              </a:ext>
            </a:extLst>
          </p:cNvPr>
          <p:cNvSpPr>
            <a:spLocks noChangeArrowheads="1"/>
          </p:cNvSpPr>
          <p:nvPr/>
        </p:nvSpPr>
        <p:spPr bwMode="auto">
          <a:xfrm>
            <a:off x="1966846" y="5553405"/>
            <a:ext cx="719138"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round/>
                <a:headEnd/>
                <a:tailEnd/>
              </a14:hiddenLine>
            </a:ext>
          </a:extLst>
        </p:spPr>
        <p:txBody>
          <a:bodyPr wrap="none" anchor="ctr"/>
          <a:lstStyle>
            <a:lvl1pPr eaLnBrk="0" hangingPunct="0">
              <a:spcAft>
                <a:spcPts val="600"/>
              </a:spcAft>
              <a:defRPr sz="2000">
                <a:solidFill>
                  <a:schemeClr val="tx1"/>
                </a:solidFill>
                <a:latin typeface="Arial" charset="0"/>
                <a:cs typeface="Arial" charset="0"/>
              </a:defRPr>
            </a:lvl1pPr>
            <a:lvl2pPr marL="742950" indent="-285750" eaLnBrk="0" hangingPunct="0">
              <a:spcAft>
                <a:spcPts val="600"/>
              </a:spcAft>
              <a:buSzPct val="100000"/>
              <a:buFont typeface="Arial" charset="0"/>
              <a:buChar char="•"/>
              <a:defRPr sz="2000">
                <a:solidFill>
                  <a:schemeClr val="tx1"/>
                </a:solidFill>
                <a:latin typeface="Arial" charset="0"/>
                <a:cs typeface="Arial" charset="0"/>
              </a:defRPr>
            </a:lvl2pPr>
            <a:lvl3pPr marL="1143000" indent="-228600" eaLnBrk="0" hangingPunct="0">
              <a:spcAft>
                <a:spcPts val="600"/>
              </a:spcAft>
              <a:buFont typeface="Wingdings" pitchFamily="2" charset="2"/>
              <a:buChar char="à"/>
              <a:defRPr sz="2000">
                <a:solidFill>
                  <a:schemeClr val="tx1"/>
                </a:solidFill>
                <a:latin typeface="Arial" charset="0"/>
                <a:cs typeface="Arial" charset="0"/>
              </a:defRPr>
            </a:lvl3pPr>
            <a:lvl4pPr marL="1600200" indent="-228600" eaLnBrk="0" hangingPunct="0">
              <a:spcAft>
                <a:spcPts val="600"/>
              </a:spcAft>
              <a:buFont typeface="Arial" charset="0"/>
              <a:buChar char="-"/>
              <a:defRPr sz="2000">
                <a:solidFill>
                  <a:schemeClr val="tx1"/>
                </a:solidFill>
                <a:latin typeface="Arial" charset="0"/>
                <a:cs typeface="Arial" charset="0"/>
              </a:defRPr>
            </a:lvl4pPr>
            <a:lvl5pPr marL="2057400" indent="-228600" eaLnBrk="0" hangingPunct="0">
              <a:spcAft>
                <a:spcPts val="600"/>
              </a:spcAft>
              <a:buFont typeface="Arial" charset="0"/>
              <a:buChar char="•"/>
              <a:defRPr sz="2000">
                <a:solidFill>
                  <a:schemeClr val="tx1"/>
                </a:solidFill>
                <a:latin typeface="Arial" charset="0"/>
                <a:cs typeface="Arial" charset="0"/>
              </a:defRPr>
            </a:lvl5pPr>
            <a:lvl6pPr marL="2514600" indent="-228600" eaLnBrk="0" fontAlgn="base" hangingPunct="0">
              <a:spcBef>
                <a:spcPct val="0"/>
              </a:spcBef>
              <a:spcAft>
                <a:spcPts val="600"/>
              </a:spcAft>
              <a:buFont typeface="Arial" charset="0"/>
              <a:buChar char="•"/>
              <a:defRPr sz="2000">
                <a:solidFill>
                  <a:schemeClr val="tx1"/>
                </a:solidFill>
                <a:latin typeface="Arial" charset="0"/>
                <a:cs typeface="Arial" charset="0"/>
              </a:defRPr>
            </a:lvl6pPr>
            <a:lvl7pPr marL="2971800" indent="-228600" eaLnBrk="0" fontAlgn="base" hangingPunct="0">
              <a:spcBef>
                <a:spcPct val="0"/>
              </a:spcBef>
              <a:spcAft>
                <a:spcPts val="600"/>
              </a:spcAft>
              <a:buFont typeface="Arial" charset="0"/>
              <a:buChar char="•"/>
              <a:defRPr sz="2000">
                <a:solidFill>
                  <a:schemeClr val="tx1"/>
                </a:solidFill>
                <a:latin typeface="Arial" charset="0"/>
                <a:cs typeface="Arial" charset="0"/>
              </a:defRPr>
            </a:lvl7pPr>
            <a:lvl8pPr marL="3429000" indent="-228600" eaLnBrk="0" fontAlgn="base" hangingPunct="0">
              <a:spcBef>
                <a:spcPct val="0"/>
              </a:spcBef>
              <a:spcAft>
                <a:spcPts val="600"/>
              </a:spcAft>
              <a:buFont typeface="Arial" charset="0"/>
              <a:buChar char="•"/>
              <a:defRPr sz="2000">
                <a:solidFill>
                  <a:schemeClr val="tx1"/>
                </a:solidFill>
                <a:latin typeface="Arial" charset="0"/>
                <a:cs typeface="Arial" charset="0"/>
              </a:defRPr>
            </a:lvl8pPr>
            <a:lvl9pPr marL="3886200" indent="-228600" eaLnBrk="0" fontAlgn="base" hangingPunct="0">
              <a:spcBef>
                <a:spcPct val="0"/>
              </a:spcBef>
              <a:spcAft>
                <a:spcPts val="600"/>
              </a:spcAft>
              <a:buFont typeface="Arial" charset="0"/>
              <a:buChar char="•"/>
              <a:defRPr sz="2000">
                <a:solidFill>
                  <a:schemeClr val="tx1"/>
                </a:solidFill>
                <a:latin typeface="Arial" charset="0"/>
                <a:cs typeface="Arial" charset="0"/>
              </a:defRPr>
            </a:lvl9pPr>
          </a:lstStyle>
          <a:p>
            <a:pPr algn="ctr" eaLnBrk="1" hangingPunct="1">
              <a:spcAft>
                <a:spcPct val="0"/>
              </a:spcAft>
            </a:pPr>
            <a:r>
              <a:rPr lang="fr-BE" sz="1600" noProof="0" dirty="0">
                <a:solidFill>
                  <a:schemeClr val="accent2"/>
                </a:solidFill>
              </a:rPr>
              <a:t>t</a:t>
            </a:r>
            <a:endParaRPr lang="fr-BE" sz="1100" noProof="0" dirty="0">
              <a:solidFill>
                <a:schemeClr val="accent2"/>
              </a:solidFill>
            </a:endParaRPr>
          </a:p>
        </p:txBody>
      </p:sp>
      <p:pic>
        <p:nvPicPr>
          <p:cNvPr id="3" name="Picture 2">
            <a:extLst>
              <a:ext uri="{FF2B5EF4-FFF2-40B4-BE49-F238E27FC236}">
                <a16:creationId xmlns:a16="http://schemas.microsoft.com/office/drawing/2014/main" id="{FB86A834-2D5D-4163-9F11-BDE7E24BFD4A}"/>
              </a:ext>
            </a:extLst>
          </p:cNvPr>
          <p:cNvPicPr>
            <a:picLocks noChangeAspect="1"/>
          </p:cNvPicPr>
          <p:nvPr/>
        </p:nvPicPr>
        <p:blipFill>
          <a:blip r:embed="rId4"/>
          <a:stretch>
            <a:fillRect/>
          </a:stretch>
        </p:blipFill>
        <p:spPr>
          <a:xfrm>
            <a:off x="9086580" y="4760511"/>
            <a:ext cx="561541" cy="469861"/>
          </a:xfrm>
          <a:prstGeom prst="rect">
            <a:avLst/>
          </a:prstGeom>
        </p:spPr>
      </p:pic>
      <p:grpSp>
        <p:nvGrpSpPr>
          <p:cNvPr id="68" name="Group 67">
            <a:extLst>
              <a:ext uri="{FF2B5EF4-FFF2-40B4-BE49-F238E27FC236}">
                <a16:creationId xmlns:a16="http://schemas.microsoft.com/office/drawing/2014/main" id="{214690A7-13FE-4CD3-9351-665B83794A2C}"/>
              </a:ext>
            </a:extLst>
          </p:cNvPr>
          <p:cNvGrpSpPr/>
          <p:nvPr/>
        </p:nvGrpSpPr>
        <p:grpSpPr>
          <a:xfrm>
            <a:off x="3257928" y="3567732"/>
            <a:ext cx="7993062" cy="2879725"/>
            <a:chOff x="2279651" y="1989139"/>
            <a:chExt cx="7993062" cy="2879725"/>
          </a:xfrm>
        </p:grpSpPr>
        <p:cxnSp>
          <p:nvCxnSpPr>
            <p:cNvPr id="69" name="Straight Connector 16">
              <a:extLst>
                <a:ext uri="{FF2B5EF4-FFF2-40B4-BE49-F238E27FC236}">
                  <a16:creationId xmlns:a16="http://schemas.microsoft.com/office/drawing/2014/main" id="{8C75332F-E322-4E74-B63B-A2FFD1B518DD}"/>
                </a:ext>
              </a:extLst>
            </p:cNvPr>
            <p:cNvCxnSpPr>
              <a:cxnSpLocks noChangeShapeType="1"/>
            </p:cNvCxnSpPr>
            <p:nvPr/>
          </p:nvCxnSpPr>
          <p:spPr bwMode="auto">
            <a:xfrm flipV="1">
              <a:off x="2640013" y="4378326"/>
              <a:ext cx="7632700" cy="3175"/>
            </a:xfrm>
            <a:prstGeom prst="line">
              <a:avLst/>
            </a:prstGeom>
            <a:noFill/>
            <a:ln w="31750" algn="ctr">
              <a:solidFill>
                <a:schemeClr val="accent2"/>
              </a:solidFill>
              <a:round/>
              <a:headEnd/>
              <a:tailEnd/>
            </a:ln>
          </p:spPr>
        </p:cxnSp>
        <p:cxnSp>
          <p:nvCxnSpPr>
            <p:cNvPr id="70" name="Straight Connector 16">
              <a:extLst>
                <a:ext uri="{FF2B5EF4-FFF2-40B4-BE49-F238E27FC236}">
                  <a16:creationId xmlns:a16="http://schemas.microsoft.com/office/drawing/2014/main" id="{07FD41BB-739E-457D-95E9-CEB12BA06725}"/>
                </a:ext>
              </a:extLst>
            </p:cNvPr>
            <p:cNvCxnSpPr>
              <a:cxnSpLocks noChangeShapeType="1"/>
            </p:cNvCxnSpPr>
            <p:nvPr/>
          </p:nvCxnSpPr>
          <p:spPr bwMode="auto">
            <a:xfrm flipV="1">
              <a:off x="2640013" y="4714875"/>
              <a:ext cx="7632700" cy="1588"/>
            </a:xfrm>
            <a:prstGeom prst="line">
              <a:avLst/>
            </a:prstGeom>
            <a:noFill/>
            <a:ln w="31750" algn="ctr">
              <a:solidFill>
                <a:schemeClr val="accent2"/>
              </a:solidFill>
              <a:round/>
              <a:headEnd/>
              <a:tailEnd/>
            </a:ln>
          </p:spPr>
        </p:cxnSp>
        <p:sp>
          <p:nvSpPr>
            <p:cNvPr id="71" name="Chevron 29">
              <a:extLst>
                <a:ext uri="{FF2B5EF4-FFF2-40B4-BE49-F238E27FC236}">
                  <a16:creationId xmlns:a16="http://schemas.microsoft.com/office/drawing/2014/main" id="{A71CB745-0949-4AEE-9D9E-A10F1BFF1826}"/>
                </a:ext>
              </a:extLst>
            </p:cNvPr>
            <p:cNvSpPr>
              <a:spLocks noChangeArrowheads="1"/>
            </p:cNvSpPr>
            <p:nvPr/>
          </p:nvSpPr>
          <p:spPr bwMode="auto">
            <a:xfrm>
              <a:off x="2803526" y="4292601"/>
              <a:ext cx="142875" cy="144463"/>
            </a:xfrm>
            <a:prstGeom prst="chevron">
              <a:avLst>
                <a:gd name="adj" fmla="val 50000"/>
              </a:avLst>
            </a:prstGeom>
            <a:solidFill>
              <a:schemeClr val="accent1"/>
            </a:solidFill>
            <a:ln w="31750" algn="ctr">
              <a:solidFill>
                <a:schemeClr val="accent2"/>
              </a:solidFill>
              <a:round/>
              <a:headEnd/>
              <a:tailEnd/>
            </a:ln>
          </p:spPr>
          <p:txBody>
            <a:bodyPr wrap="none" anchor="ctr"/>
            <a:lstStyle/>
            <a:p>
              <a:pPr algn="ctr"/>
              <a:endParaRPr lang="fr-BE" noProof="0" dirty="0"/>
            </a:p>
          </p:txBody>
        </p:sp>
        <p:sp>
          <p:nvSpPr>
            <p:cNvPr id="72" name="Chevron 30">
              <a:extLst>
                <a:ext uri="{FF2B5EF4-FFF2-40B4-BE49-F238E27FC236}">
                  <a16:creationId xmlns:a16="http://schemas.microsoft.com/office/drawing/2014/main" id="{18F943B0-94D2-45F8-8119-DC4D0472F3D3}"/>
                </a:ext>
              </a:extLst>
            </p:cNvPr>
            <p:cNvSpPr>
              <a:spLocks noChangeAspect="1"/>
            </p:cNvSpPr>
            <p:nvPr/>
          </p:nvSpPr>
          <p:spPr bwMode="auto">
            <a:xfrm flipH="1">
              <a:off x="2803526" y="4652964"/>
              <a:ext cx="142875" cy="142875"/>
            </a:xfrm>
            <a:prstGeom prst="chevron">
              <a:avLst>
                <a:gd name="adj" fmla="val 50000"/>
              </a:avLst>
            </a:prstGeom>
            <a:solidFill>
              <a:schemeClr val="accent1"/>
            </a:solidFill>
            <a:ln w="31750" algn="ctr">
              <a:solidFill>
                <a:schemeClr val="accent2"/>
              </a:solidFill>
              <a:round/>
              <a:headEnd/>
              <a:tailEnd/>
            </a:ln>
          </p:spPr>
          <p:txBody>
            <a:bodyPr wrap="none" anchor="ctr"/>
            <a:lstStyle/>
            <a:p>
              <a:pPr algn="ctr"/>
              <a:endParaRPr lang="fr-BE" noProof="0" dirty="0"/>
            </a:p>
          </p:txBody>
        </p:sp>
        <p:sp>
          <p:nvSpPr>
            <p:cNvPr id="73" name="TextBox 228">
              <a:extLst>
                <a:ext uri="{FF2B5EF4-FFF2-40B4-BE49-F238E27FC236}">
                  <a16:creationId xmlns:a16="http://schemas.microsoft.com/office/drawing/2014/main" id="{9CAE8623-4416-4A42-B92C-5297C0A3E4F7}"/>
                </a:ext>
              </a:extLst>
            </p:cNvPr>
            <p:cNvSpPr txBox="1">
              <a:spLocks noChangeArrowheads="1"/>
            </p:cNvSpPr>
            <p:nvPr/>
          </p:nvSpPr>
          <p:spPr bwMode="auto">
            <a:xfrm>
              <a:off x="2387600" y="4222751"/>
              <a:ext cx="323850" cy="246063"/>
            </a:xfrm>
            <a:prstGeom prst="rect">
              <a:avLst/>
            </a:prstGeom>
            <a:noFill/>
            <a:ln w="9525">
              <a:noFill/>
              <a:miter lim="800000"/>
              <a:headEnd/>
              <a:tailEnd/>
            </a:ln>
          </p:spPr>
          <p:txBody>
            <a:bodyPr>
              <a:spAutoFit/>
            </a:bodyPr>
            <a:lstStyle/>
            <a:p>
              <a:pPr algn="ctr"/>
              <a:r>
                <a:rPr lang="fr-BE" sz="1000" noProof="0" dirty="0"/>
                <a:t>A</a:t>
              </a:r>
            </a:p>
          </p:txBody>
        </p:sp>
        <p:sp>
          <p:nvSpPr>
            <p:cNvPr id="74" name="TextBox 229">
              <a:extLst>
                <a:ext uri="{FF2B5EF4-FFF2-40B4-BE49-F238E27FC236}">
                  <a16:creationId xmlns:a16="http://schemas.microsoft.com/office/drawing/2014/main" id="{B4DCC71F-4A86-4299-8F29-E6E1E38073ED}"/>
                </a:ext>
              </a:extLst>
            </p:cNvPr>
            <p:cNvSpPr txBox="1">
              <a:spLocks noChangeArrowheads="1"/>
            </p:cNvSpPr>
            <p:nvPr/>
          </p:nvSpPr>
          <p:spPr bwMode="auto">
            <a:xfrm>
              <a:off x="2387600" y="4622801"/>
              <a:ext cx="323850" cy="246063"/>
            </a:xfrm>
            <a:prstGeom prst="rect">
              <a:avLst/>
            </a:prstGeom>
            <a:noFill/>
            <a:ln w="9525">
              <a:noFill/>
              <a:miter lim="800000"/>
              <a:headEnd/>
              <a:tailEnd/>
            </a:ln>
          </p:spPr>
          <p:txBody>
            <a:bodyPr>
              <a:spAutoFit/>
            </a:bodyPr>
            <a:lstStyle/>
            <a:p>
              <a:pPr algn="ctr"/>
              <a:r>
                <a:rPr lang="fr-BE" sz="1000" noProof="0" dirty="0"/>
                <a:t>B</a:t>
              </a:r>
            </a:p>
          </p:txBody>
        </p:sp>
        <p:grpSp>
          <p:nvGrpSpPr>
            <p:cNvPr id="75" name="Group 188">
              <a:extLst>
                <a:ext uri="{FF2B5EF4-FFF2-40B4-BE49-F238E27FC236}">
                  <a16:creationId xmlns:a16="http://schemas.microsoft.com/office/drawing/2014/main" id="{9253909B-14F5-45E4-B0E6-E2F678B622D4}"/>
                </a:ext>
              </a:extLst>
            </p:cNvPr>
            <p:cNvGrpSpPr>
              <a:grpSpLocks noChangeAspect="1"/>
            </p:cNvGrpSpPr>
            <p:nvPr/>
          </p:nvGrpSpPr>
          <p:grpSpPr bwMode="auto">
            <a:xfrm>
              <a:off x="4992818" y="4339433"/>
              <a:ext cx="107950" cy="73025"/>
              <a:chOff x="7956376" y="548680"/>
              <a:chExt cx="216024" cy="144016"/>
            </a:xfrm>
          </p:grpSpPr>
          <p:cxnSp>
            <p:nvCxnSpPr>
              <p:cNvPr id="97" name="Straight Connector 189">
                <a:extLst>
                  <a:ext uri="{FF2B5EF4-FFF2-40B4-BE49-F238E27FC236}">
                    <a16:creationId xmlns:a16="http://schemas.microsoft.com/office/drawing/2014/main" id="{7A33B902-1AD4-4F5C-809C-2349663A59FB}"/>
                  </a:ext>
                </a:extLst>
              </p:cNvPr>
              <p:cNvCxnSpPr>
                <a:cxnSpLocks noChangeShapeType="1"/>
              </p:cNvCxnSpPr>
              <p:nvPr/>
            </p:nvCxnSpPr>
            <p:spPr bwMode="auto">
              <a:xfrm>
                <a:off x="7956376" y="548680"/>
                <a:ext cx="216024" cy="144016"/>
              </a:xfrm>
              <a:prstGeom prst="line">
                <a:avLst/>
              </a:prstGeom>
              <a:noFill/>
              <a:ln w="38100" algn="ctr">
                <a:solidFill>
                  <a:srgbClr val="FF0000"/>
                </a:solidFill>
                <a:round/>
                <a:headEnd/>
                <a:tailEnd/>
              </a:ln>
            </p:spPr>
          </p:cxnSp>
          <p:cxnSp>
            <p:nvCxnSpPr>
              <p:cNvPr id="98" name="Straight Connector 190">
                <a:extLst>
                  <a:ext uri="{FF2B5EF4-FFF2-40B4-BE49-F238E27FC236}">
                    <a16:creationId xmlns:a16="http://schemas.microsoft.com/office/drawing/2014/main" id="{C2D3C410-F305-408E-8F47-8663245B2362}"/>
                  </a:ext>
                </a:extLst>
              </p:cNvPr>
              <p:cNvCxnSpPr>
                <a:cxnSpLocks noChangeShapeType="1"/>
              </p:cNvCxnSpPr>
              <p:nvPr/>
            </p:nvCxnSpPr>
            <p:spPr bwMode="auto">
              <a:xfrm flipH="1">
                <a:off x="7956376" y="548680"/>
                <a:ext cx="207640" cy="144016"/>
              </a:xfrm>
              <a:prstGeom prst="line">
                <a:avLst/>
              </a:prstGeom>
              <a:noFill/>
              <a:ln w="38100" algn="ctr">
                <a:solidFill>
                  <a:srgbClr val="FF0000"/>
                </a:solidFill>
                <a:round/>
                <a:headEnd/>
                <a:tailEnd/>
              </a:ln>
            </p:spPr>
          </p:cxnSp>
        </p:grpSp>
        <p:grpSp>
          <p:nvGrpSpPr>
            <p:cNvPr id="76" name="Group 188">
              <a:extLst>
                <a:ext uri="{FF2B5EF4-FFF2-40B4-BE49-F238E27FC236}">
                  <a16:creationId xmlns:a16="http://schemas.microsoft.com/office/drawing/2014/main" id="{C204BF76-E37F-45F4-BC8C-7F164F8252D4}"/>
                </a:ext>
              </a:extLst>
            </p:cNvPr>
            <p:cNvGrpSpPr>
              <a:grpSpLocks noChangeAspect="1"/>
            </p:cNvGrpSpPr>
            <p:nvPr/>
          </p:nvGrpSpPr>
          <p:grpSpPr bwMode="auto">
            <a:xfrm>
              <a:off x="7896227" y="4327525"/>
              <a:ext cx="107950" cy="73025"/>
              <a:chOff x="7956376" y="548680"/>
              <a:chExt cx="216024" cy="144016"/>
            </a:xfrm>
          </p:grpSpPr>
          <p:cxnSp>
            <p:nvCxnSpPr>
              <p:cNvPr id="95" name="Straight Connector 189">
                <a:extLst>
                  <a:ext uri="{FF2B5EF4-FFF2-40B4-BE49-F238E27FC236}">
                    <a16:creationId xmlns:a16="http://schemas.microsoft.com/office/drawing/2014/main" id="{8694D1BE-D750-4CCD-9F6B-8BC19C0B062F}"/>
                  </a:ext>
                </a:extLst>
              </p:cNvPr>
              <p:cNvCxnSpPr>
                <a:cxnSpLocks noChangeShapeType="1"/>
              </p:cNvCxnSpPr>
              <p:nvPr/>
            </p:nvCxnSpPr>
            <p:spPr bwMode="auto">
              <a:xfrm>
                <a:off x="7956376" y="548680"/>
                <a:ext cx="216024" cy="144016"/>
              </a:xfrm>
              <a:prstGeom prst="line">
                <a:avLst/>
              </a:prstGeom>
              <a:noFill/>
              <a:ln w="38100" algn="ctr">
                <a:solidFill>
                  <a:srgbClr val="FF0000"/>
                </a:solidFill>
                <a:round/>
                <a:headEnd/>
                <a:tailEnd/>
              </a:ln>
            </p:spPr>
          </p:cxnSp>
          <p:cxnSp>
            <p:nvCxnSpPr>
              <p:cNvPr id="96" name="Straight Connector 190">
                <a:extLst>
                  <a:ext uri="{FF2B5EF4-FFF2-40B4-BE49-F238E27FC236}">
                    <a16:creationId xmlns:a16="http://schemas.microsoft.com/office/drawing/2014/main" id="{5784111A-F589-4775-8DFC-A8A2286CD012}"/>
                  </a:ext>
                </a:extLst>
              </p:cNvPr>
              <p:cNvCxnSpPr>
                <a:cxnSpLocks noChangeShapeType="1"/>
              </p:cNvCxnSpPr>
              <p:nvPr/>
            </p:nvCxnSpPr>
            <p:spPr bwMode="auto">
              <a:xfrm flipH="1">
                <a:off x="7956376" y="548680"/>
                <a:ext cx="207640" cy="144016"/>
              </a:xfrm>
              <a:prstGeom prst="line">
                <a:avLst/>
              </a:prstGeom>
              <a:noFill/>
              <a:ln w="38100" algn="ctr">
                <a:solidFill>
                  <a:srgbClr val="FF0000"/>
                </a:solidFill>
                <a:round/>
                <a:headEnd/>
                <a:tailEnd/>
              </a:ln>
            </p:spPr>
          </p:cxnSp>
        </p:grpSp>
        <p:sp>
          <p:nvSpPr>
            <p:cNvPr id="77" name="TextBox 32">
              <a:extLst>
                <a:ext uri="{FF2B5EF4-FFF2-40B4-BE49-F238E27FC236}">
                  <a16:creationId xmlns:a16="http://schemas.microsoft.com/office/drawing/2014/main" id="{5883B31A-7BC7-4B6D-8CC8-7FC42698E833}"/>
                </a:ext>
              </a:extLst>
            </p:cNvPr>
            <p:cNvSpPr txBox="1">
              <a:spLocks noChangeArrowheads="1"/>
            </p:cNvSpPr>
            <p:nvPr/>
          </p:nvSpPr>
          <p:spPr bwMode="auto">
            <a:xfrm>
              <a:off x="2279651" y="3937001"/>
              <a:ext cx="792163" cy="231775"/>
            </a:xfrm>
            <a:prstGeom prst="rect">
              <a:avLst/>
            </a:prstGeom>
            <a:noFill/>
            <a:ln w="9525">
              <a:noFill/>
              <a:miter lim="800000"/>
              <a:headEnd/>
              <a:tailEnd/>
            </a:ln>
          </p:spPr>
          <p:txBody>
            <a:bodyPr>
              <a:spAutoFit/>
            </a:bodyPr>
            <a:lstStyle/>
            <a:p>
              <a:pPr algn="ctr"/>
              <a:r>
                <a:rPr lang="fr-BE" sz="900" noProof="0" dirty="0"/>
                <a:t>Namur</a:t>
              </a:r>
            </a:p>
          </p:txBody>
        </p:sp>
        <p:grpSp>
          <p:nvGrpSpPr>
            <p:cNvPr id="78" name="Groep 99">
              <a:extLst>
                <a:ext uri="{FF2B5EF4-FFF2-40B4-BE49-F238E27FC236}">
                  <a16:creationId xmlns:a16="http://schemas.microsoft.com/office/drawing/2014/main" id="{90461297-104B-450A-94B2-3D64EAEE14A7}"/>
                </a:ext>
              </a:extLst>
            </p:cNvPr>
            <p:cNvGrpSpPr>
              <a:grpSpLocks/>
            </p:cNvGrpSpPr>
            <p:nvPr/>
          </p:nvGrpSpPr>
          <p:grpSpPr bwMode="auto">
            <a:xfrm>
              <a:off x="6167439" y="3932238"/>
              <a:ext cx="865187" cy="431800"/>
              <a:chOff x="4427984" y="2636912"/>
              <a:chExt cx="864096" cy="432048"/>
            </a:xfrm>
          </p:grpSpPr>
          <p:cxnSp>
            <p:nvCxnSpPr>
              <p:cNvPr id="93" name="Rechte verbindingslijn met pijl 102">
                <a:extLst>
                  <a:ext uri="{FF2B5EF4-FFF2-40B4-BE49-F238E27FC236}">
                    <a16:creationId xmlns:a16="http://schemas.microsoft.com/office/drawing/2014/main" id="{F961E8D1-8C11-4EEC-BB15-396919F36201}"/>
                  </a:ext>
                </a:extLst>
              </p:cNvPr>
              <p:cNvCxnSpPr/>
              <p:nvPr/>
            </p:nvCxnSpPr>
            <p:spPr bwMode="auto">
              <a:xfrm>
                <a:off x="4716545" y="2636912"/>
                <a:ext cx="0" cy="432048"/>
              </a:xfrm>
              <a:prstGeom prst="straightConnector1">
                <a:avLst/>
              </a:prstGeom>
              <a:solidFill>
                <a:schemeClr val="accent1"/>
              </a:solidFill>
              <a:ln w="9525" cap="flat" cmpd="sng" algn="ctr">
                <a:solidFill>
                  <a:schemeClr val="accent3"/>
                </a:solidFill>
                <a:prstDash val="solid"/>
                <a:round/>
                <a:headEnd type="arrow"/>
                <a:tailEnd type="arrow"/>
              </a:ln>
              <a:effectLst/>
            </p:spPr>
          </p:cxnSp>
          <p:sp>
            <p:nvSpPr>
              <p:cNvPr id="94" name="Tekstvak 104">
                <a:extLst>
                  <a:ext uri="{FF2B5EF4-FFF2-40B4-BE49-F238E27FC236}">
                    <a16:creationId xmlns:a16="http://schemas.microsoft.com/office/drawing/2014/main" id="{B5B0D78E-0FD1-4C5D-BFBE-2DBFF38B074B}"/>
                  </a:ext>
                </a:extLst>
              </p:cNvPr>
              <p:cNvSpPr txBox="1"/>
              <p:nvPr/>
            </p:nvSpPr>
            <p:spPr>
              <a:xfrm>
                <a:off x="4427984" y="2708390"/>
                <a:ext cx="864096" cy="246204"/>
              </a:xfrm>
              <a:prstGeom prst="rect">
                <a:avLst/>
              </a:prstGeom>
              <a:noFill/>
              <a:ln w="9525">
                <a:noFill/>
              </a:ln>
            </p:spPr>
            <p:txBody>
              <a:bodyPr>
                <a:spAutoFit/>
              </a:bodyPr>
              <a:lstStyle/>
              <a:p>
                <a:pPr algn="ctr">
                  <a:defRPr/>
                </a:pPr>
                <a:r>
                  <a:rPr lang="fr-BE" sz="1000" noProof="0" dirty="0">
                    <a:solidFill>
                      <a:schemeClr val="accent3"/>
                    </a:solidFill>
                  </a:rPr>
                  <a:t>VA</a:t>
                </a:r>
              </a:p>
            </p:txBody>
          </p:sp>
        </p:grpSp>
        <p:cxnSp>
          <p:nvCxnSpPr>
            <p:cNvPr id="79" name="Straight Connector 111">
              <a:extLst>
                <a:ext uri="{FF2B5EF4-FFF2-40B4-BE49-F238E27FC236}">
                  <a16:creationId xmlns:a16="http://schemas.microsoft.com/office/drawing/2014/main" id="{B97B0ED7-0D2F-4800-82EA-FCBD6DDAFE5E}"/>
                </a:ext>
              </a:extLst>
            </p:cNvPr>
            <p:cNvCxnSpPr/>
            <p:nvPr/>
          </p:nvCxnSpPr>
          <p:spPr bwMode="auto">
            <a:xfrm>
              <a:off x="4511824" y="3932238"/>
              <a:ext cx="4176464" cy="0"/>
            </a:xfrm>
            <a:prstGeom prst="line">
              <a:avLst/>
            </a:prstGeom>
            <a:solidFill>
              <a:schemeClr val="accent1"/>
            </a:solidFill>
            <a:ln w="12700" cap="flat" cmpd="sng" algn="ctr">
              <a:solidFill>
                <a:schemeClr val="accent3"/>
              </a:solidFill>
              <a:prstDash val="solid"/>
              <a:round/>
              <a:headEnd type="none" w="med" len="med"/>
              <a:tailEnd type="none" w="med" len="med"/>
            </a:ln>
            <a:effectLst/>
          </p:spPr>
        </p:cxnSp>
        <p:sp>
          <p:nvSpPr>
            <p:cNvPr id="80" name="Rechthoekige toelichting 72">
              <a:extLst>
                <a:ext uri="{FF2B5EF4-FFF2-40B4-BE49-F238E27FC236}">
                  <a16:creationId xmlns:a16="http://schemas.microsoft.com/office/drawing/2014/main" id="{9A1B879F-4BE7-47A1-89AF-8B1BE91E1A54}"/>
                </a:ext>
              </a:extLst>
            </p:cNvPr>
            <p:cNvSpPr>
              <a:spLocks noChangeArrowheads="1"/>
            </p:cNvSpPr>
            <p:nvPr/>
          </p:nvSpPr>
          <p:spPr bwMode="auto">
            <a:xfrm>
              <a:off x="6888164" y="1989139"/>
              <a:ext cx="2592387" cy="287337"/>
            </a:xfrm>
            <a:prstGeom prst="wedgeRectCallout">
              <a:avLst>
                <a:gd name="adj1" fmla="val -108699"/>
                <a:gd name="adj2" fmla="val 324322"/>
              </a:avLst>
            </a:prstGeom>
            <a:solidFill>
              <a:srgbClr val="92D050"/>
            </a:solidFill>
            <a:ln w="31750" algn="ctr">
              <a:noFill/>
              <a:round/>
              <a:headEnd/>
              <a:tailEnd/>
            </a:ln>
          </p:spPr>
          <p:txBody>
            <a:bodyPr wrap="none" anchor="ctr"/>
            <a:lstStyle/>
            <a:p>
              <a:pPr algn="ctr"/>
              <a:r>
                <a:rPr lang="fr-BE" sz="1200" b="1" noProof="0" dirty="0">
                  <a:solidFill>
                    <a:schemeClr val="bg1"/>
                  </a:solidFill>
                  <a:latin typeface="+mn-lt"/>
                </a:rPr>
                <a:t>LES TRAVAUX PEUVENT DÉMARRER</a:t>
              </a:r>
            </a:p>
          </p:txBody>
        </p:sp>
        <p:sp>
          <p:nvSpPr>
            <p:cNvPr id="81" name="Rechthoek 35">
              <a:extLst>
                <a:ext uri="{FF2B5EF4-FFF2-40B4-BE49-F238E27FC236}">
                  <a16:creationId xmlns:a16="http://schemas.microsoft.com/office/drawing/2014/main" id="{238BFF89-CC14-4981-B142-BE54C35FA3A7}"/>
                </a:ext>
              </a:extLst>
            </p:cNvPr>
            <p:cNvSpPr>
              <a:spLocks noChangeArrowheads="1"/>
            </p:cNvSpPr>
            <p:nvPr/>
          </p:nvSpPr>
          <p:spPr bwMode="auto">
            <a:xfrm>
              <a:off x="4511824" y="2472788"/>
              <a:ext cx="1044587" cy="398362"/>
            </a:xfrm>
            <a:prstGeom prst="rect">
              <a:avLst/>
            </a:prstGeom>
            <a:solidFill>
              <a:srgbClr val="B2B2B2"/>
            </a:solidFill>
            <a:ln w="31750" algn="ctr">
              <a:noFill/>
              <a:round/>
              <a:headEnd/>
              <a:tailEnd/>
            </a:ln>
          </p:spPr>
          <p:txBody>
            <a:bodyPr lIns="0" tIns="0" rIns="0" bIns="0" anchor="ctr"/>
            <a:lstStyle/>
            <a:p>
              <a:pPr algn="ctr"/>
              <a:r>
                <a:rPr lang="fr-BE" sz="900" b="1" noProof="0" dirty="0">
                  <a:solidFill>
                    <a:schemeClr val="bg1"/>
                  </a:solidFill>
                </a:rPr>
                <a:t>AGENT GARDE-FRONTIERE ENTREPRENEUR</a:t>
              </a:r>
            </a:p>
          </p:txBody>
        </p:sp>
        <p:pic>
          <p:nvPicPr>
            <p:cNvPr id="82" name="Picture 81">
              <a:extLst>
                <a:ext uri="{FF2B5EF4-FFF2-40B4-BE49-F238E27FC236}">
                  <a16:creationId xmlns:a16="http://schemas.microsoft.com/office/drawing/2014/main" id="{56CA9455-FFEA-42D4-A74D-1346ADE7B61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55881" y="3202028"/>
              <a:ext cx="725280" cy="589884"/>
            </a:xfrm>
            <a:prstGeom prst="rect">
              <a:avLst/>
            </a:prstGeom>
          </p:spPr>
        </p:pic>
        <p:pic>
          <p:nvPicPr>
            <p:cNvPr id="83" name="Picture 82" descr="D:\Documents And Settings\GQR7802\Local Settings\Temporary Internet Files\Content.IE5\HNYX0581\MC900441310[1].png">
              <a:extLst>
                <a:ext uri="{FF2B5EF4-FFF2-40B4-BE49-F238E27FC236}">
                  <a16:creationId xmlns:a16="http://schemas.microsoft.com/office/drawing/2014/main" id="{4234EEDF-AD21-459F-A65B-2ABCC17B5071}"/>
                </a:ext>
              </a:extLst>
            </p:cNvPr>
            <p:cNvPicPr/>
            <p:nvPr/>
          </p:nvPicPr>
          <p:blipFill>
            <a:blip r:embed="rId6" cstate="print"/>
            <a:srcRect/>
            <a:stretch>
              <a:fillRect/>
            </a:stretch>
          </p:blipFill>
          <p:spPr bwMode="auto">
            <a:xfrm>
              <a:off x="5334910" y="3431006"/>
              <a:ext cx="182665" cy="243362"/>
            </a:xfrm>
            <a:prstGeom prst="rect">
              <a:avLst/>
            </a:prstGeom>
            <a:noFill/>
          </p:spPr>
        </p:pic>
        <p:pic>
          <p:nvPicPr>
            <p:cNvPr id="84" name="Picture 83">
              <a:extLst>
                <a:ext uri="{FF2B5EF4-FFF2-40B4-BE49-F238E27FC236}">
                  <a16:creationId xmlns:a16="http://schemas.microsoft.com/office/drawing/2014/main" id="{7895A08B-B5A2-43D7-90A7-528F513B6DBB}"/>
                </a:ext>
              </a:extLst>
            </p:cNvPr>
            <p:cNvPicPr>
              <a:picLocks noChangeAspect="1"/>
            </p:cNvPicPr>
            <p:nvPr/>
          </p:nvPicPr>
          <p:blipFill>
            <a:blip r:embed="rId7"/>
            <a:stretch>
              <a:fillRect/>
            </a:stretch>
          </p:blipFill>
          <p:spPr>
            <a:xfrm flipH="1">
              <a:off x="4857665" y="3011932"/>
              <a:ext cx="283177" cy="681952"/>
            </a:xfrm>
            <a:prstGeom prst="rect">
              <a:avLst/>
            </a:prstGeom>
          </p:spPr>
        </p:pic>
        <p:cxnSp>
          <p:nvCxnSpPr>
            <p:cNvPr id="85" name="Straight Connector 111">
              <a:extLst>
                <a:ext uri="{FF2B5EF4-FFF2-40B4-BE49-F238E27FC236}">
                  <a16:creationId xmlns:a16="http://schemas.microsoft.com/office/drawing/2014/main" id="{FFB4E913-623E-427F-AB9B-96C31D88A94F}"/>
                </a:ext>
              </a:extLst>
            </p:cNvPr>
            <p:cNvCxnSpPr/>
            <p:nvPr/>
          </p:nvCxnSpPr>
          <p:spPr bwMode="auto">
            <a:xfrm flipV="1">
              <a:off x="4511824" y="3791912"/>
              <a:ext cx="4104456" cy="28671"/>
            </a:xfrm>
            <a:prstGeom prst="line">
              <a:avLst/>
            </a:prstGeom>
            <a:solidFill>
              <a:schemeClr val="accent1"/>
            </a:solidFill>
            <a:ln w="12700" cap="flat" cmpd="sng" algn="ctr">
              <a:solidFill>
                <a:srgbClr val="FF0000"/>
              </a:solidFill>
              <a:prstDash val="solid"/>
              <a:round/>
              <a:headEnd type="none" w="med" len="med"/>
              <a:tailEnd type="none" w="med" len="med"/>
            </a:ln>
            <a:effectLst/>
          </p:spPr>
        </p:cxnSp>
        <p:cxnSp>
          <p:nvCxnSpPr>
            <p:cNvPr id="86" name="Straight Arrow Connector 287">
              <a:extLst>
                <a:ext uri="{FF2B5EF4-FFF2-40B4-BE49-F238E27FC236}">
                  <a16:creationId xmlns:a16="http://schemas.microsoft.com/office/drawing/2014/main" id="{53168BD8-1F4F-431D-803D-EBC1855C8E10}"/>
                </a:ext>
              </a:extLst>
            </p:cNvPr>
            <p:cNvCxnSpPr>
              <a:cxnSpLocks noChangeShapeType="1"/>
            </p:cNvCxnSpPr>
            <p:nvPr/>
          </p:nvCxnSpPr>
          <p:spPr bwMode="auto">
            <a:xfrm>
              <a:off x="5166436" y="3213401"/>
              <a:ext cx="462047" cy="560881"/>
            </a:xfrm>
            <a:prstGeom prst="straightConnector1">
              <a:avLst/>
            </a:prstGeom>
            <a:noFill/>
            <a:ln w="12700" algn="ctr">
              <a:solidFill>
                <a:schemeClr val="tx1"/>
              </a:solidFill>
              <a:prstDash val="dash"/>
              <a:round/>
              <a:headEnd/>
              <a:tailEnd type="arrow" w="med" len="med"/>
            </a:ln>
          </p:spPr>
        </p:cxnSp>
        <p:cxnSp>
          <p:nvCxnSpPr>
            <p:cNvPr id="87" name="Straight Arrow Connector 287">
              <a:extLst>
                <a:ext uri="{FF2B5EF4-FFF2-40B4-BE49-F238E27FC236}">
                  <a16:creationId xmlns:a16="http://schemas.microsoft.com/office/drawing/2014/main" id="{A0F57BED-6595-4A08-ABCA-39279A1B3EE7}"/>
                </a:ext>
              </a:extLst>
            </p:cNvPr>
            <p:cNvCxnSpPr>
              <a:cxnSpLocks noChangeShapeType="1"/>
            </p:cNvCxnSpPr>
            <p:nvPr/>
          </p:nvCxnSpPr>
          <p:spPr bwMode="auto">
            <a:xfrm>
              <a:off x="5121659" y="3180447"/>
              <a:ext cx="1440363" cy="262145"/>
            </a:xfrm>
            <a:prstGeom prst="straightConnector1">
              <a:avLst/>
            </a:prstGeom>
            <a:noFill/>
            <a:ln w="12700" algn="ctr">
              <a:solidFill>
                <a:schemeClr val="tx1"/>
              </a:solidFill>
              <a:prstDash val="dash"/>
              <a:round/>
              <a:headEnd/>
              <a:tailEnd type="arrow" w="med" len="med"/>
            </a:ln>
          </p:spPr>
        </p:cxnSp>
        <p:pic>
          <p:nvPicPr>
            <p:cNvPr id="88" name="Picture 87" descr="D:\Documents And Settings\GQR7802\Local Settings\Temporary Internet Files\Content.IE5\HNYX0581\MC900441310[1].png">
              <a:extLst>
                <a:ext uri="{FF2B5EF4-FFF2-40B4-BE49-F238E27FC236}">
                  <a16:creationId xmlns:a16="http://schemas.microsoft.com/office/drawing/2014/main" id="{A47033BE-08B8-4471-B999-26DE2323B671}"/>
                </a:ext>
              </a:extLst>
            </p:cNvPr>
            <p:cNvPicPr/>
            <p:nvPr/>
          </p:nvPicPr>
          <p:blipFill>
            <a:blip r:embed="rId6" cstate="print"/>
            <a:srcRect/>
            <a:stretch>
              <a:fillRect/>
            </a:stretch>
          </p:blipFill>
          <p:spPr bwMode="auto">
            <a:xfrm>
              <a:off x="5654077" y="3180447"/>
              <a:ext cx="182665" cy="243362"/>
            </a:xfrm>
            <a:prstGeom prst="rect">
              <a:avLst/>
            </a:prstGeom>
            <a:noFill/>
          </p:spPr>
        </p:pic>
        <p:pic>
          <p:nvPicPr>
            <p:cNvPr id="89" name="Picture 88">
              <a:extLst>
                <a:ext uri="{FF2B5EF4-FFF2-40B4-BE49-F238E27FC236}">
                  <a16:creationId xmlns:a16="http://schemas.microsoft.com/office/drawing/2014/main" id="{82628354-380E-4A88-92CD-204CAF9564BE}"/>
                </a:ext>
              </a:extLst>
            </p:cNvPr>
            <p:cNvPicPr>
              <a:picLocks noChangeAspect="1"/>
            </p:cNvPicPr>
            <p:nvPr/>
          </p:nvPicPr>
          <p:blipFill>
            <a:blip r:embed="rId8"/>
            <a:stretch>
              <a:fillRect/>
            </a:stretch>
          </p:blipFill>
          <p:spPr>
            <a:xfrm>
              <a:off x="6968612" y="2848185"/>
              <a:ext cx="128027" cy="292633"/>
            </a:xfrm>
            <a:prstGeom prst="rect">
              <a:avLst/>
            </a:prstGeom>
          </p:spPr>
        </p:pic>
        <p:pic>
          <p:nvPicPr>
            <p:cNvPr id="90" name="Picture 89">
              <a:extLst>
                <a:ext uri="{FF2B5EF4-FFF2-40B4-BE49-F238E27FC236}">
                  <a16:creationId xmlns:a16="http://schemas.microsoft.com/office/drawing/2014/main" id="{0E57957F-4D97-4141-A1A9-970016BA341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166436" y="2879982"/>
              <a:ext cx="124497" cy="291633"/>
            </a:xfrm>
            <a:prstGeom prst="rect">
              <a:avLst/>
            </a:prstGeom>
          </p:spPr>
        </p:pic>
        <p:pic>
          <p:nvPicPr>
            <p:cNvPr id="91" name="Picture 90" descr="D:\Documents And Settings\GQR7802\Local Settings\Temporary Internet Files\Content.IE5\HNYX0581\MC900441310[1].png">
              <a:extLst>
                <a:ext uri="{FF2B5EF4-FFF2-40B4-BE49-F238E27FC236}">
                  <a16:creationId xmlns:a16="http://schemas.microsoft.com/office/drawing/2014/main" id="{9BE9363F-9436-4AF2-B273-83FC6226D71C}"/>
                </a:ext>
              </a:extLst>
            </p:cNvPr>
            <p:cNvPicPr/>
            <p:nvPr/>
          </p:nvPicPr>
          <p:blipFill>
            <a:blip r:embed="rId6" cstate="print"/>
            <a:srcRect/>
            <a:stretch>
              <a:fillRect/>
            </a:stretch>
          </p:blipFill>
          <p:spPr bwMode="auto">
            <a:xfrm>
              <a:off x="5947107" y="2912513"/>
              <a:ext cx="182665" cy="243362"/>
            </a:xfrm>
            <a:prstGeom prst="rect">
              <a:avLst/>
            </a:prstGeom>
            <a:noFill/>
          </p:spPr>
        </p:pic>
        <p:cxnSp>
          <p:nvCxnSpPr>
            <p:cNvPr id="92" name="Straight Arrow Connector 91">
              <a:extLst>
                <a:ext uri="{FF2B5EF4-FFF2-40B4-BE49-F238E27FC236}">
                  <a16:creationId xmlns:a16="http://schemas.microsoft.com/office/drawing/2014/main" id="{939EFB62-6718-4495-A7FE-B95A4029FA4B}"/>
                </a:ext>
              </a:extLst>
            </p:cNvPr>
            <p:cNvCxnSpPr>
              <a:cxnSpLocks/>
              <a:stCxn id="80" idx="4"/>
            </p:cNvCxnSpPr>
            <p:nvPr/>
          </p:nvCxnSpPr>
          <p:spPr>
            <a:xfrm flipV="1">
              <a:off x="5366459" y="3011933"/>
              <a:ext cx="1521705" cy="52772"/>
            </a:xfrm>
            <a:prstGeom prst="straightConnector1">
              <a:avLst/>
            </a:prstGeom>
            <a:ln>
              <a:solidFill>
                <a:schemeClr val="tx1"/>
              </a:solidFill>
              <a:prstDash val="dashDot"/>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99" name="TextBox 32">
            <a:extLst>
              <a:ext uri="{FF2B5EF4-FFF2-40B4-BE49-F238E27FC236}">
                <a16:creationId xmlns:a16="http://schemas.microsoft.com/office/drawing/2014/main" id="{E25FCE0C-2E92-4567-8917-521BE2D52995}"/>
              </a:ext>
            </a:extLst>
          </p:cNvPr>
          <p:cNvSpPr txBox="1">
            <a:spLocks noChangeArrowheads="1"/>
          </p:cNvSpPr>
          <p:nvPr/>
        </p:nvSpPr>
        <p:spPr bwMode="auto">
          <a:xfrm>
            <a:off x="10433308" y="5610843"/>
            <a:ext cx="792163" cy="231775"/>
          </a:xfrm>
          <a:prstGeom prst="rect">
            <a:avLst/>
          </a:prstGeom>
          <a:noFill/>
          <a:ln w="9525">
            <a:noFill/>
            <a:miter lim="800000"/>
            <a:headEnd/>
            <a:tailEnd/>
          </a:ln>
        </p:spPr>
        <p:txBody>
          <a:bodyPr>
            <a:spAutoFit/>
          </a:bodyPr>
          <a:lstStyle/>
          <a:p>
            <a:pPr algn="ctr"/>
            <a:r>
              <a:rPr lang="fr-BE" sz="900" noProof="0" dirty="0"/>
              <a:t>Arlon</a:t>
            </a:r>
          </a:p>
        </p:txBody>
      </p:sp>
      <p:sp>
        <p:nvSpPr>
          <p:cNvPr id="52" name="Text Placeholder 4">
            <a:extLst>
              <a:ext uri="{FF2B5EF4-FFF2-40B4-BE49-F238E27FC236}">
                <a16:creationId xmlns:a16="http://schemas.microsoft.com/office/drawing/2014/main" id="{44652246-A2AC-44C7-BF72-C603276B6757}"/>
              </a:ext>
            </a:extLst>
          </p:cNvPr>
          <p:cNvSpPr txBox="1">
            <a:spLocks/>
          </p:cNvSpPr>
          <p:nvPr/>
        </p:nvSpPr>
        <p:spPr>
          <a:xfrm>
            <a:off x="7536160" y="116632"/>
            <a:ext cx="4577119" cy="360363"/>
          </a:xfrm>
          <a:prstGeom prst="rect">
            <a:avLst/>
          </a:prstGeom>
        </p:spPr>
        <p:txBody>
          <a:bodyPr/>
          <a:lstStyle>
            <a:lvl1pPr marL="0" indent="0" algn="r" defTabSz="514350" rtl="0" eaLnBrk="1" latinLnBrk="0" hangingPunct="1">
              <a:lnSpc>
                <a:spcPct val="90000"/>
              </a:lnSpc>
              <a:spcBef>
                <a:spcPts val="563"/>
              </a:spcBef>
              <a:buFont typeface="Arial" panose="020B0604020202020204" pitchFamily="34" charset="0"/>
              <a:buNone/>
              <a:defRPr sz="900" kern="1200" baseline="0">
                <a:solidFill>
                  <a:schemeClr val="accent2"/>
                </a:solidFill>
                <a:latin typeface="Calibri" panose="020F0502020204030204" pitchFamily="34" charset="0"/>
                <a:ea typeface="+mn-ea"/>
                <a:cs typeface="Calibri" panose="020F0502020204030204" pitchFamily="34" charset="0"/>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fontAlgn="auto">
              <a:spcAft>
                <a:spcPts val="0"/>
              </a:spcAft>
            </a:pPr>
            <a:r>
              <a:rPr lang="fr-BE" noProof="0" dirty="0"/>
              <a:t>2. Délimitation de la zone de chantier: supervision par une personne – agent garde-frontière Etape 6 : </a:t>
            </a:r>
            <a:r>
              <a:rPr lang="fr-BE" sz="900" noProof="0" dirty="0"/>
              <a:t>Fonctionnement  du système de protection</a:t>
            </a:r>
            <a:endParaRPr lang="fr-BE" noProof="0" dirty="0"/>
          </a:p>
          <a:p>
            <a:pPr fontAlgn="auto">
              <a:spcAft>
                <a:spcPts val="0"/>
              </a:spcAft>
            </a:pPr>
            <a:endParaRPr lang="fr-BE" noProof="0" dirty="0"/>
          </a:p>
        </p:txBody>
      </p:sp>
      <p:sp>
        <p:nvSpPr>
          <p:cNvPr id="53" name="Title 1">
            <a:extLst>
              <a:ext uri="{FF2B5EF4-FFF2-40B4-BE49-F238E27FC236}">
                <a16:creationId xmlns:a16="http://schemas.microsoft.com/office/drawing/2014/main" id="{D74D71D3-5549-4F04-80ED-CEE671125F88}"/>
              </a:ext>
            </a:extLst>
          </p:cNvPr>
          <p:cNvSpPr txBox="1">
            <a:spLocks/>
          </p:cNvSpPr>
          <p:nvPr/>
        </p:nvSpPr>
        <p:spPr bwMode="auto">
          <a:xfrm>
            <a:off x="1088795" y="522210"/>
            <a:ext cx="6895487" cy="638999"/>
          </a:xfrm>
          <a:prstGeom prst="rect">
            <a:avLst/>
          </a:prstGeom>
          <a:noFill/>
          <a:ln w="9525">
            <a:noFill/>
            <a:miter lim="800000"/>
            <a:headEnd/>
            <a:tailEnd/>
          </a:ln>
          <a:effectLst/>
        </p:spPr>
        <p:txBody>
          <a:bodyPr lIns="0" tIns="0" rIns="0" bIns="0"/>
          <a:lstStyle/>
          <a:p>
            <a:pPr marL="447675" indent="-447675">
              <a:defRPr/>
            </a:pPr>
            <a:r>
              <a:rPr lang="fr-BE" sz="1800" b="1" kern="0" noProof="0" dirty="0">
                <a:solidFill>
                  <a:srgbClr val="0070C0"/>
                </a:solidFill>
                <a:latin typeface="+mj-lt"/>
                <a:ea typeface="+mj-ea"/>
                <a:cs typeface="+mj-cs"/>
              </a:rPr>
              <a:t>Etape 6 : Fonctionnement du système de protection</a:t>
            </a:r>
            <a:endParaRPr lang="fr-BE" b="1" kern="0" noProof="0" dirty="0">
              <a:solidFill>
                <a:srgbClr val="0070C0"/>
              </a:solidFill>
              <a:latin typeface="+mj-lt"/>
              <a:ea typeface="+mj-ea"/>
              <a:cs typeface="+mj-cs"/>
            </a:endParaRPr>
          </a:p>
        </p:txBody>
      </p:sp>
    </p:spTree>
    <p:extLst>
      <p:ext uri="{BB962C8B-B14F-4D97-AF65-F5344CB8AC3E}">
        <p14:creationId xmlns:p14="http://schemas.microsoft.com/office/powerpoint/2010/main" val="208230496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bwMode="auto">
          <a:xfrm>
            <a:off x="2064521" y="2106347"/>
            <a:ext cx="0" cy="256803"/>
          </a:xfrm>
          <a:prstGeom prst="line">
            <a:avLst/>
          </a:prstGeom>
          <a:solidFill>
            <a:schemeClr val="accent1"/>
          </a:solidFill>
          <a:ln w="31750" cap="flat" cmpd="sng" algn="ctr">
            <a:solidFill>
              <a:schemeClr val="accent1"/>
            </a:solidFill>
            <a:prstDash val="solid"/>
            <a:round/>
            <a:headEnd type="none" w="med" len="med"/>
            <a:tailEnd type="none" w="med" len="med"/>
          </a:ln>
          <a:effectLst/>
        </p:spPr>
      </p:cxnSp>
      <p:cxnSp>
        <p:nvCxnSpPr>
          <p:cNvPr id="8" name="Straight Arrow Connector 135"/>
          <p:cNvCxnSpPr>
            <a:cxnSpLocks noChangeShapeType="1"/>
            <a:endCxn id="9" idx="0"/>
          </p:cNvCxnSpPr>
          <p:nvPr/>
        </p:nvCxnSpPr>
        <p:spPr bwMode="auto">
          <a:xfrm>
            <a:off x="2067065" y="913518"/>
            <a:ext cx="9525" cy="730866"/>
          </a:xfrm>
          <a:prstGeom prst="straightConnector1">
            <a:avLst/>
          </a:prstGeom>
          <a:noFill/>
          <a:ln w="12700" algn="ctr">
            <a:solidFill>
              <a:schemeClr val="accent1"/>
            </a:solidFill>
            <a:prstDash val="dash"/>
            <a:round/>
            <a:headEnd/>
            <a:tailEnd type="none" w="med" len="med"/>
          </a:ln>
        </p:spPr>
      </p:cxnSp>
      <p:sp>
        <p:nvSpPr>
          <p:cNvPr id="9" name="Rounded Rectangle 122"/>
          <p:cNvSpPr>
            <a:spLocks noChangeArrowheads="1"/>
          </p:cNvSpPr>
          <p:nvPr/>
        </p:nvSpPr>
        <p:spPr bwMode="auto">
          <a:xfrm>
            <a:off x="1725752" y="1644384"/>
            <a:ext cx="701675" cy="461962"/>
          </a:xfrm>
          <a:prstGeom prst="roundRect">
            <a:avLst>
              <a:gd name="adj" fmla="val 16667"/>
            </a:avLst>
          </a:prstGeom>
          <a:solidFill>
            <a:schemeClr val="bg1"/>
          </a:solidFill>
          <a:ln w="31750" algn="ctr">
            <a:solidFill>
              <a:schemeClr val="accent1"/>
            </a:solidFill>
            <a:round/>
            <a:headEnd/>
            <a:tailEnd/>
          </a:ln>
        </p:spPr>
        <p:txBody>
          <a:bodyPr lIns="0" rIns="0" anchor="ctr"/>
          <a:lstStyle/>
          <a:p>
            <a:pPr algn="ctr"/>
            <a:r>
              <a:rPr lang="fr-BE" sz="800" noProof="0" dirty="0">
                <a:latin typeface="Arial" panose="020B0604020202020204" pitchFamily="34" charset="0"/>
                <a:cs typeface="Arial" panose="020B0604020202020204" pitchFamily="34" charset="0"/>
              </a:rPr>
              <a:t>alarme</a:t>
            </a:r>
            <a:endParaRPr lang="fr-BE" sz="900" noProof="0" dirty="0">
              <a:latin typeface="Arial" panose="020B0604020202020204" pitchFamily="34" charset="0"/>
              <a:cs typeface="Arial" panose="020B0604020202020204" pitchFamily="34" charset="0"/>
            </a:endParaRPr>
          </a:p>
        </p:txBody>
      </p:sp>
      <p:cxnSp>
        <p:nvCxnSpPr>
          <p:cNvPr id="10" name="Straight Arrow Connector 135"/>
          <p:cNvCxnSpPr>
            <a:cxnSpLocks noChangeShapeType="1"/>
          </p:cNvCxnSpPr>
          <p:nvPr/>
        </p:nvCxnSpPr>
        <p:spPr bwMode="auto">
          <a:xfrm>
            <a:off x="2067064" y="2333528"/>
            <a:ext cx="4762" cy="365433"/>
          </a:xfrm>
          <a:prstGeom prst="straightConnector1">
            <a:avLst/>
          </a:prstGeom>
          <a:noFill/>
          <a:ln w="12700" algn="ctr">
            <a:solidFill>
              <a:schemeClr val="accent1"/>
            </a:solidFill>
            <a:prstDash val="dash"/>
            <a:round/>
            <a:headEnd/>
            <a:tailEnd type="none" w="med" len="med"/>
          </a:ln>
        </p:spPr>
      </p:cxnSp>
      <p:cxnSp>
        <p:nvCxnSpPr>
          <p:cNvPr id="11" name="Straight Connector 10"/>
          <p:cNvCxnSpPr/>
          <p:nvPr/>
        </p:nvCxnSpPr>
        <p:spPr bwMode="auto">
          <a:xfrm>
            <a:off x="2076589" y="1387582"/>
            <a:ext cx="0" cy="256803"/>
          </a:xfrm>
          <a:prstGeom prst="line">
            <a:avLst/>
          </a:prstGeom>
          <a:solidFill>
            <a:schemeClr val="accent1"/>
          </a:solidFill>
          <a:ln w="31750" cap="flat" cmpd="sng" algn="ctr">
            <a:solidFill>
              <a:schemeClr val="accent1"/>
            </a:solidFill>
            <a:prstDash val="solid"/>
            <a:round/>
            <a:headEnd type="none" w="med" len="med"/>
            <a:tailEnd type="none" w="med" len="med"/>
          </a:ln>
          <a:effectLst/>
        </p:spPr>
      </p:cxnSp>
      <p:cxnSp>
        <p:nvCxnSpPr>
          <p:cNvPr id="19" name="Straight Connector 18"/>
          <p:cNvCxnSpPr/>
          <p:nvPr/>
        </p:nvCxnSpPr>
        <p:spPr bwMode="auto">
          <a:xfrm>
            <a:off x="2064521" y="5390448"/>
            <a:ext cx="0" cy="256803"/>
          </a:xfrm>
          <a:prstGeom prst="line">
            <a:avLst/>
          </a:prstGeom>
          <a:solidFill>
            <a:schemeClr val="accent1"/>
          </a:solidFill>
          <a:ln w="31750" cap="flat" cmpd="sng" algn="ctr">
            <a:solidFill>
              <a:schemeClr val="accent1"/>
            </a:solidFill>
            <a:prstDash val="solid"/>
            <a:round/>
            <a:headEnd type="none" w="med" len="med"/>
            <a:tailEnd type="none" w="med" len="med"/>
          </a:ln>
          <a:effectLst/>
        </p:spPr>
      </p:cxnSp>
      <p:cxnSp>
        <p:nvCxnSpPr>
          <p:cNvPr id="20" name="Straight Arrow Connector 135"/>
          <p:cNvCxnSpPr>
            <a:cxnSpLocks noChangeShapeType="1"/>
            <a:endCxn id="21" idx="0"/>
          </p:cNvCxnSpPr>
          <p:nvPr/>
        </p:nvCxnSpPr>
        <p:spPr bwMode="auto">
          <a:xfrm>
            <a:off x="2067065" y="4197619"/>
            <a:ext cx="22552" cy="730866"/>
          </a:xfrm>
          <a:prstGeom prst="straightConnector1">
            <a:avLst/>
          </a:prstGeom>
          <a:noFill/>
          <a:ln w="12700" algn="ctr">
            <a:solidFill>
              <a:schemeClr val="accent1"/>
            </a:solidFill>
            <a:prstDash val="dash"/>
            <a:round/>
            <a:headEnd/>
            <a:tailEnd type="none" w="med" len="med"/>
          </a:ln>
        </p:spPr>
      </p:cxnSp>
      <p:sp>
        <p:nvSpPr>
          <p:cNvPr id="21" name="Rounded Rectangle 122"/>
          <p:cNvSpPr>
            <a:spLocks noChangeArrowheads="1"/>
          </p:cNvSpPr>
          <p:nvPr/>
        </p:nvSpPr>
        <p:spPr bwMode="auto">
          <a:xfrm>
            <a:off x="1559496" y="4928485"/>
            <a:ext cx="1060241" cy="491324"/>
          </a:xfrm>
          <a:prstGeom prst="roundRect">
            <a:avLst>
              <a:gd name="adj" fmla="val 16667"/>
            </a:avLst>
          </a:prstGeom>
          <a:solidFill>
            <a:schemeClr val="bg1"/>
          </a:solidFill>
          <a:ln w="31750" algn="ctr">
            <a:solidFill>
              <a:schemeClr val="accent1"/>
            </a:solidFill>
            <a:round/>
            <a:headEnd/>
            <a:tailEnd/>
          </a:ln>
        </p:spPr>
        <p:txBody>
          <a:bodyPr lIns="36000" rIns="36000" anchor="ctr"/>
          <a:lstStyle/>
          <a:p>
            <a:pPr algn="ctr"/>
            <a:r>
              <a:rPr lang="fr-BE" sz="800" noProof="0" dirty="0">
                <a:latin typeface="Arial" panose="020B0604020202020204" pitchFamily="34" charset="0"/>
                <a:cs typeface="Arial" panose="020B0604020202020204" pitchFamily="34" charset="0"/>
              </a:rPr>
              <a:t>mise à l’arrêt l’ activité provoquant l’alarme</a:t>
            </a:r>
          </a:p>
        </p:txBody>
      </p:sp>
      <p:cxnSp>
        <p:nvCxnSpPr>
          <p:cNvPr id="22" name="Straight Arrow Connector 135"/>
          <p:cNvCxnSpPr>
            <a:cxnSpLocks noChangeShapeType="1"/>
          </p:cNvCxnSpPr>
          <p:nvPr/>
        </p:nvCxnSpPr>
        <p:spPr bwMode="auto">
          <a:xfrm>
            <a:off x="2067064" y="5617629"/>
            <a:ext cx="4762" cy="365433"/>
          </a:xfrm>
          <a:prstGeom prst="straightConnector1">
            <a:avLst/>
          </a:prstGeom>
          <a:noFill/>
          <a:ln w="12700" algn="ctr">
            <a:solidFill>
              <a:schemeClr val="accent1"/>
            </a:solidFill>
            <a:prstDash val="dash"/>
            <a:round/>
            <a:headEnd/>
            <a:tailEnd type="none" w="med" len="med"/>
          </a:ln>
        </p:spPr>
      </p:cxnSp>
      <p:cxnSp>
        <p:nvCxnSpPr>
          <p:cNvPr id="23" name="Straight Connector 22"/>
          <p:cNvCxnSpPr/>
          <p:nvPr/>
        </p:nvCxnSpPr>
        <p:spPr bwMode="auto">
          <a:xfrm>
            <a:off x="2076589" y="4671683"/>
            <a:ext cx="0" cy="256803"/>
          </a:xfrm>
          <a:prstGeom prst="line">
            <a:avLst/>
          </a:prstGeom>
          <a:solidFill>
            <a:schemeClr val="accent1"/>
          </a:solidFill>
          <a:ln w="31750" cap="flat" cmpd="sng" algn="ctr">
            <a:solidFill>
              <a:schemeClr val="accent1"/>
            </a:solidFill>
            <a:prstDash val="solid"/>
            <a:round/>
            <a:headEnd type="none" w="med" len="med"/>
            <a:tailEnd type="none" w="med" len="med"/>
          </a:ln>
          <a:effectLst/>
        </p:spPr>
      </p:cxnSp>
      <p:sp>
        <p:nvSpPr>
          <p:cNvPr id="28" name="TextBox 27"/>
          <p:cNvSpPr txBox="1"/>
          <p:nvPr/>
        </p:nvSpPr>
        <p:spPr>
          <a:xfrm>
            <a:off x="3348066" y="2800690"/>
            <a:ext cx="7247489" cy="738664"/>
          </a:xfrm>
          <a:prstGeom prst="rect">
            <a:avLst/>
          </a:prstGeom>
          <a:ln w="9525">
            <a:solidFill>
              <a:srgbClr val="FF0000"/>
            </a:solidFill>
            <a:prstDash val="dash"/>
          </a:ln>
        </p:spPr>
        <p:style>
          <a:lnRef idx="2">
            <a:schemeClr val="accent4"/>
          </a:lnRef>
          <a:fillRef idx="1">
            <a:schemeClr val="lt1"/>
          </a:fillRef>
          <a:effectRef idx="0">
            <a:schemeClr val="accent4"/>
          </a:effectRef>
          <a:fontRef idx="minor">
            <a:schemeClr val="dk1"/>
          </a:fontRef>
        </p:style>
        <p:txBody>
          <a:bodyPr wrap="square" rtlCol="0">
            <a:spAutoFit/>
          </a:bodyPr>
          <a:lstStyle/>
          <a:p>
            <a:pPr algn="just"/>
            <a:r>
              <a:rPr lang="fr-BE" sz="1400" noProof="0" dirty="0"/>
              <a:t>Dès que le personnel, le matériel (manipulé par le personnel), un engin ou la charge (manipulée par un engin) approche la délimitation de la zone de travail, l’agent garde-frontière donne l’alarme. L’activité, provoquant cette alarme, doit être arrêtée immédiatement. </a:t>
            </a:r>
          </a:p>
        </p:txBody>
      </p:sp>
      <p:pic>
        <p:nvPicPr>
          <p:cNvPr id="6" name="Picture 5"/>
          <p:cNvPicPr>
            <a:picLocks noChangeAspect="1"/>
          </p:cNvPicPr>
          <p:nvPr/>
        </p:nvPicPr>
        <p:blipFill>
          <a:blip r:embed="rId2"/>
          <a:stretch>
            <a:fillRect/>
          </a:stretch>
        </p:blipFill>
        <p:spPr>
          <a:xfrm>
            <a:off x="2707684" y="3022792"/>
            <a:ext cx="469433" cy="640135"/>
          </a:xfrm>
          <a:prstGeom prst="rect">
            <a:avLst/>
          </a:prstGeom>
        </p:spPr>
      </p:pic>
      <p:sp>
        <p:nvSpPr>
          <p:cNvPr id="3" name="Rectangle 2"/>
          <p:cNvSpPr/>
          <p:nvPr/>
        </p:nvSpPr>
        <p:spPr>
          <a:xfrm>
            <a:off x="1596444" y="3890108"/>
            <a:ext cx="6096000" cy="338554"/>
          </a:xfrm>
          <a:prstGeom prst="rect">
            <a:avLst/>
          </a:prstGeom>
        </p:spPr>
        <p:txBody>
          <a:bodyPr>
            <a:spAutoFit/>
          </a:bodyPr>
          <a:lstStyle/>
          <a:p>
            <a:pPr algn="ctr"/>
            <a:r>
              <a:rPr lang="fr-BE" sz="800" b="1" noProof="0" dirty="0">
                <a:solidFill>
                  <a:schemeClr val="bg1"/>
                </a:solidFill>
              </a:rPr>
              <a:t>AANKONDIGER</a:t>
            </a:r>
          </a:p>
          <a:p>
            <a:pPr algn="ctr"/>
            <a:r>
              <a:rPr lang="fr-BE" sz="800" b="1" noProof="0" dirty="0">
                <a:solidFill>
                  <a:schemeClr val="bg1"/>
                </a:solidFill>
              </a:rPr>
              <a:t>AANEMER</a:t>
            </a:r>
          </a:p>
        </p:txBody>
      </p:sp>
      <p:pic>
        <p:nvPicPr>
          <p:cNvPr id="6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76289" y="641648"/>
            <a:ext cx="614759" cy="506426"/>
          </a:xfrm>
          <a:prstGeom prst="rect">
            <a:avLst/>
          </a:prstGeom>
          <a:noFill/>
          <a:ln w="9525">
            <a:noFill/>
            <a:miter lim="800000"/>
            <a:headEnd/>
            <a:tailEnd/>
          </a:ln>
        </p:spPr>
      </p:pic>
      <p:sp>
        <p:nvSpPr>
          <p:cNvPr id="66" name="Tekstvak 64"/>
          <p:cNvSpPr txBox="1">
            <a:spLocks noChangeArrowheads="1"/>
          </p:cNvSpPr>
          <p:nvPr/>
        </p:nvSpPr>
        <p:spPr bwMode="auto">
          <a:xfrm>
            <a:off x="1921198" y="1105967"/>
            <a:ext cx="2156916" cy="307777"/>
          </a:xfrm>
          <a:prstGeom prst="rect">
            <a:avLst/>
          </a:prstGeom>
          <a:noFill/>
          <a:ln w="9525">
            <a:noFill/>
            <a:miter lim="800000"/>
            <a:headEnd/>
            <a:tailEnd/>
          </a:ln>
        </p:spPr>
        <p:txBody>
          <a:bodyPr wrap="square">
            <a:spAutoFit/>
          </a:bodyPr>
          <a:lstStyle/>
          <a:p>
            <a:pPr algn="ctr"/>
            <a:r>
              <a:rPr lang="fr-BE" sz="1400" noProof="0" dirty="0">
                <a:solidFill>
                  <a:srgbClr val="F08010"/>
                </a:solidFill>
                <a:latin typeface="+mn-lt"/>
              </a:rPr>
              <a:t>Alarme !</a:t>
            </a:r>
          </a:p>
        </p:txBody>
      </p:sp>
      <p:pic>
        <p:nvPicPr>
          <p:cNvPr id="5" name="Picture 4">
            <a:extLst>
              <a:ext uri="{FF2B5EF4-FFF2-40B4-BE49-F238E27FC236}">
                <a16:creationId xmlns:a16="http://schemas.microsoft.com/office/drawing/2014/main" id="{E8AEAC0B-0B30-4CEC-B84A-C68906B75603}"/>
              </a:ext>
            </a:extLst>
          </p:cNvPr>
          <p:cNvPicPr>
            <a:picLocks noChangeAspect="1"/>
          </p:cNvPicPr>
          <p:nvPr/>
        </p:nvPicPr>
        <p:blipFill>
          <a:blip r:embed="rId4"/>
          <a:stretch>
            <a:fillRect/>
          </a:stretch>
        </p:blipFill>
        <p:spPr>
          <a:xfrm>
            <a:off x="3385384" y="341359"/>
            <a:ext cx="5700254" cy="2170364"/>
          </a:xfrm>
          <a:prstGeom prst="rect">
            <a:avLst/>
          </a:prstGeom>
        </p:spPr>
      </p:pic>
      <p:pic>
        <p:nvPicPr>
          <p:cNvPr id="12" name="Picture 11">
            <a:extLst>
              <a:ext uri="{FF2B5EF4-FFF2-40B4-BE49-F238E27FC236}">
                <a16:creationId xmlns:a16="http://schemas.microsoft.com/office/drawing/2014/main" id="{8CDD9F1F-093E-4AC7-97AE-8D8DEC21CD51}"/>
              </a:ext>
            </a:extLst>
          </p:cNvPr>
          <p:cNvPicPr>
            <a:picLocks noChangeAspect="1"/>
          </p:cNvPicPr>
          <p:nvPr/>
        </p:nvPicPr>
        <p:blipFill>
          <a:blip r:embed="rId5"/>
          <a:stretch>
            <a:fillRect/>
          </a:stretch>
        </p:blipFill>
        <p:spPr>
          <a:xfrm>
            <a:off x="3291048" y="3837449"/>
            <a:ext cx="6096528" cy="2255716"/>
          </a:xfrm>
          <a:prstGeom prst="rect">
            <a:avLst/>
          </a:prstGeom>
        </p:spPr>
      </p:pic>
      <p:sp>
        <p:nvSpPr>
          <p:cNvPr id="25" name="Text Placeholder 4">
            <a:extLst>
              <a:ext uri="{FF2B5EF4-FFF2-40B4-BE49-F238E27FC236}">
                <a16:creationId xmlns:a16="http://schemas.microsoft.com/office/drawing/2014/main" id="{30AE9A55-992C-4AF4-8314-BCDDBE391417}"/>
              </a:ext>
            </a:extLst>
          </p:cNvPr>
          <p:cNvSpPr txBox="1">
            <a:spLocks/>
          </p:cNvSpPr>
          <p:nvPr/>
        </p:nvSpPr>
        <p:spPr>
          <a:xfrm>
            <a:off x="7536160" y="116632"/>
            <a:ext cx="4577119" cy="360363"/>
          </a:xfrm>
          <a:prstGeom prst="rect">
            <a:avLst/>
          </a:prstGeom>
        </p:spPr>
        <p:txBody>
          <a:bodyPr/>
          <a:lstStyle>
            <a:lvl1pPr marL="0" indent="0" algn="r" defTabSz="514350" rtl="0" eaLnBrk="1" latinLnBrk="0" hangingPunct="1">
              <a:lnSpc>
                <a:spcPct val="90000"/>
              </a:lnSpc>
              <a:spcBef>
                <a:spcPts val="563"/>
              </a:spcBef>
              <a:buFont typeface="Arial" panose="020B0604020202020204" pitchFamily="34" charset="0"/>
              <a:buNone/>
              <a:defRPr sz="900" kern="1200" baseline="0">
                <a:solidFill>
                  <a:schemeClr val="accent2"/>
                </a:solidFill>
                <a:latin typeface="Calibri" panose="020F0502020204030204" pitchFamily="34" charset="0"/>
                <a:ea typeface="+mn-ea"/>
                <a:cs typeface="Calibri" panose="020F0502020204030204" pitchFamily="34" charset="0"/>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fontAlgn="auto">
              <a:spcAft>
                <a:spcPts val="0"/>
              </a:spcAft>
            </a:pPr>
            <a:r>
              <a:rPr lang="fr-BE" noProof="0" dirty="0"/>
              <a:t>2. Délimitation de la zone de chantier: supervision par une personne – agent garde-frontière Etape 6 : </a:t>
            </a:r>
            <a:r>
              <a:rPr lang="fr-BE" sz="900" noProof="0" dirty="0"/>
              <a:t>Fonctionnement  du système de protection</a:t>
            </a:r>
            <a:endParaRPr lang="fr-BE" noProof="0" dirty="0"/>
          </a:p>
          <a:p>
            <a:pPr fontAlgn="auto">
              <a:spcAft>
                <a:spcPts val="0"/>
              </a:spcAft>
            </a:pPr>
            <a:endParaRPr lang="fr-BE" noProof="0" dirty="0"/>
          </a:p>
        </p:txBody>
      </p:sp>
    </p:spTree>
    <p:extLst>
      <p:ext uri="{BB962C8B-B14F-4D97-AF65-F5344CB8AC3E}">
        <p14:creationId xmlns:p14="http://schemas.microsoft.com/office/powerpoint/2010/main" val="331051133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Arrow Connector 135"/>
          <p:cNvCxnSpPr>
            <a:cxnSpLocks noChangeShapeType="1"/>
          </p:cNvCxnSpPr>
          <p:nvPr/>
        </p:nvCxnSpPr>
        <p:spPr bwMode="auto">
          <a:xfrm>
            <a:off x="2076589" y="692696"/>
            <a:ext cx="0" cy="468738"/>
          </a:xfrm>
          <a:prstGeom prst="straightConnector1">
            <a:avLst/>
          </a:prstGeom>
          <a:noFill/>
          <a:ln w="12700" algn="ctr">
            <a:solidFill>
              <a:schemeClr val="accent1"/>
            </a:solidFill>
            <a:prstDash val="dash"/>
            <a:round/>
            <a:headEnd/>
            <a:tailEnd type="none" w="med" len="med"/>
          </a:ln>
        </p:spPr>
      </p:cxnSp>
      <p:cxnSp>
        <p:nvCxnSpPr>
          <p:cNvPr id="10" name="Straight Connector 9"/>
          <p:cNvCxnSpPr>
            <a:cxnSpLocks/>
          </p:cNvCxnSpPr>
          <p:nvPr/>
        </p:nvCxnSpPr>
        <p:spPr bwMode="auto">
          <a:xfrm flipH="1">
            <a:off x="2076589" y="1052408"/>
            <a:ext cx="1" cy="3097032"/>
          </a:xfrm>
          <a:prstGeom prst="line">
            <a:avLst/>
          </a:prstGeom>
          <a:solidFill>
            <a:schemeClr val="accent1"/>
          </a:solidFill>
          <a:ln w="31750" cap="flat" cmpd="sng" algn="ctr">
            <a:solidFill>
              <a:schemeClr val="accent1"/>
            </a:solidFill>
            <a:prstDash val="solid"/>
            <a:round/>
            <a:headEnd type="none" w="med" len="med"/>
            <a:tailEnd type="none" w="med" len="med"/>
          </a:ln>
          <a:effectLst/>
        </p:spPr>
      </p:cxnSp>
      <p:sp>
        <p:nvSpPr>
          <p:cNvPr id="25" name="Rounded Rectangle 122"/>
          <p:cNvSpPr>
            <a:spLocks noChangeArrowheads="1"/>
          </p:cNvSpPr>
          <p:nvPr/>
        </p:nvSpPr>
        <p:spPr bwMode="auto">
          <a:xfrm>
            <a:off x="1727058" y="2731568"/>
            <a:ext cx="701675" cy="461962"/>
          </a:xfrm>
          <a:prstGeom prst="roundRect">
            <a:avLst>
              <a:gd name="adj" fmla="val 16667"/>
            </a:avLst>
          </a:prstGeom>
          <a:solidFill>
            <a:schemeClr val="bg1"/>
          </a:solidFill>
          <a:ln w="31750" algn="ctr">
            <a:solidFill>
              <a:schemeClr val="accent1"/>
            </a:solidFill>
            <a:round/>
            <a:headEnd/>
            <a:tailEnd/>
          </a:ln>
        </p:spPr>
        <p:txBody>
          <a:bodyPr lIns="0" rIns="0" anchor="ctr"/>
          <a:lstStyle/>
          <a:p>
            <a:pPr algn="ctr"/>
            <a:r>
              <a:rPr lang="fr-BE" sz="800" noProof="0" dirty="0">
                <a:latin typeface="Arial" panose="020B0604020202020204" pitchFamily="34" charset="0"/>
                <a:cs typeface="Arial" panose="020B0604020202020204" pitchFamily="34" charset="0"/>
              </a:rPr>
              <a:t>reprise du</a:t>
            </a:r>
          </a:p>
          <a:p>
            <a:pPr algn="ctr"/>
            <a:r>
              <a:rPr lang="fr-BE" sz="800" noProof="0" dirty="0">
                <a:latin typeface="Arial" panose="020B0604020202020204" pitchFamily="34" charset="0"/>
                <a:cs typeface="Arial" panose="020B0604020202020204" pitchFamily="34" charset="0"/>
              </a:rPr>
              <a:t>travail</a:t>
            </a:r>
          </a:p>
        </p:txBody>
      </p:sp>
      <p:cxnSp>
        <p:nvCxnSpPr>
          <p:cNvPr id="28" name="Straight Arrow Connector 135"/>
          <p:cNvCxnSpPr>
            <a:cxnSpLocks noChangeShapeType="1"/>
          </p:cNvCxnSpPr>
          <p:nvPr/>
        </p:nvCxnSpPr>
        <p:spPr bwMode="auto">
          <a:xfrm>
            <a:off x="2076589" y="3194631"/>
            <a:ext cx="0" cy="1641646"/>
          </a:xfrm>
          <a:prstGeom prst="straightConnector1">
            <a:avLst/>
          </a:prstGeom>
          <a:noFill/>
          <a:ln w="12700" algn="ctr">
            <a:solidFill>
              <a:schemeClr val="accent1"/>
            </a:solidFill>
            <a:prstDash val="dash"/>
            <a:round/>
            <a:headEnd/>
            <a:tailEnd type="none" w="med" len="med"/>
          </a:ln>
        </p:spPr>
      </p:cxnSp>
      <p:sp>
        <p:nvSpPr>
          <p:cNvPr id="31" name="Rounded Rectangle 30"/>
          <p:cNvSpPr/>
          <p:nvPr/>
        </p:nvSpPr>
        <p:spPr bwMode="auto">
          <a:xfrm>
            <a:off x="2999656" y="4511149"/>
            <a:ext cx="6719596" cy="570468"/>
          </a:xfrm>
          <a:prstGeom prst="roundRect">
            <a:avLst/>
          </a:prstGeom>
          <a:noFill/>
          <a:ln w="12700" cap="flat" cmpd="sng" algn="ctr">
            <a:solidFill>
              <a:srgbClr val="FF0000"/>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just"/>
            <a:r>
              <a:rPr lang="fr-BE" sz="1400" noProof="0" dirty="0">
                <a:solidFill>
                  <a:srgbClr val="FF0000"/>
                </a:solidFill>
                <a:latin typeface="Calibri" panose="020F0502020204030204" pitchFamily="34" charset="0"/>
                <a:cs typeface="Calibri" panose="020F0502020204030204" pitchFamily="34" charset="0"/>
              </a:rPr>
              <a:t>Avant de reprendre le travail, s’assurer que les conditions de visibilités soient rétablies, que p. ex., le poste de travail ne cache pas la visibilité de la délimitation.</a:t>
            </a:r>
          </a:p>
        </p:txBody>
      </p:sp>
      <p:pic>
        <p:nvPicPr>
          <p:cNvPr id="6" name="Picture 5"/>
          <p:cNvPicPr>
            <a:picLocks noChangeAspect="1"/>
          </p:cNvPicPr>
          <p:nvPr/>
        </p:nvPicPr>
        <p:blipFill>
          <a:blip r:embed="rId2"/>
          <a:stretch>
            <a:fillRect/>
          </a:stretch>
        </p:blipFill>
        <p:spPr>
          <a:xfrm>
            <a:off x="2428733" y="4519258"/>
            <a:ext cx="469433" cy="634039"/>
          </a:xfrm>
          <a:prstGeom prst="rect">
            <a:avLst/>
          </a:prstGeom>
        </p:spPr>
      </p:pic>
      <p:sp>
        <p:nvSpPr>
          <p:cNvPr id="4" name="Rectangle 3"/>
          <p:cNvSpPr/>
          <p:nvPr/>
        </p:nvSpPr>
        <p:spPr>
          <a:xfrm>
            <a:off x="1455844" y="1906635"/>
            <a:ext cx="6096000" cy="338554"/>
          </a:xfrm>
          <a:prstGeom prst="rect">
            <a:avLst/>
          </a:prstGeom>
        </p:spPr>
        <p:txBody>
          <a:bodyPr>
            <a:spAutoFit/>
          </a:bodyPr>
          <a:lstStyle/>
          <a:p>
            <a:pPr algn="ctr"/>
            <a:r>
              <a:rPr lang="fr-BE" sz="800" b="1" noProof="0" dirty="0">
                <a:solidFill>
                  <a:schemeClr val="bg1"/>
                </a:solidFill>
              </a:rPr>
              <a:t>AANKONDIGER</a:t>
            </a:r>
          </a:p>
          <a:p>
            <a:pPr algn="ctr"/>
            <a:r>
              <a:rPr lang="fr-BE" sz="800" b="1" noProof="0" dirty="0">
                <a:solidFill>
                  <a:schemeClr val="bg1"/>
                </a:solidFill>
              </a:rPr>
              <a:t>AANEMER</a:t>
            </a:r>
          </a:p>
        </p:txBody>
      </p:sp>
      <p:sp>
        <p:nvSpPr>
          <p:cNvPr id="30" name="Rectangle 29"/>
          <p:cNvSpPr/>
          <p:nvPr/>
        </p:nvSpPr>
        <p:spPr>
          <a:xfrm>
            <a:off x="1612192" y="4165072"/>
            <a:ext cx="6096000" cy="338554"/>
          </a:xfrm>
          <a:prstGeom prst="rect">
            <a:avLst/>
          </a:prstGeom>
        </p:spPr>
        <p:txBody>
          <a:bodyPr>
            <a:spAutoFit/>
          </a:bodyPr>
          <a:lstStyle/>
          <a:p>
            <a:pPr algn="ctr"/>
            <a:r>
              <a:rPr lang="fr-BE" sz="800" b="1" noProof="0" dirty="0">
                <a:solidFill>
                  <a:schemeClr val="bg1"/>
                </a:solidFill>
              </a:rPr>
              <a:t>AANKONDIGER</a:t>
            </a:r>
          </a:p>
          <a:p>
            <a:pPr algn="ctr"/>
            <a:r>
              <a:rPr lang="fr-BE" sz="800" b="1" noProof="0" dirty="0">
                <a:solidFill>
                  <a:schemeClr val="bg1"/>
                </a:solidFill>
              </a:rPr>
              <a:t>AANEMER</a:t>
            </a:r>
          </a:p>
        </p:txBody>
      </p:sp>
      <p:pic>
        <p:nvPicPr>
          <p:cNvPr id="2" name="Picture 1">
            <a:extLst>
              <a:ext uri="{FF2B5EF4-FFF2-40B4-BE49-F238E27FC236}">
                <a16:creationId xmlns:a16="http://schemas.microsoft.com/office/drawing/2014/main" id="{FC4F953D-E099-4CF2-90BC-4EB59470C04F}"/>
              </a:ext>
            </a:extLst>
          </p:cNvPr>
          <p:cNvPicPr>
            <a:picLocks noChangeAspect="1"/>
          </p:cNvPicPr>
          <p:nvPr/>
        </p:nvPicPr>
        <p:blipFill>
          <a:blip r:embed="rId3"/>
          <a:stretch>
            <a:fillRect/>
          </a:stretch>
        </p:blipFill>
        <p:spPr>
          <a:xfrm>
            <a:off x="7708192" y="1083872"/>
            <a:ext cx="414475" cy="338711"/>
          </a:xfrm>
          <a:prstGeom prst="rect">
            <a:avLst/>
          </a:prstGeom>
        </p:spPr>
      </p:pic>
      <p:pic>
        <p:nvPicPr>
          <p:cNvPr id="5" name="Picture 4">
            <a:extLst>
              <a:ext uri="{FF2B5EF4-FFF2-40B4-BE49-F238E27FC236}">
                <a16:creationId xmlns:a16="http://schemas.microsoft.com/office/drawing/2014/main" id="{1431C865-99F7-4E01-818C-4CA6F1434E22}"/>
              </a:ext>
            </a:extLst>
          </p:cNvPr>
          <p:cNvPicPr>
            <a:picLocks noChangeAspect="1"/>
          </p:cNvPicPr>
          <p:nvPr/>
        </p:nvPicPr>
        <p:blipFill>
          <a:blip r:embed="rId4"/>
          <a:stretch>
            <a:fillRect/>
          </a:stretch>
        </p:blipFill>
        <p:spPr>
          <a:xfrm>
            <a:off x="2915983" y="927251"/>
            <a:ext cx="5687528" cy="2466482"/>
          </a:xfrm>
          <a:prstGeom prst="rect">
            <a:avLst/>
          </a:prstGeom>
        </p:spPr>
      </p:pic>
      <p:sp>
        <p:nvSpPr>
          <p:cNvPr id="14" name="Text Placeholder 4">
            <a:extLst>
              <a:ext uri="{FF2B5EF4-FFF2-40B4-BE49-F238E27FC236}">
                <a16:creationId xmlns:a16="http://schemas.microsoft.com/office/drawing/2014/main" id="{A8DAED5C-9467-4270-809F-181BAC2D5FA2}"/>
              </a:ext>
            </a:extLst>
          </p:cNvPr>
          <p:cNvSpPr txBox="1">
            <a:spLocks/>
          </p:cNvSpPr>
          <p:nvPr/>
        </p:nvSpPr>
        <p:spPr>
          <a:xfrm>
            <a:off x="7536160" y="116632"/>
            <a:ext cx="4577119" cy="360363"/>
          </a:xfrm>
          <a:prstGeom prst="rect">
            <a:avLst/>
          </a:prstGeom>
        </p:spPr>
        <p:txBody>
          <a:bodyPr/>
          <a:lstStyle>
            <a:lvl1pPr marL="0" indent="0" algn="r" defTabSz="514350" rtl="0" eaLnBrk="1" latinLnBrk="0" hangingPunct="1">
              <a:lnSpc>
                <a:spcPct val="90000"/>
              </a:lnSpc>
              <a:spcBef>
                <a:spcPts val="563"/>
              </a:spcBef>
              <a:buFont typeface="Arial" panose="020B0604020202020204" pitchFamily="34" charset="0"/>
              <a:buNone/>
              <a:defRPr sz="900" kern="1200" baseline="0">
                <a:solidFill>
                  <a:schemeClr val="accent2"/>
                </a:solidFill>
                <a:latin typeface="Calibri" panose="020F0502020204030204" pitchFamily="34" charset="0"/>
                <a:ea typeface="+mn-ea"/>
                <a:cs typeface="Calibri" panose="020F0502020204030204" pitchFamily="34" charset="0"/>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fontAlgn="auto">
              <a:spcAft>
                <a:spcPts val="0"/>
              </a:spcAft>
            </a:pPr>
            <a:r>
              <a:rPr lang="fr-BE" noProof="0" dirty="0"/>
              <a:t>2. Délimitation de la zone de chantier: supervision par une personne – agent garde-frontière Etape 6 : </a:t>
            </a:r>
            <a:r>
              <a:rPr lang="fr-BE" sz="900" noProof="0" dirty="0"/>
              <a:t>Fonctionnement  du système de protection</a:t>
            </a:r>
            <a:endParaRPr lang="fr-BE" noProof="0" dirty="0"/>
          </a:p>
          <a:p>
            <a:pPr fontAlgn="auto">
              <a:spcAft>
                <a:spcPts val="0"/>
              </a:spcAft>
            </a:pPr>
            <a:endParaRPr lang="fr-BE" noProof="0" dirty="0"/>
          </a:p>
        </p:txBody>
      </p:sp>
    </p:spTree>
    <p:extLst>
      <p:ext uri="{BB962C8B-B14F-4D97-AF65-F5344CB8AC3E}">
        <p14:creationId xmlns:p14="http://schemas.microsoft.com/office/powerpoint/2010/main" val="242019689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bwMode="auto">
          <a:xfrm>
            <a:off x="7162282" y="1642627"/>
            <a:ext cx="2592288"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fr-BE" sz="1200" noProof="0" dirty="0"/>
              <a:t>Validation sur le terrain</a:t>
            </a:r>
          </a:p>
        </p:txBody>
      </p:sp>
      <p:sp>
        <p:nvSpPr>
          <p:cNvPr id="27" name="Rectangle 26"/>
          <p:cNvSpPr/>
          <p:nvPr/>
        </p:nvSpPr>
        <p:spPr bwMode="auto">
          <a:xfrm>
            <a:off x="4807725" y="1276570"/>
            <a:ext cx="2121664" cy="753244"/>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fr-BE" sz="1200" noProof="0" dirty="0"/>
              <a:t>Planification des travaux et détermination du système de protection</a:t>
            </a:r>
          </a:p>
        </p:txBody>
      </p:sp>
      <p:sp>
        <p:nvSpPr>
          <p:cNvPr id="37" name="Ovaal 21"/>
          <p:cNvSpPr/>
          <p:nvPr/>
        </p:nvSpPr>
        <p:spPr bwMode="auto">
          <a:xfrm>
            <a:off x="4670175" y="1176922"/>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fr-BE" sz="1600" b="1" noProof="0" dirty="0">
                <a:solidFill>
                  <a:schemeClr val="bg1"/>
                </a:solidFill>
                <a:latin typeface="Arial" charset="0"/>
                <a:cs typeface="Arial" charset="0"/>
              </a:rPr>
              <a:t>1</a:t>
            </a:r>
          </a:p>
        </p:txBody>
      </p:sp>
      <p:sp>
        <p:nvSpPr>
          <p:cNvPr id="38" name="Ovaal 22"/>
          <p:cNvSpPr/>
          <p:nvPr/>
        </p:nvSpPr>
        <p:spPr bwMode="auto">
          <a:xfrm>
            <a:off x="7018266" y="1509176"/>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fr-BE" sz="1600" b="1" noProof="0" dirty="0">
                <a:solidFill>
                  <a:schemeClr val="bg1"/>
                </a:solidFill>
                <a:latin typeface="Arial" charset="0"/>
                <a:cs typeface="Arial" charset="0"/>
              </a:rPr>
              <a:t>2</a:t>
            </a:r>
          </a:p>
        </p:txBody>
      </p:sp>
      <p:sp>
        <p:nvSpPr>
          <p:cNvPr id="44" name="Rectangle 43"/>
          <p:cNvSpPr/>
          <p:nvPr/>
        </p:nvSpPr>
        <p:spPr bwMode="auto">
          <a:xfrm>
            <a:off x="7162282" y="2890837"/>
            <a:ext cx="2592288"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fr-BE" sz="1200" noProof="0" dirty="0"/>
              <a:t>Détermination de l’emplacement de l’agent garde-frontière</a:t>
            </a:r>
          </a:p>
        </p:txBody>
      </p:sp>
      <p:sp>
        <p:nvSpPr>
          <p:cNvPr id="45" name="Ovaal 22"/>
          <p:cNvSpPr/>
          <p:nvPr/>
        </p:nvSpPr>
        <p:spPr bwMode="auto">
          <a:xfrm>
            <a:off x="7018266" y="2746821"/>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fr-BE" sz="1600" b="1" noProof="0" dirty="0">
                <a:solidFill>
                  <a:schemeClr val="bg1"/>
                </a:solidFill>
                <a:latin typeface="Arial" charset="0"/>
                <a:cs typeface="Arial" charset="0"/>
              </a:rPr>
              <a:t>3</a:t>
            </a:r>
          </a:p>
        </p:txBody>
      </p:sp>
      <p:sp>
        <p:nvSpPr>
          <p:cNvPr id="48" name="Rectangle 47"/>
          <p:cNvSpPr/>
          <p:nvPr/>
        </p:nvSpPr>
        <p:spPr bwMode="auto">
          <a:xfrm>
            <a:off x="7162282" y="4139046"/>
            <a:ext cx="2592288"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fr-BE" sz="1200" noProof="0" dirty="0"/>
              <a:t>Briefing des agents</a:t>
            </a:r>
          </a:p>
          <a:p>
            <a:pPr algn="ctr"/>
            <a:r>
              <a:rPr lang="fr-BE" sz="1200" noProof="0" dirty="0"/>
              <a:t>Contrôle de l’équipement de l’agent garde-frontière</a:t>
            </a:r>
          </a:p>
        </p:txBody>
      </p:sp>
      <p:sp>
        <p:nvSpPr>
          <p:cNvPr id="49" name="Ovaal 22"/>
          <p:cNvSpPr/>
          <p:nvPr/>
        </p:nvSpPr>
        <p:spPr bwMode="auto">
          <a:xfrm>
            <a:off x="7018266" y="3995030"/>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fr-BE" sz="1600" b="1" noProof="0" dirty="0">
                <a:solidFill>
                  <a:schemeClr val="bg1"/>
                </a:solidFill>
                <a:latin typeface="Arial" charset="0"/>
                <a:cs typeface="Arial" charset="0"/>
              </a:rPr>
              <a:t>4</a:t>
            </a:r>
          </a:p>
        </p:txBody>
      </p:sp>
      <p:sp>
        <p:nvSpPr>
          <p:cNvPr id="51" name="Rectangle 50"/>
          <p:cNvSpPr/>
          <p:nvPr/>
        </p:nvSpPr>
        <p:spPr bwMode="auto">
          <a:xfrm>
            <a:off x="7162282" y="5354741"/>
            <a:ext cx="2592288"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fr-BE" sz="1200" noProof="0" dirty="0"/>
              <a:t>Installation des agents</a:t>
            </a:r>
          </a:p>
          <a:p>
            <a:pPr algn="ctr"/>
            <a:r>
              <a:rPr lang="fr-BE" sz="1200" noProof="0" dirty="0"/>
              <a:t>Tests préalables</a:t>
            </a:r>
          </a:p>
        </p:txBody>
      </p:sp>
      <p:sp>
        <p:nvSpPr>
          <p:cNvPr id="52" name="Ovaal 22"/>
          <p:cNvSpPr/>
          <p:nvPr/>
        </p:nvSpPr>
        <p:spPr bwMode="auto">
          <a:xfrm>
            <a:off x="7018266" y="5158477"/>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fr-BE" sz="1600" b="1" noProof="0" dirty="0">
                <a:solidFill>
                  <a:schemeClr val="bg1"/>
                </a:solidFill>
                <a:latin typeface="Arial" charset="0"/>
                <a:cs typeface="Arial" charset="0"/>
              </a:rPr>
              <a:t>5</a:t>
            </a:r>
          </a:p>
        </p:txBody>
      </p:sp>
      <p:sp>
        <p:nvSpPr>
          <p:cNvPr id="29" name="Rectangle 28"/>
          <p:cNvSpPr/>
          <p:nvPr/>
        </p:nvSpPr>
        <p:spPr bwMode="auto">
          <a:xfrm>
            <a:off x="4807726" y="5123841"/>
            <a:ext cx="2094233"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fr-BE" sz="1200" noProof="0" dirty="0"/>
              <a:t>Fonctionnement </a:t>
            </a:r>
          </a:p>
          <a:p>
            <a:pPr algn="ctr"/>
            <a:r>
              <a:rPr lang="fr-BE" sz="1200" noProof="0" dirty="0"/>
              <a:t>du système de protection</a:t>
            </a:r>
          </a:p>
        </p:txBody>
      </p:sp>
      <p:sp>
        <p:nvSpPr>
          <p:cNvPr id="30" name="Ovaal 22"/>
          <p:cNvSpPr/>
          <p:nvPr/>
        </p:nvSpPr>
        <p:spPr bwMode="auto">
          <a:xfrm>
            <a:off x="4663710" y="5003142"/>
            <a:ext cx="288032" cy="288032"/>
          </a:xfrm>
          <a:prstGeom prst="ellipse">
            <a:avLst/>
          </a:prstGeom>
          <a:solidFill>
            <a:schemeClr val="accent4"/>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fr-BE" sz="1600" b="1" noProof="0" dirty="0">
                <a:solidFill>
                  <a:schemeClr val="bg1"/>
                </a:solidFill>
                <a:latin typeface="Arial" charset="0"/>
                <a:cs typeface="Arial" charset="0"/>
              </a:rPr>
              <a:t>6</a:t>
            </a:r>
          </a:p>
        </p:txBody>
      </p:sp>
      <p:sp>
        <p:nvSpPr>
          <p:cNvPr id="31" name="Rectangle 30"/>
          <p:cNvSpPr/>
          <p:nvPr/>
        </p:nvSpPr>
        <p:spPr bwMode="auto">
          <a:xfrm>
            <a:off x="2331733" y="5123841"/>
            <a:ext cx="2094233"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fr-BE" sz="1200" noProof="0" dirty="0"/>
              <a:t>Fin des travaux </a:t>
            </a:r>
          </a:p>
          <a:p>
            <a:pPr algn="ctr"/>
            <a:r>
              <a:rPr lang="fr-BE" sz="1200" noProof="0" dirty="0"/>
              <a:t>Suppression de la protection</a:t>
            </a:r>
          </a:p>
        </p:txBody>
      </p:sp>
      <p:sp>
        <p:nvSpPr>
          <p:cNvPr id="53" name="Ovaal 22"/>
          <p:cNvSpPr/>
          <p:nvPr/>
        </p:nvSpPr>
        <p:spPr bwMode="auto">
          <a:xfrm>
            <a:off x="2187717" y="5003142"/>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fr-BE" sz="1600" b="1" noProof="0" dirty="0">
                <a:solidFill>
                  <a:schemeClr val="bg1"/>
                </a:solidFill>
                <a:latin typeface="Arial" charset="0"/>
                <a:cs typeface="Arial" charset="0"/>
              </a:rPr>
              <a:t>7</a:t>
            </a:r>
          </a:p>
        </p:txBody>
      </p:sp>
      <p:sp>
        <p:nvSpPr>
          <p:cNvPr id="33" name="Draaiende pijl 15"/>
          <p:cNvSpPr/>
          <p:nvPr/>
        </p:nvSpPr>
        <p:spPr bwMode="auto">
          <a:xfrm rot="1987104">
            <a:off x="4388265" y="2450767"/>
            <a:ext cx="2160000" cy="2126743"/>
          </a:xfrm>
          <a:prstGeom prst="circularArrow">
            <a:avLst>
              <a:gd name="adj1" fmla="val 7689"/>
              <a:gd name="adj2" fmla="val 36663"/>
              <a:gd name="adj3" fmla="val 3785039"/>
              <a:gd name="adj4" fmla="val 12343958"/>
              <a:gd name="adj5" fmla="val 7273"/>
            </a:avLst>
          </a:prstGeom>
          <a:gradFill flip="none" rotWithShape="1">
            <a:gsLst>
              <a:gs pos="100000">
                <a:schemeClr val="bg1">
                  <a:lumMod val="65000"/>
                </a:schemeClr>
              </a:gs>
              <a:gs pos="100000">
                <a:schemeClr val="bg1">
                  <a:lumMod val="65000"/>
                </a:schemeClr>
              </a:gs>
              <a:gs pos="52000">
                <a:schemeClr val="bg1">
                  <a:lumMod val="85000"/>
                </a:schemeClr>
              </a:gs>
            </a:gsLst>
            <a:lin ang="2700000" scaled="1"/>
            <a:tileRect/>
          </a:gradFill>
          <a:ln w="317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fr-BE" noProof="0" dirty="0">
              <a:solidFill>
                <a:srgbClr val="FF0000"/>
              </a:solidFill>
            </a:endParaRPr>
          </a:p>
        </p:txBody>
      </p:sp>
      <p:grpSp>
        <p:nvGrpSpPr>
          <p:cNvPr id="2" name="Group 1"/>
          <p:cNvGrpSpPr/>
          <p:nvPr/>
        </p:nvGrpSpPr>
        <p:grpSpPr>
          <a:xfrm>
            <a:off x="3531526" y="2450767"/>
            <a:ext cx="2924776" cy="2160240"/>
            <a:chOff x="2007525" y="2644722"/>
            <a:chExt cx="2924776" cy="2160240"/>
          </a:xfrm>
        </p:grpSpPr>
        <p:sp>
          <p:nvSpPr>
            <p:cNvPr id="32" name="PIJL-LINKS 27"/>
            <p:cNvSpPr/>
            <p:nvPr/>
          </p:nvSpPr>
          <p:spPr bwMode="auto">
            <a:xfrm>
              <a:off x="2007525" y="4444922"/>
              <a:ext cx="1872208" cy="360040"/>
            </a:xfrm>
            <a:prstGeom prst="leftArrow">
              <a:avLst/>
            </a:prstGeom>
            <a:solidFill>
              <a:schemeClr val="bg1">
                <a:lumMod val="85000"/>
              </a:schemeClr>
            </a:solidFill>
            <a:ln w="317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fr-BE" noProof="0" dirty="0"/>
            </a:p>
          </p:txBody>
        </p:sp>
        <p:sp>
          <p:nvSpPr>
            <p:cNvPr id="35" name="Ovaal 14"/>
            <p:cNvSpPr/>
            <p:nvPr/>
          </p:nvSpPr>
          <p:spPr bwMode="auto">
            <a:xfrm>
              <a:off x="3663709" y="2644722"/>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fr-BE" sz="1600" b="1" noProof="0" dirty="0">
                  <a:solidFill>
                    <a:schemeClr val="bg1"/>
                  </a:solidFill>
                  <a:latin typeface="Arial" charset="0"/>
                  <a:cs typeface="Arial" charset="0"/>
                </a:rPr>
                <a:t>1</a:t>
              </a:r>
            </a:p>
          </p:txBody>
        </p:sp>
        <p:sp>
          <p:nvSpPr>
            <p:cNvPr id="36" name="Ovaal 18"/>
            <p:cNvSpPr/>
            <p:nvPr/>
          </p:nvSpPr>
          <p:spPr bwMode="auto">
            <a:xfrm>
              <a:off x="4283784" y="2809867"/>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fr-BE" sz="1600" b="1" noProof="0" dirty="0">
                  <a:solidFill>
                    <a:schemeClr val="bg1"/>
                  </a:solidFill>
                  <a:latin typeface="Arial" charset="0"/>
                  <a:cs typeface="Arial" charset="0"/>
                </a:rPr>
                <a:t>2</a:t>
              </a:r>
            </a:p>
          </p:txBody>
        </p:sp>
        <p:sp>
          <p:nvSpPr>
            <p:cNvPr id="41" name="Ovaal 18"/>
            <p:cNvSpPr/>
            <p:nvPr/>
          </p:nvSpPr>
          <p:spPr bwMode="auto">
            <a:xfrm>
              <a:off x="4644269" y="3322885"/>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fr-BE" sz="1600" b="1" noProof="0" dirty="0">
                  <a:solidFill>
                    <a:schemeClr val="bg1"/>
                  </a:solidFill>
                  <a:latin typeface="Arial" charset="0"/>
                  <a:cs typeface="Arial" charset="0"/>
                </a:rPr>
                <a:t>3</a:t>
              </a:r>
            </a:p>
          </p:txBody>
        </p:sp>
        <p:sp>
          <p:nvSpPr>
            <p:cNvPr id="46" name="Ovaal 18"/>
            <p:cNvSpPr/>
            <p:nvPr/>
          </p:nvSpPr>
          <p:spPr bwMode="auto">
            <a:xfrm>
              <a:off x="4246839" y="4374201"/>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fr-BE" sz="1600" b="1" noProof="0" dirty="0">
                  <a:solidFill>
                    <a:schemeClr val="bg1"/>
                  </a:solidFill>
                  <a:latin typeface="Arial" charset="0"/>
                  <a:cs typeface="Arial" charset="0"/>
                </a:rPr>
                <a:t>5</a:t>
              </a:r>
            </a:p>
          </p:txBody>
        </p:sp>
        <p:sp>
          <p:nvSpPr>
            <p:cNvPr id="47" name="Ovaal 18"/>
            <p:cNvSpPr/>
            <p:nvPr/>
          </p:nvSpPr>
          <p:spPr bwMode="auto">
            <a:xfrm>
              <a:off x="4644269" y="3903091"/>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fr-BE" sz="1600" b="1" noProof="0" dirty="0">
                  <a:solidFill>
                    <a:schemeClr val="bg1"/>
                  </a:solidFill>
                  <a:latin typeface="Arial" charset="0"/>
                  <a:cs typeface="Arial" charset="0"/>
                </a:rPr>
                <a:t>4</a:t>
              </a:r>
            </a:p>
          </p:txBody>
        </p:sp>
        <p:sp>
          <p:nvSpPr>
            <p:cNvPr id="50" name="Ovaal 18"/>
            <p:cNvSpPr/>
            <p:nvPr/>
          </p:nvSpPr>
          <p:spPr bwMode="auto">
            <a:xfrm>
              <a:off x="3581051" y="4480926"/>
              <a:ext cx="288032" cy="288032"/>
            </a:xfrm>
            <a:prstGeom prst="ellipse">
              <a:avLst/>
            </a:prstGeom>
            <a:solidFill>
              <a:schemeClr val="accent4"/>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fr-BE" sz="1600" b="1" noProof="0" dirty="0">
                  <a:solidFill>
                    <a:schemeClr val="bg1"/>
                  </a:solidFill>
                  <a:latin typeface="Arial" charset="0"/>
                  <a:cs typeface="Arial" charset="0"/>
                </a:rPr>
                <a:t>6</a:t>
              </a:r>
            </a:p>
          </p:txBody>
        </p:sp>
        <p:sp>
          <p:nvSpPr>
            <p:cNvPr id="54" name="Ovaal 18"/>
            <p:cNvSpPr/>
            <p:nvPr/>
          </p:nvSpPr>
          <p:spPr bwMode="auto">
            <a:xfrm>
              <a:off x="2943629" y="4480926"/>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fr-BE" sz="1600" b="1" noProof="0" dirty="0">
                  <a:solidFill>
                    <a:schemeClr val="bg1"/>
                  </a:solidFill>
                  <a:latin typeface="Arial" charset="0"/>
                  <a:cs typeface="Arial" charset="0"/>
                </a:rPr>
                <a:t>7</a:t>
              </a:r>
            </a:p>
          </p:txBody>
        </p:sp>
      </p:gr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6446" y="2866209"/>
            <a:ext cx="1015178" cy="1375403"/>
          </a:xfrm>
          <a:prstGeom prst="rect">
            <a:avLst/>
          </a:prstGeom>
        </p:spPr>
      </p:pic>
      <p:sp>
        <p:nvSpPr>
          <p:cNvPr id="39" name="Wolkvormige toelichting 17"/>
          <p:cNvSpPr/>
          <p:nvPr/>
        </p:nvSpPr>
        <p:spPr bwMode="auto">
          <a:xfrm>
            <a:off x="2056919" y="2238508"/>
            <a:ext cx="2590502" cy="1096869"/>
          </a:xfrm>
          <a:prstGeom prst="cloudCallout">
            <a:avLst>
              <a:gd name="adj1" fmla="val 64202"/>
              <a:gd name="adj2" fmla="val 32311"/>
            </a:avLst>
          </a:prstGeom>
          <a:noFill/>
          <a:ln w="31750" cap="flat" cmpd="sng" algn="ctr">
            <a:solidFill>
              <a:schemeClr val="accent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endParaRPr lang="fr-BE" sz="1200" noProof="0" dirty="0">
              <a:solidFill>
                <a:schemeClr val="tx2"/>
              </a:solidFill>
            </a:endParaRPr>
          </a:p>
        </p:txBody>
      </p:sp>
      <p:sp>
        <p:nvSpPr>
          <p:cNvPr id="34" name="TextBox 33"/>
          <p:cNvSpPr txBox="1"/>
          <p:nvPr/>
        </p:nvSpPr>
        <p:spPr>
          <a:xfrm>
            <a:off x="2541302" y="2419297"/>
            <a:ext cx="1584176" cy="738664"/>
          </a:xfrm>
          <a:prstGeom prst="rect">
            <a:avLst/>
          </a:prstGeom>
          <a:noFill/>
        </p:spPr>
        <p:txBody>
          <a:bodyPr wrap="square" rtlCol="0">
            <a:spAutoFit/>
          </a:bodyPr>
          <a:lstStyle/>
          <a:p>
            <a:r>
              <a:rPr lang="fr-BE" sz="1400" b="1" noProof="0" dirty="0">
                <a:solidFill>
                  <a:srgbClr val="005DA4"/>
                </a:solidFill>
                <a:latin typeface="+mn-lt"/>
              </a:rPr>
              <a:t>Établir un système de protection? </a:t>
            </a:r>
          </a:p>
          <a:p>
            <a:r>
              <a:rPr lang="fr-BE" sz="1400" b="1" noProof="0" dirty="0">
                <a:solidFill>
                  <a:srgbClr val="005DA4"/>
                </a:solidFill>
                <a:latin typeface="+mn-lt"/>
              </a:rPr>
              <a:t>Quelle approche? </a:t>
            </a:r>
          </a:p>
        </p:txBody>
      </p:sp>
      <p:pic>
        <p:nvPicPr>
          <p:cNvPr id="42" name="Picture 11" descr="D:\Documents And Settings\GQR7802\Local Settings\Temporary Internet Files\Content.IE5\HNYX0581\MC900441310[1].png">
            <a:extLst>
              <a:ext uri="{FF2B5EF4-FFF2-40B4-BE49-F238E27FC236}">
                <a16:creationId xmlns:a16="http://schemas.microsoft.com/office/drawing/2014/main" id="{75ADF102-888E-405B-9224-D64C82F50CB0}"/>
              </a:ext>
            </a:extLst>
          </p:cNvPr>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623293" y="1075113"/>
            <a:ext cx="519343" cy="423042"/>
          </a:xfrm>
          <a:prstGeom prst="rect">
            <a:avLst/>
          </a:prstGeom>
          <a:noFill/>
          <a:ln w="9525">
            <a:noFill/>
            <a:miter lim="800000"/>
            <a:headEnd/>
            <a:tailEnd/>
          </a:ln>
        </p:spPr>
      </p:pic>
      <p:pic>
        <p:nvPicPr>
          <p:cNvPr id="40" name="Picture 11" descr="D:\Documents And Settings\GQR7802\Local Settings\Temporary Internet Files\Content.IE5\HNYX0581\MC900441310[1].png">
            <a:extLst>
              <a:ext uri="{FF2B5EF4-FFF2-40B4-BE49-F238E27FC236}">
                <a16:creationId xmlns:a16="http://schemas.microsoft.com/office/drawing/2014/main" id="{664365A0-E57E-4C82-B30B-2466FD52DD57}"/>
              </a:ext>
            </a:extLst>
          </p:cNvPr>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9422579" y="1467820"/>
            <a:ext cx="519343" cy="423042"/>
          </a:xfrm>
          <a:prstGeom prst="rect">
            <a:avLst/>
          </a:prstGeom>
          <a:noFill/>
          <a:ln w="9525">
            <a:noFill/>
            <a:miter lim="800000"/>
            <a:headEnd/>
            <a:tailEnd/>
          </a:ln>
        </p:spPr>
      </p:pic>
      <p:pic>
        <p:nvPicPr>
          <p:cNvPr id="43" name="Picture 11" descr="D:\Documents And Settings\GQR7802\Local Settings\Temporary Internet Files\Content.IE5\HNYX0581\MC900441310[1].png">
            <a:extLst>
              <a:ext uri="{FF2B5EF4-FFF2-40B4-BE49-F238E27FC236}">
                <a16:creationId xmlns:a16="http://schemas.microsoft.com/office/drawing/2014/main" id="{3E00D20F-82AE-4913-A0B0-F403BC01C077}"/>
              </a:ext>
            </a:extLst>
          </p:cNvPr>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9494898" y="2654688"/>
            <a:ext cx="519343" cy="423042"/>
          </a:xfrm>
          <a:prstGeom prst="rect">
            <a:avLst/>
          </a:prstGeom>
          <a:noFill/>
          <a:ln w="9525">
            <a:noFill/>
            <a:miter lim="800000"/>
            <a:headEnd/>
            <a:tailEnd/>
          </a:ln>
        </p:spPr>
      </p:pic>
      <p:pic>
        <p:nvPicPr>
          <p:cNvPr id="55" name="Picture 11" descr="D:\Documents And Settings\GQR7802\Local Settings\Temporary Internet Files\Content.IE5\HNYX0581\MC900441310[1].png">
            <a:extLst>
              <a:ext uri="{FF2B5EF4-FFF2-40B4-BE49-F238E27FC236}">
                <a16:creationId xmlns:a16="http://schemas.microsoft.com/office/drawing/2014/main" id="{38046F71-DA96-4C83-9EA2-6E862B40B1BD}"/>
              </a:ext>
            </a:extLst>
          </p:cNvPr>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9494898" y="3968725"/>
            <a:ext cx="519343" cy="423042"/>
          </a:xfrm>
          <a:prstGeom prst="rect">
            <a:avLst/>
          </a:prstGeom>
          <a:noFill/>
          <a:ln w="9525">
            <a:noFill/>
            <a:miter lim="800000"/>
            <a:headEnd/>
            <a:tailEnd/>
          </a:ln>
        </p:spPr>
      </p:pic>
      <p:pic>
        <p:nvPicPr>
          <p:cNvPr id="56" name="Picture 11" descr="D:\Documents And Settings\GQR7802\Local Settings\Temporary Internet Files\Content.IE5\HNYX0581\MC900441310[1].png">
            <a:extLst>
              <a:ext uri="{FF2B5EF4-FFF2-40B4-BE49-F238E27FC236}">
                <a16:creationId xmlns:a16="http://schemas.microsoft.com/office/drawing/2014/main" id="{5D07FD9B-EA08-43CF-A6A4-B25CB83E968B}"/>
              </a:ext>
            </a:extLst>
          </p:cNvPr>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9461227" y="5096759"/>
            <a:ext cx="519343" cy="423042"/>
          </a:xfrm>
          <a:prstGeom prst="rect">
            <a:avLst/>
          </a:prstGeom>
          <a:noFill/>
          <a:ln w="9525">
            <a:noFill/>
            <a:miter lim="800000"/>
            <a:headEnd/>
            <a:tailEnd/>
          </a:ln>
        </p:spPr>
      </p:pic>
      <p:pic>
        <p:nvPicPr>
          <p:cNvPr id="57" name="Picture 11" descr="D:\Documents And Settings\GQR7802\Local Settings\Temporary Internet Files\Content.IE5\HNYX0581\MC900441310[1].png">
            <a:extLst>
              <a:ext uri="{FF2B5EF4-FFF2-40B4-BE49-F238E27FC236}">
                <a16:creationId xmlns:a16="http://schemas.microsoft.com/office/drawing/2014/main" id="{C6FA7536-A81B-4C72-ACEC-F3805195B2C8}"/>
              </a:ext>
            </a:extLst>
          </p:cNvPr>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553564" y="4879451"/>
            <a:ext cx="519343" cy="423042"/>
          </a:xfrm>
          <a:prstGeom prst="rect">
            <a:avLst/>
          </a:prstGeom>
          <a:noFill/>
          <a:ln w="9525">
            <a:noFill/>
            <a:miter lim="800000"/>
            <a:headEnd/>
            <a:tailEnd/>
          </a:ln>
        </p:spPr>
      </p:pic>
    </p:spTree>
    <p:extLst>
      <p:ext uri="{BB962C8B-B14F-4D97-AF65-F5344CB8AC3E}">
        <p14:creationId xmlns:p14="http://schemas.microsoft.com/office/powerpoint/2010/main" val="45318624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bwMode="auto">
          <a:xfrm>
            <a:off x="7162282" y="1642627"/>
            <a:ext cx="2592288"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fr-BE" sz="1200" noProof="0" dirty="0"/>
              <a:t>Validation sur le terrain</a:t>
            </a:r>
          </a:p>
        </p:txBody>
      </p:sp>
      <p:sp>
        <p:nvSpPr>
          <p:cNvPr id="27" name="Rectangle 26"/>
          <p:cNvSpPr/>
          <p:nvPr/>
        </p:nvSpPr>
        <p:spPr bwMode="auto">
          <a:xfrm>
            <a:off x="4807725" y="1276570"/>
            <a:ext cx="2121664" cy="753244"/>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fr-BE" sz="1200" noProof="0" dirty="0"/>
              <a:t>Planification des travaux et détermination du système de protection</a:t>
            </a:r>
          </a:p>
        </p:txBody>
      </p:sp>
      <p:sp>
        <p:nvSpPr>
          <p:cNvPr id="37" name="Ovaal 21"/>
          <p:cNvSpPr/>
          <p:nvPr/>
        </p:nvSpPr>
        <p:spPr bwMode="auto">
          <a:xfrm>
            <a:off x="4670175" y="1176922"/>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fr-BE" sz="1600" b="1" noProof="0" dirty="0">
                <a:solidFill>
                  <a:schemeClr val="bg1"/>
                </a:solidFill>
                <a:latin typeface="Arial" charset="0"/>
                <a:cs typeface="Arial" charset="0"/>
              </a:rPr>
              <a:t>1</a:t>
            </a:r>
          </a:p>
        </p:txBody>
      </p:sp>
      <p:sp>
        <p:nvSpPr>
          <p:cNvPr id="38" name="Ovaal 22"/>
          <p:cNvSpPr/>
          <p:nvPr/>
        </p:nvSpPr>
        <p:spPr bwMode="auto">
          <a:xfrm>
            <a:off x="7018266" y="1509176"/>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fr-BE" sz="1600" b="1" noProof="0" dirty="0">
                <a:solidFill>
                  <a:schemeClr val="bg1"/>
                </a:solidFill>
                <a:latin typeface="Arial" charset="0"/>
                <a:cs typeface="Arial" charset="0"/>
              </a:rPr>
              <a:t>2</a:t>
            </a:r>
          </a:p>
        </p:txBody>
      </p:sp>
      <p:sp>
        <p:nvSpPr>
          <p:cNvPr id="44" name="Rectangle 43"/>
          <p:cNvSpPr/>
          <p:nvPr/>
        </p:nvSpPr>
        <p:spPr bwMode="auto">
          <a:xfrm>
            <a:off x="7162282" y="2890837"/>
            <a:ext cx="2592288"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fr-BE" sz="1200" noProof="0" dirty="0"/>
              <a:t>Détermination de l’emplacement de l’agent garde-frontière</a:t>
            </a:r>
          </a:p>
        </p:txBody>
      </p:sp>
      <p:sp>
        <p:nvSpPr>
          <p:cNvPr id="45" name="Ovaal 22"/>
          <p:cNvSpPr/>
          <p:nvPr/>
        </p:nvSpPr>
        <p:spPr bwMode="auto">
          <a:xfrm>
            <a:off x="7018266" y="2746821"/>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fr-BE" sz="1600" b="1" noProof="0" dirty="0">
                <a:solidFill>
                  <a:schemeClr val="bg1"/>
                </a:solidFill>
                <a:latin typeface="Arial" charset="0"/>
                <a:cs typeface="Arial" charset="0"/>
              </a:rPr>
              <a:t>3</a:t>
            </a:r>
          </a:p>
        </p:txBody>
      </p:sp>
      <p:sp>
        <p:nvSpPr>
          <p:cNvPr id="48" name="Rectangle 47"/>
          <p:cNvSpPr/>
          <p:nvPr/>
        </p:nvSpPr>
        <p:spPr bwMode="auto">
          <a:xfrm>
            <a:off x="7162282" y="4139046"/>
            <a:ext cx="2592288"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fr-BE" sz="1200" noProof="0" dirty="0"/>
              <a:t>Briefing des agents</a:t>
            </a:r>
          </a:p>
          <a:p>
            <a:pPr algn="ctr"/>
            <a:r>
              <a:rPr lang="fr-BE" sz="1200" noProof="0" dirty="0"/>
              <a:t>Contrôle de l’équipement de l’agent garde-frontière</a:t>
            </a:r>
          </a:p>
        </p:txBody>
      </p:sp>
      <p:sp>
        <p:nvSpPr>
          <p:cNvPr id="49" name="Ovaal 22"/>
          <p:cNvSpPr/>
          <p:nvPr/>
        </p:nvSpPr>
        <p:spPr bwMode="auto">
          <a:xfrm>
            <a:off x="7018266" y="3995030"/>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fr-BE" sz="1600" b="1" noProof="0" dirty="0">
                <a:solidFill>
                  <a:schemeClr val="bg1"/>
                </a:solidFill>
                <a:latin typeface="Arial" charset="0"/>
                <a:cs typeface="Arial" charset="0"/>
              </a:rPr>
              <a:t>4</a:t>
            </a:r>
          </a:p>
        </p:txBody>
      </p:sp>
      <p:sp>
        <p:nvSpPr>
          <p:cNvPr id="51" name="Rectangle 50"/>
          <p:cNvSpPr/>
          <p:nvPr/>
        </p:nvSpPr>
        <p:spPr bwMode="auto">
          <a:xfrm>
            <a:off x="7162282" y="5354741"/>
            <a:ext cx="2592288"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fr-BE" sz="1200" noProof="0" dirty="0"/>
              <a:t>Installation des agents</a:t>
            </a:r>
          </a:p>
          <a:p>
            <a:pPr algn="ctr"/>
            <a:r>
              <a:rPr lang="fr-BE" sz="1200" noProof="0" dirty="0"/>
              <a:t>Tests préalables</a:t>
            </a:r>
          </a:p>
        </p:txBody>
      </p:sp>
      <p:sp>
        <p:nvSpPr>
          <p:cNvPr id="52" name="Ovaal 22"/>
          <p:cNvSpPr/>
          <p:nvPr/>
        </p:nvSpPr>
        <p:spPr bwMode="auto">
          <a:xfrm>
            <a:off x="7018266" y="5158477"/>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fr-BE" sz="1600" b="1" noProof="0" dirty="0">
                <a:solidFill>
                  <a:schemeClr val="bg1"/>
                </a:solidFill>
                <a:latin typeface="Arial" charset="0"/>
                <a:cs typeface="Arial" charset="0"/>
              </a:rPr>
              <a:t>5</a:t>
            </a:r>
          </a:p>
        </p:txBody>
      </p:sp>
      <p:sp>
        <p:nvSpPr>
          <p:cNvPr id="29" name="Rectangle 28"/>
          <p:cNvSpPr/>
          <p:nvPr/>
        </p:nvSpPr>
        <p:spPr bwMode="auto">
          <a:xfrm>
            <a:off x="4807726" y="5123841"/>
            <a:ext cx="2094233"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fr-BE" sz="1200" noProof="0" dirty="0"/>
              <a:t>Fonctionnement </a:t>
            </a:r>
          </a:p>
          <a:p>
            <a:pPr algn="ctr"/>
            <a:r>
              <a:rPr lang="fr-BE" sz="1200" noProof="0" dirty="0"/>
              <a:t>du système de protection</a:t>
            </a:r>
          </a:p>
        </p:txBody>
      </p:sp>
      <p:sp>
        <p:nvSpPr>
          <p:cNvPr id="30" name="Ovaal 22"/>
          <p:cNvSpPr/>
          <p:nvPr/>
        </p:nvSpPr>
        <p:spPr bwMode="auto">
          <a:xfrm>
            <a:off x="4663710" y="5003142"/>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fr-BE" sz="1600" b="1" noProof="0" dirty="0">
                <a:solidFill>
                  <a:schemeClr val="bg1"/>
                </a:solidFill>
                <a:latin typeface="Arial" charset="0"/>
                <a:cs typeface="Arial" charset="0"/>
              </a:rPr>
              <a:t>6</a:t>
            </a:r>
          </a:p>
        </p:txBody>
      </p:sp>
      <p:sp>
        <p:nvSpPr>
          <p:cNvPr id="31" name="Rectangle 30"/>
          <p:cNvSpPr/>
          <p:nvPr/>
        </p:nvSpPr>
        <p:spPr bwMode="auto">
          <a:xfrm>
            <a:off x="2331733" y="5123841"/>
            <a:ext cx="2094233"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fr-BE" sz="1200" noProof="0" dirty="0"/>
              <a:t>Fin des travaux </a:t>
            </a:r>
          </a:p>
          <a:p>
            <a:pPr algn="ctr"/>
            <a:r>
              <a:rPr lang="fr-BE" sz="1200" noProof="0" dirty="0"/>
              <a:t>Suppression de la protection</a:t>
            </a:r>
          </a:p>
        </p:txBody>
      </p:sp>
      <p:sp>
        <p:nvSpPr>
          <p:cNvPr id="53" name="Ovaal 22"/>
          <p:cNvSpPr/>
          <p:nvPr/>
        </p:nvSpPr>
        <p:spPr bwMode="auto">
          <a:xfrm>
            <a:off x="2187717" y="5003142"/>
            <a:ext cx="288032" cy="288032"/>
          </a:xfrm>
          <a:prstGeom prst="ellipse">
            <a:avLst/>
          </a:prstGeom>
          <a:solidFill>
            <a:schemeClr val="accent4"/>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fr-BE" sz="1600" b="1" noProof="0" dirty="0">
                <a:solidFill>
                  <a:schemeClr val="bg1"/>
                </a:solidFill>
                <a:latin typeface="Arial" charset="0"/>
                <a:cs typeface="Arial" charset="0"/>
              </a:rPr>
              <a:t>7</a:t>
            </a:r>
          </a:p>
        </p:txBody>
      </p:sp>
      <p:sp>
        <p:nvSpPr>
          <p:cNvPr id="33" name="Draaiende pijl 15"/>
          <p:cNvSpPr/>
          <p:nvPr/>
        </p:nvSpPr>
        <p:spPr bwMode="auto">
          <a:xfrm rot="1987104">
            <a:off x="4388265" y="2450767"/>
            <a:ext cx="2160000" cy="2126743"/>
          </a:xfrm>
          <a:prstGeom prst="circularArrow">
            <a:avLst>
              <a:gd name="adj1" fmla="val 7689"/>
              <a:gd name="adj2" fmla="val 36663"/>
              <a:gd name="adj3" fmla="val 3785039"/>
              <a:gd name="adj4" fmla="val 12343958"/>
              <a:gd name="adj5" fmla="val 7273"/>
            </a:avLst>
          </a:prstGeom>
          <a:gradFill flip="none" rotWithShape="1">
            <a:gsLst>
              <a:gs pos="100000">
                <a:schemeClr val="bg1">
                  <a:lumMod val="65000"/>
                </a:schemeClr>
              </a:gs>
              <a:gs pos="100000">
                <a:schemeClr val="bg1">
                  <a:lumMod val="65000"/>
                </a:schemeClr>
              </a:gs>
              <a:gs pos="52000">
                <a:schemeClr val="bg1">
                  <a:lumMod val="85000"/>
                </a:schemeClr>
              </a:gs>
            </a:gsLst>
            <a:lin ang="2700000" scaled="1"/>
            <a:tileRect/>
          </a:gradFill>
          <a:ln w="317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fr-BE" noProof="0" dirty="0">
              <a:solidFill>
                <a:srgbClr val="FF0000"/>
              </a:solidFill>
            </a:endParaRPr>
          </a:p>
        </p:txBody>
      </p:sp>
      <p:grpSp>
        <p:nvGrpSpPr>
          <p:cNvPr id="2" name="Group 1"/>
          <p:cNvGrpSpPr/>
          <p:nvPr/>
        </p:nvGrpSpPr>
        <p:grpSpPr>
          <a:xfrm>
            <a:off x="3531526" y="2450767"/>
            <a:ext cx="2924776" cy="2160240"/>
            <a:chOff x="2007525" y="2644722"/>
            <a:chExt cx="2924776" cy="2160240"/>
          </a:xfrm>
        </p:grpSpPr>
        <p:sp>
          <p:nvSpPr>
            <p:cNvPr id="32" name="PIJL-LINKS 27"/>
            <p:cNvSpPr/>
            <p:nvPr/>
          </p:nvSpPr>
          <p:spPr bwMode="auto">
            <a:xfrm>
              <a:off x="2007525" y="4444922"/>
              <a:ext cx="1872208" cy="360040"/>
            </a:xfrm>
            <a:prstGeom prst="leftArrow">
              <a:avLst/>
            </a:prstGeom>
            <a:solidFill>
              <a:schemeClr val="bg1">
                <a:lumMod val="85000"/>
              </a:schemeClr>
            </a:solidFill>
            <a:ln w="317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fr-BE" noProof="0" dirty="0"/>
            </a:p>
          </p:txBody>
        </p:sp>
        <p:sp>
          <p:nvSpPr>
            <p:cNvPr id="35" name="Ovaal 14"/>
            <p:cNvSpPr/>
            <p:nvPr/>
          </p:nvSpPr>
          <p:spPr bwMode="auto">
            <a:xfrm>
              <a:off x="3663709" y="2644722"/>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fr-BE" sz="1600" b="1" noProof="0" dirty="0">
                  <a:solidFill>
                    <a:schemeClr val="bg1"/>
                  </a:solidFill>
                  <a:latin typeface="Arial" charset="0"/>
                  <a:cs typeface="Arial" charset="0"/>
                </a:rPr>
                <a:t>1</a:t>
              </a:r>
            </a:p>
          </p:txBody>
        </p:sp>
        <p:sp>
          <p:nvSpPr>
            <p:cNvPr id="36" name="Ovaal 18"/>
            <p:cNvSpPr/>
            <p:nvPr/>
          </p:nvSpPr>
          <p:spPr bwMode="auto">
            <a:xfrm>
              <a:off x="4283784" y="2809867"/>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fr-BE" sz="1600" b="1" noProof="0" dirty="0">
                  <a:solidFill>
                    <a:schemeClr val="bg1"/>
                  </a:solidFill>
                  <a:latin typeface="Arial" charset="0"/>
                  <a:cs typeface="Arial" charset="0"/>
                </a:rPr>
                <a:t>2</a:t>
              </a:r>
            </a:p>
          </p:txBody>
        </p:sp>
        <p:sp>
          <p:nvSpPr>
            <p:cNvPr id="41" name="Ovaal 18"/>
            <p:cNvSpPr/>
            <p:nvPr/>
          </p:nvSpPr>
          <p:spPr bwMode="auto">
            <a:xfrm>
              <a:off x="4644269" y="3322885"/>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fr-BE" sz="1600" b="1" noProof="0" dirty="0">
                  <a:solidFill>
                    <a:schemeClr val="bg1"/>
                  </a:solidFill>
                  <a:latin typeface="Arial" charset="0"/>
                  <a:cs typeface="Arial" charset="0"/>
                </a:rPr>
                <a:t>3</a:t>
              </a:r>
            </a:p>
          </p:txBody>
        </p:sp>
        <p:sp>
          <p:nvSpPr>
            <p:cNvPr id="46" name="Ovaal 18"/>
            <p:cNvSpPr/>
            <p:nvPr/>
          </p:nvSpPr>
          <p:spPr bwMode="auto">
            <a:xfrm>
              <a:off x="4246839" y="4374201"/>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fr-BE" sz="1600" b="1" noProof="0" dirty="0">
                  <a:solidFill>
                    <a:schemeClr val="bg1"/>
                  </a:solidFill>
                  <a:latin typeface="Arial" charset="0"/>
                  <a:cs typeface="Arial" charset="0"/>
                </a:rPr>
                <a:t>5</a:t>
              </a:r>
            </a:p>
          </p:txBody>
        </p:sp>
        <p:sp>
          <p:nvSpPr>
            <p:cNvPr id="47" name="Ovaal 18"/>
            <p:cNvSpPr/>
            <p:nvPr/>
          </p:nvSpPr>
          <p:spPr bwMode="auto">
            <a:xfrm>
              <a:off x="4644269" y="3903091"/>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fr-BE" sz="1600" b="1" noProof="0" dirty="0">
                  <a:solidFill>
                    <a:schemeClr val="bg1"/>
                  </a:solidFill>
                  <a:latin typeface="Arial" charset="0"/>
                  <a:cs typeface="Arial" charset="0"/>
                </a:rPr>
                <a:t>4</a:t>
              </a:r>
            </a:p>
          </p:txBody>
        </p:sp>
        <p:sp>
          <p:nvSpPr>
            <p:cNvPr id="50" name="Ovaal 18"/>
            <p:cNvSpPr/>
            <p:nvPr/>
          </p:nvSpPr>
          <p:spPr bwMode="auto">
            <a:xfrm>
              <a:off x="3581051" y="4480926"/>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fr-BE" sz="1600" b="1" noProof="0" dirty="0">
                  <a:solidFill>
                    <a:schemeClr val="bg1"/>
                  </a:solidFill>
                  <a:latin typeface="Arial" charset="0"/>
                  <a:cs typeface="Arial" charset="0"/>
                </a:rPr>
                <a:t>6</a:t>
              </a:r>
            </a:p>
          </p:txBody>
        </p:sp>
        <p:sp>
          <p:nvSpPr>
            <p:cNvPr id="54" name="Ovaal 18"/>
            <p:cNvSpPr/>
            <p:nvPr/>
          </p:nvSpPr>
          <p:spPr bwMode="auto">
            <a:xfrm>
              <a:off x="2943629" y="4480926"/>
              <a:ext cx="288032" cy="288032"/>
            </a:xfrm>
            <a:prstGeom prst="ellipse">
              <a:avLst/>
            </a:prstGeom>
            <a:solidFill>
              <a:schemeClr val="accent4"/>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fr-BE" sz="1600" b="1" noProof="0" dirty="0">
                  <a:solidFill>
                    <a:schemeClr val="bg1"/>
                  </a:solidFill>
                  <a:latin typeface="Arial" charset="0"/>
                  <a:cs typeface="Arial" charset="0"/>
                </a:rPr>
                <a:t>7</a:t>
              </a:r>
            </a:p>
          </p:txBody>
        </p:sp>
      </p:gr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6446" y="2866209"/>
            <a:ext cx="1015178" cy="1375403"/>
          </a:xfrm>
          <a:prstGeom prst="rect">
            <a:avLst/>
          </a:prstGeom>
        </p:spPr>
      </p:pic>
      <p:sp>
        <p:nvSpPr>
          <p:cNvPr id="39" name="Wolkvormige toelichting 17"/>
          <p:cNvSpPr/>
          <p:nvPr/>
        </p:nvSpPr>
        <p:spPr bwMode="auto">
          <a:xfrm>
            <a:off x="2056919" y="2238508"/>
            <a:ext cx="2590502" cy="1096869"/>
          </a:xfrm>
          <a:prstGeom prst="cloudCallout">
            <a:avLst>
              <a:gd name="adj1" fmla="val 64202"/>
              <a:gd name="adj2" fmla="val 32311"/>
            </a:avLst>
          </a:prstGeom>
          <a:noFill/>
          <a:ln w="31750" cap="flat" cmpd="sng" algn="ctr">
            <a:solidFill>
              <a:schemeClr val="accent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endParaRPr lang="fr-BE" sz="1200" noProof="0" dirty="0">
              <a:solidFill>
                <a:schemeClr val="tx2"/>
              </a:solidFill>
            </a:endParaRPr>
          </a:p>
        </p:txBody>
      </p:sp>
      <p:sp>
        <p:nvSpPr>
          <p:cNvPr id="34" name="TextBox 33"/>
          <p:cNvSpPr txBox="1"/>
          <p:nvPr/>
        </p:nvSpPr>
        <p:spPr>
          <a:xfrm>
            <a:off x="2566299" y="2416260"/>
            <a:ext cx="1584176" cy="738664"/>
          </a:xfrm>
          <a:prstGeom prst="rect">
            <a:avLst/>
          </a:prstGeom>
          <a:noFill/>
        </p:spPr>
        <p:txBody>
          <a:bodyPr wrap="square" rtlCol="0">
            <a:spAutoFit/>
          </a:bodyPr>
          <a:lstStyle/>
          <a:p>
            <a:r>
              <a:rPr lang="fr-BE" sz="1400" b="1" noProof="0" dirty="0">
                <a:solidFill>
                  <a:srgbClr val="005DA4"/>
                </a:solidFill>
                <a:latin typeface="+mn-lt"/>
              </a:rPr>
              <a:t>Établir un système de protection? </a:t>
            </a:r>
          </a:p>
          <a:p>
            <a:r>
              <a:rPr lang="fr-BE" sz="1400" b="1" noProof="0" dirty="0">
                <a:solidFill>
                  <a:srgbClr val="005DA4"/>
                </a:solidFill>
                <a:latin typeface="+mn-lt"/>
              </a:rPr>
              <a:t>Quelle approche? </a:t>
            </a:r>
          </a:p>
        </p:txBody>
      </p:sp>
      <p:pic>
        <p:nvPicPr>
          <p:cNvPr id="42" name="Picture 11" descr="D:\Documents And Settings\GQR7802\Local Settings\Temporary Internet Files\Content.IE5\HNYX0581\MC900441310[1].png">
            <a:extLst>
              <a:ext uri="{FF2B5EF4-FFF2-40B4-BE49-F238E27FC236}">
                <a16:creationId xmlns:a16="http://schemas.microsoft.com/office/drawing/2014/main" id="{75ADF102-888E-405B-9224-D64C82F50CB0}"/>
              </a:ext>
            </a:extLst>
          </p:cNvPr>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623293" y="1075113"/>
            <a:ext cx="519343" cy="423042"/>
          </a:xfrm>
          <a:prstGeom prst="rect">
            <a:avLst/>
          </a:prstGeom>
          <a:noFill/>
          <a:ln w="9525">
            <a:noFill/>
            <a:miter lim="800000"/>
            <a:headEnd/>
            <a:tailEnd/>
          </a:ln>
        </p:spPr>
      </p:pic>
      <p:pic>
        <p:nvPicPr>
          <p:cNvPr id="40" name="Picture 11" descr="D:\Documents And Settings\GQR7802\Local Settings\Temporary Internet Files\Content.IE5\HNYX0581\MC900441310[1].png">
            <a:extLst>
              <a:ext uri="{FF2B5EF4-FFF2-40B4-BE49-F238E27FC236}">
                <a16:creationId xmlns:a16="http://schemas.microsoft.com/office/drawing/2014/main" id="{664365A0-E57E-4C82-B30B-2466FD52DD57}"/>
              </a:ext>
            </a:extLst>
          </p:cNvPr>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9422579" y="1467820"/>
            <a:ext cx="519343" cy="423042"/>
          </a:xfrm>
          <a:prstGeom prst="rect">
            <a:avLst/>
          </a:prstGeom>
          <a:noFill/>
          <a:ln w="9525">
            <a:noFill/>
            <a:miter lim="800000"/>
            <a:headEnd/>
            <a:tailEnd/>
          </a:ln>
        </p:spPr>
      </p:pic>
      <p:pic>
        <p:nvPicPr>
          <p:cNvPr id="43" name="Picture 11" descr="D:\Documents And Settings\GQR7802\Local Settings\Temporary Internet Files\Content.IE5\HNYX0581\MC900441310[1].png">
            <a:extLst>
              <a:ext uri="{FF2B5EF4-FFF2-40B4-BE49-F238E27FC236}">
                <a16:creationId xmlns:a16="http://schemas.microsoft.com/office/drawing/2014/main" id="{3E00D20F-82AE-4913-A0B0-F403BC01C077}"/>
              </a:ext>
            </a:extLst>
          </p:cNvPr>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9494898" y="2654688"/>
            <a:ext cx="519343" cy="423042"/>
          </a:xfrm>
          <a:prstGeom prst="rect">
            <a:avLst/>
          </a:prstGeom>
          <a:noFill/>
          <a:ln w="9525">
            <a:noFill/>
            <a:miter lim="800000"/>
            <a:headEnd/>
            <a:tailEnd/>
          </a:ln>
        </p:spPr>
      </p:pic>
      <p:pic>
        <p:nvPicPr>
          <p:cNvPr id="55" name="Picture 11" descr="D:\Documents And Settings\GQR7802\Local Settings\Temporary Internet Files\Content.IE5\HNYX0581\MC900441310[1].png">
            <a:extLst>
              <a:ext uri="{FF2B5EF4-FFF2-40B4-BE49-F238E27FC236}">
                <a16:creationId xmlns:a16="http://schemas.microsoft.com/office/drawing/2014/main" id="{38046F71-DA96-4C83-9EA2-6E862B40B1BD}"/>
              </a:ext>
            </a:extLst>
          </p:cNvPr>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9494898" y="3968725"/>
            <a:ext cx="519343" cy="423042"/>
          </a:xfrm>
          <a:prstGeom prst="rect">
            <a:avLst/>
          </a:prstGeom>
          <a:noFill/>
          <a:ln w="9525">
            <a:noFill/>
            <a:miter lim="800000"/>
            <a:headEnd/>
            <a:tailEnd/>
          </a:ln>
        </p:spPr>
      </p:pic>
      <p:pic>
        <p:nvPicPr>
          <p:cNvPr id="56" name="Picture 11" descr="D:\Documents And Settings\GQR7802\Local Settings\Temporary Internet Files\Content.IE5\HNYX0581\MC900441310[1].png">
            <a:extLst>
              <a:ext uri="{FF2B5EF4-FFF2-40B4-BE49-F238E27FC236}">
                <a16:creationId xmlns:a16="http://schemas.microsoft.com/office/drawing/2014/main" id="{5D07FD9B-EA08-43CF-A6A4-B25CB83E968B}"/>
              </a:ext>
            </a:extLst>
          </p:cNvPr>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9461227" y="5096759"/>
            <a:ext cx="519343" cy="423042"/>
          </a:xfrm>
          <a:prstGeom prst="rect">
            <a:avLst/>
          </a:prstGeom>
          <a:noFill/>
          <a:ln w="9525">
            <a:noFill/>
            <a:miter lim="800000"/>
            <a:headEnd/>
            <a:tailEnd/>
          </a:ln>
        </p:spPr>
      </p:pic>
      <p:pic>
        <p:nvPicPr>
          <p:cNvPr id="57" name="Picture 11" descr="D:\Documents And Settings\GQR7802\Local Settings\Temporary Internet Files\Content.IE5\HNYX0581\MC900441310[1].png">
            <a:extLst>
              <a:ext uri="{FF2B5EF4-FFF2-40B4-BE49-F238E27FC236}">
                <a16:creationId xmlns:a16="http://schemas.microsoft.com/office/drawing/2014/main" id="{C6FA7536-A81B-4C72-ACEC-F3805195B2C8}"/>
              </a:ext>
            </a:extLst>
          </p:cNvPr>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553564" y="4879451"/>
            <a:ext cx="519343" cy="423042"/>
          </a:xfrm>
          <a:prstGeom prst="rect">
            <a:avLst/>
          </a:prstGeom>
          <a:noFill/>
          <a:ln w="9525">
            <a:noFill/>
            <a:miter lim="800000"/>
            <a:headEnd/>
            <a:tailEnd/>
          </a:ln>
        </p:spPr>
      </p:pic>
    </p:spTree>
    <p:extLst>
      <p:ext uri="{BB962C8B-B14F-4D97-AF65-F5344CB8AC3E}">
        <p14:creationId xmlns:p14="http://schemas.microsoft.com/office/powerpoint/2010/main" val="7927009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22"/>
          <p:cNvSpPr>
            <a:spLocks noChangeArrowheads="1"/>
          </p:cNvSpPr>
          <p:nvPr/>
        </p:nvSpPr>
        <p:spPr bwMode="auto">
          <a:xfrm>
            <a:off x="1561153" y="3025529"/>
            <a:ext cx="701675" cy="461962"/>
          </a:xfrm>
          <a:prstGeom prst="roundRect">
            <a:avLst>
              <a:gd name="adj" fmla="val 16667"/>
            </a:avLst>
          </a:prstGeom>
          <a:solidFill>
            <a:schemeClr val="bg1"/>
          </a:solidFill>
          <a:ln w="31750" algn="ctr">
            <a:solidFill>
              <a:schemeClr val="accent2"/>
            </a:solidFill>
            <a:round/>
            <a:headEnd/>
            <a:tailEnd/>
          </a:ln>
        </p:spPr>
        <p:txBody>
          <a:bodyPr lIns="0" rIns="0" anchor="ctr"/>
          <a:lstStyle/>
          <a:p>
            <a:pPr algn="ctr"/>
            <a:r>
              <a:rPr lang="fr-BE" sz="800" noProof="0" dirty="0">
                <a:latin typeface="Arial" panose="020B0604020202020204" pitchFamily="34" charset="0"/>
                <a:cs typeface="Arial" panose="020B0604020202020204" pitchFamily="34" charset="0"/>
              </a:rPr>
              <a:t>travaux</a:t>
            </a:r>
          </a:p>
        </p:txBody>
      </p:sp>
      <p:cxnSp>
        <p:nvCxnSpPr>
          <p:cNvPr id="15" name="Straight Arrow Connector 135"/>
          <p:cNvCxnSpPr>
            <a:cxnSpLocks noChangeShapeType="1"/>
          </p:cNvCxnSpPr>
          <p:nvPr/>
        </p:nvCxnSpPr>
        <p:spPr bwMode="auto">
          <a:xfrm>
            <a:off x="1893046" y="2099771"/>
            <a:ext cx="0" cy="629692"/>
          </a:xfrm>
          <a:prstGeom prst="straightConnector1">
            <a:avLst/>
          </a:prstGeom>
          <a:noFill/>
          <a:ln w="12700" algn="ctr">
            <a:solidFill>
              <a:schemeClr val="accent2"/>
            </a:solidFill>
            <a:prstDash val="dash"/>
            <a:round/>
            <a:headEnd/>
            <a:tailEnd type="none" w="med" len="med"/>
          </a:ln>
        </p:spPr>
      </p:cxnSp>
      <p:cxnSp>
        <p:nvCxnSpPr>
          <p:cNvPr id="16" name="Straight Connector 15"/>
          <p:cNvCxnSpPr/>
          <p:nvPr/>
        </p:nvCxnSpPr>
        <p:spPr bwMode="auto">
          <a:xfrm>
            <a:off x="1889754" y="2759434"/>
            <a:ext cx="0" cy="256803"/>
          </a:xfrm>
          <a:prstGeom prst="line">
            <a:avLst/>
          </a:prstGeom>
          <a:solidFill>
            <a:schemeClr val="accent1"/>
          </a:solidFill>
          <a:ln w="31750" cap="flat" cmpd="sng" algn="ctr">
            <a:solidFill>
              <a:schemeClr val="accent2"/>
            </a:solidFill>
            <a:prstDash val="solid"/>
            <a:round/>
            <a:headEnd type="none" w="med" len="med"/>
            <a:tailEnd type="none" w="med" len="med"/>
          </a:ln>
          <a:effectLst/>
        </p:spPr>
      </p:cxnSp>
      <p:cxnSp>
        <p:nvCxnSpPr>
          <p:cNvPr id="18" name="Straight Connector 17"/>
          <p:cNvCxnSpPr/>
          <p:nvPr/>
        </p:nvCxnSpPr>
        <p:spPr bwMode="auto">
          <a:xfrm>
            <a:off x="1890524" y="3505246"/>
            <a:ext cx="0" cy="256803"/>
          </a:xfrm>
          <a:prstGeom prst="line">
            <a:avLst/>
          </a:prstGeom>
          <a:solidFill>
            <a:schemeClr val="accent1"/>
          </a:solidFill>
          <a:ln w="31750" cap="flat" cmpd="sng" algn="ctr">
            <a:solidFill>
              <a:schemeClr val="accent2"/>
            </a:solidFill>
            <a:prstDash val="solid"/>
            <a:round/>
            <a:headEnd type="none" w="med" len="med"/>
            <a:tailEnd type="none" w="med" len="med"/>
          </a:ln>
          <a:effectLst/>
        </p:spPr>
      </p:cxnSp>
      <p:cxnSp>
        <p:nvCxnSpPr>
          <p:cNvPr id="19" name="Straight Arrow Connector 135"/>
          <p:cNvCxnSpPr>
            <a:cxnSpLocks noChangeShapeType="1"/>
          </p:cNvCxnSpPr>
          <p:nvPr/>
        </p:nvCxnSpPr>
        <p:spPr bwMode="auto">
          <a:xfrm flipH="1">
            <a:off x="1890311" y="3802830"/>
            <a:ext cx="0" cy="1002230"/>
          </a:xfrm>
          <a:prstGeom prst="straightConnector1">
            <a:avLst/>
          </a:prstGeom>
          <a:noFill/>
          <a:ln w="12700" algn="ctr">
            <a:solidFill>
              <a:schemeClr val="accent2"/>
            </a:solidFill>
            <a:prstDash val="dash"/>
            <a:round/>
            <a:headEnd/>
            <a:tailEnd type="none" w="med" len="med"/>
          </a:ln>
        </p:spPr>
      </p:cxnSp>
      <p:sp>
        <p:nvSpPr>
          <p:cNvPr id="20" name="Rounded Rectangle 122"/>
          <p:cNvSpPr>
            <a:spLocks noChangeArrowheads="1"/>
          </p:cNvSpPr>
          <p:nvPr/>
        </p:nvSpPr>
        <p:spPr bwMode="auto">
          <a:xfrm>
            <a:off x="1527780" y="5188631"/>
            <a:ext cx="701675" cy="461962"/>
          </a:xfrm>
          <a:prstGeom prst="roundRect">
            <a:avLst>
              <a:gd name="adj" fmla="val 16667"/>
            </a:avLst>
          </a:prstGeom>
          <a:solidFill>
            <a:schemeClr val="bg1"/>
          </a:solidFill>
          <a:ln w="31750" algn="ctr">
            <a:solidFill>
              <a:schemeClr val="accent2"/>
            </a:solidFill>
            <a:round/>
            <a:headEnd/>
            <a:tailEnd/>
          </a:ln>
        </p:spPr>
        <p:txBody>
          <a:bodyPr lIns="0" rIns="0" anchor="ctr"/>
          <a:lstStyle/>
          <a:p>
            <a:pPr algn="ctr"/>
            <a:r>
              <a:rPr lang="fr-BE" sz="800" noProof="0" dirty="0">
                <a:latin typeface="Arial" panose="020B0604020202020204" pitchFamily="34" charset="0"/>
                <a:cs typeface="Arial" panose="020B0604020202020204" pitchFamily="34" charset="0"/>
              </a:rPr>
              <a:t>travaux</a:t>
            </a:r>
          </a:p>
          <a:p>
            <a:pPr algn="ctr"/>
            <a:r>
              <a:rPr lang="fr-BE" sz="800" noProof="0" dirty="0">
                <a:latin typeface="Arial" panose="020B0604020202020204" pitchFamily="34" charset="0"/>
                <a:cs typeface="Arial" panose="020B0604020202020204" pitchFamily="34" charset="0"/>
              </a:rPr>
              <a:t> terminés</a:t>
            </a:r>
          </a:p>
        </p:txBody>
      </p:sp>
      <p:cxnSp>
        <p:nvCxnSpPr>
          <p:cNvPr id="22" name="Straight Connector 21"/>
          <p:cNvCxnSpPr/>
          <p:nvPr/>
        </p:nvCxnSpPr>
        <p:spPr bwMode="auto">
          <a:xfrm>
            <a:off x="1886835" y="4826257"/>
            <a:ext cx="0" cy="341804"/>
          </a:xfrm>
          <a:prstGeom prst="line">
            <a:avLst/>
          </a:prstGeom>
          <a:solidFill>
            <a:schemeClr val="accent1"/>
          </a:solidFill>
          <a:ln w="31750" cap="flat" cmpd="sng" algn="ctr">
            <a:solidFill>
              <a:schemeClr val="accent2"/>
            </a:solidFill>
            <a:prstDash val="solid"/>
            <a:round/>
            <a:headEnd type="none" w="med" len="med"/>
            <a:tailEnd type="none" w="med" len="med"/>
          </a:ln>
          <a:effectLst/>
        </p:spPr>
      </p:cxnSp>
      <p:pic>
        <p:nvPicPr>
          <p:cNvPr id="4" name="Picture 3"/>
          <p:cNvPicPr>
            <a:picLocks noChangeAspect="1"/>
          </p:cNvPicPr>
          <p:nvPr/>
        </p:nvPicPr>
        <p:blipFill>
          <a:blip r:embed="rId2"/>
          <a:stretch>
            <a:fillRect/>
          </a:stretch>
        </p:blipFill>
        <p:spPr>
          <a:xfrm>
            <a:off x="1888543" y="6069041"/>
            <a:ext cx="10324" cy="781183"/>
          </a:xfrm>
          <a:prstGeom prst="rect">
            <a:avLst/>
          </a:prstGeom>
        </p:spPr>
      </p:pic>
      <p:sp>
        <p:nvSpPr>
          <p:cNvPr id="33" name="Rectangle 32"/>
          <p:cNvSpPr/>
          <p:nvPr/>
        </p:nvSpPr>
        <p:spPr>
          <a:xfrm>
            <a:off x="959768" y="929045"/>
            <a:ext cx="6096000" cy="338554"/>
          </a:xfrm>
          <a:prstGeom prst="rect">
            <a:avLst/>
          </a:prstGeom>
        </p:spPr>
        <p:txBody>
          <a:bodyPr>
            <a:spAutoFit/>
          </a:bodyPr>
          <a:lstStyle/>
          <a:p>
            <a:pPr algn="ctr"/>
            <a:r>
              <a:rPr lang="fr-BE" sz="800" b="1" noProof="0" dirty="0">
                <a:solidFill>
                  <a:schemeClr val="bg1"/>
                </a:solidFill>
              </a:rPr>
              <a:t>AANKONDIGER</a:t>
            </a:r>
          </a:p>
          <a:p>
            <a:pPr algn="ctr"/>
            <a:r>
              <a:rPr lang="fr-BE" sz="800" b="1" noProof="0" dirty="0">
                <a:solidFill>
                  <a:schemeClr val="bg1"/>
                </a:solidFill>
              </a:rPr>
              <a:t>AANEMER</a:t>
            </a:r>
          </a:p>
        </p:txBody>
      </p:sp>
      <p:cxnSp>
        <p:nvCxnSpPr>
          <p:cNvPr id="38" name="Straight Connector 37"/>
          <p:cNvCxnSpPr/>
          <p:nvPr/>
        </p:nvCxnSpPr>
        <p:spPr bwMode="auto">
          <a:xfrm>
            <a:off x="1896661" y="5665635"/>
            <a:ext cx="0" cy="375984"/>
          </a:xfrm>
          <a:prstGeom prst="line">
            <a:avLst/>
          </a:prstGeom>
          <a:solidFill>
            <a:schemeClr val="accent1"/>
          </a:solidFill>
          <a:ln w="31750" cap="flat" cmpd="sng" algn="ctr">
            <a:solidFill>
              <a:schemeClr val="accent2"/>
            </a:solidFill>
            <a:prstDash val="solid"/>
            <a:round/>
            <a:headEnd type="none" w="med" len="med"/>
            <a:tailEnd type="none" w="med" len="med"/>
          </a:ln>
          <a:effectLst/>
        </p:spPr>
      </p:cxnSp>
      <p:sp>
        <p:nvSpPr>
          <p:cNvPr id="83" name="Rounded Rectangle 82"/>
          <p:cNvSpPr/>
          <p:nvPr/>
        </p:nvSpPr>
        <p:spPr bwMode="auto">
          <a:xfrm>
            <a:off x="8832304" y="3268989"/>
            <a:ext cx="2819502" cy="1971143"/>
          </a:xfrm>
          <a:prstGeom prst="roundRect">
            <a:avLst/>
          </a:prstGeom>
          <a:noFill/>
          <a:ln w="12700" cap="flat" cmpd="sng" algn="ctr">
            <a:solidFill>
              <a:srgbClr val="FF0000"/>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just"/>
            <a:r>
              <a:rPr lang="fr-BE" sz="1400" noProof="0" dirty="0">
                <a:latin typeface="+mn-lt"/>
              </a:rPr>
              <a:t>A la fin des travaux, la protection de la zone de chantier peut être supprimée si tous les postes de travail sont assez éloignées de la délimitation de la zone de chantier et que aucun déplacement vers la voie en service est encore possible.</a:t>
            </a:r>
          </a:p>
        </p:txBody>
      </p:sp>
      <p:pic>
        <p:nvPicPr>
          <p:cNvPr id="84" name="Picture 2"/>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8640354" y="3077337"/>
            <a:ext cx="383900" cy="550811"/>
          </a:xfrm>
          <a:prstGeom prst="rect">
            <a:avLst/>
          </a:prstGeom>
          <a:noFill/>
          <a:ln w="9525">
            <a:noFill/>
            <a:miter lim="800000"/>
            <a:headEnd/>
            <a:tailEnd/>
          </a:ln>
        </p:spPr>
      </p:pic>
      <p:pic>
        <p:nvPicPr>
          <p:cNvPr id="3" name="Picture 2">
            <a:extLst>
              <a:ext uri="{FF2B5EF4-FFF2-40B4-BE49-F238E27FC236}">
                <a16:creationId xmlns:a16="http://schemas.microsoft.com/office/drawing/2014/main" id="{4500725A-2457-4AD5-A3A0-DA21C52F6E82}"/>
              </a:ext>
            </a:extLst>
          </p:cNvPr>
          <p:cNvPicPr>
            <a:picLocks noChangeAspect="1"/>
          </p:cNvPicPr>
          <p:nvPr/>
        </p:nvPicPr>
        <p:blipFill>
          <a:blip r:embed="rId4"/>
          <a:stretch>
            <a:fillRect/>
          </a:stretch>
        </p:blipFill>
        <p:spPr>
          <a:xfrm>
            <a:off x="2481053" y="1850311"/>
            <a:ext cx="4904192" cy="2128829"/>
          </a:xfrm>
          <a:prstGeom prst="rect">
            <a:avLst/>
          </a:prstGeom>
        </p:spPr>
      </p:pic>
      <p:pic>
        <p:nvPicPr>
          <p:cNvPr id="6" name="Picture 5">
            <a:extLst>
              <a:ext uri="{FF2B5EF4-FFF2-40B4-BE49-F238E27FC236}">
                <a16:creationId xmlns:a16="http://schemas.microsoft.com/office/drawing/2014/main" id="{7B6DAC57-4206-44B8-899B-B32864CDBAEF}"/>
              </a:ext>
            </a:extLst>
          </p:cNvPr>
          <p:cNvPicPr>
            <a:picLocks noChangeAspect="1"/>
          </p:cNvPicPr>
          <p:nvPr/>
        </p:nvPicPr>
        <p:blipFill>
          <a:blip r:embed="rId5"/>
          <a:stretch>
            <a:fillRect/>
          </a:stretch>
        </p:blipFill>
        <p:spPr>
          <a:xfrm>
            <a:off x="2481053" y="4356769"/>
            <a:ext cx="5055455" cy="2158045"/>
          </a:xfrm>
          <a:prstGeom prst="rect">
            <a:avLst/>
          </a:prstGeom>
        </p:spPr>
      </p:pic>
      <p:sp>
        <p:nvSpPr>
          <p:cNvPr id="85" name="Rectangular Callout 50">
            <a:extLst>
              <a:ext uri="{FF2B5EF4-FFF2-40B4-BE49-F238E27FC236}">
                <a16:creationId xmlns:a16="http://schemas.microsoft.com/office/drawing/2014/main" id="{54EB4E7C-59C8-44F5-8604-EC6DA1BE1254}"/>
              </a:ext>
            </a:extLst>
          </p:cNvPr>
          <p:cNvSpPr>
            <a:spLocks noChangeArrowheads="1"/>
          </p:cNvSpPr>
          <p:nvPr/>
        </p:nvSpPr>
        <p:spPr bwMode="auto">
          <a:xfrm>
            <a:off x="5024508" y="4565134"/>
            <a:ext cx="1192210" cy="144016"/>
          </a:xfrm>
          <a:prstGeom prst="wedgeRectCallout">
            <a:avLst>
              <a:gd name="adj1" fmla="val -77640"/>
              <a:gd name="adj2" fmla="val 231362"/>
            </a:avLst>
          </a:prstGeom>
          <a:solidFill>
            <a:srgbClr val="92D050"/>
          </a:solidFill>
          <a:ln w="31750" algn="ctr">
            <a:solidFill>
              <a:srgbClr val="92D050"/>
            </a:solidFill>
            <a:round/>
            <a:headEnd/>
            <a:tailEnd/>
          </a:ln>
        </p:spPr>
        <p:txBody>
          <a:bodyPr wrap="none" anchor="ctr"/>
          <a:lstStyle/>
          <a:p>
            <a:pPr algn="ctr"/>
            <a:r>
              <a:rPr lang="fr-BE" sz="1100" b="1" noProof="0" dirty="0">
                <a:solidFill>
                  <a:schemeClr val="bg1"/>
                </a:solidFill>
                <a:latin typeface="+mn-lt"/>
              </a:rPr>
              <a:t>TRAVAUX ARRÉTÉS </a:t>
            </a:r>
            <a:r>
              <a:rPr lang="fr-BE" sz="1200" b="1" noProof="0" dirty="0">
                <a:solidFill>
                  <a:schemeClr val="bg1"/>
                </a:solidFill>
              </a:rPr>
              <a:t>!</a:t>
            </a:r>
          </a:p>
        </p:txBody>
      </p:sp>
      <p:sp>
        <p:nvSpPr>
          <p:cNvPr id="23" name="Text Placeholder 4">
            <a:extLst>
              <a:ext uri="{FF2B5EF4-FFF2-40B4-BE49-F238E27FC236}">
                <a16:creationId xmlns:a16="http://schemas.microsoft.com/office/drawing/2014/main" id="{E9D5E65F-D056-4472-A229-DAF19FCAC36A}"/>
              </a:ext>
            </a:extLst>
          </p:cNvPr>
          <p:cNvSpPr txBox="1">
            <a:spLocks/>
          </p:cNvSpPr>
          <p:nvPr/>
        </p:nvSpPr>
        <p:spPr>
          <a:xfrm>
            <a:off x="7536160" y="116632"/>
            <a:ext cx="4577119" cy="360363"/>
          </a:xfrm>
          <a:prstGeom prst="rect">
            <a:avLst/>
          </a:prstGeom>
        </p:spPr>
        <p:txBody>
          <a:bodyPr/>
          <a:lstStyle>
            <a:lvl1pPr marL="0" indent="0" algn="r" defTabSz="514350" rtl="0" eaLnBrk="1" latinLnBrk="0" hangingPunct="1">
              <a:lnSpc>
                <a:spcPct val="90000"/>
              </a:lnSpc>
              <a:spcBef>
                <a:spcPts val="563"/>
              </a:spcBef>
              <a:buFont typeface="Arial" panose="020B0604020202020204" pitchFamily="34" charset="0"/>
              <a:buNone/>
              <a:defRPr sz="900" kern="1200" baseline="0">
                <a:solidFill>
                  <a:schemeClr val="accent2"/>
                </a:solidFill>
                <a:latin typeface="Calibri" panose="020F0502020204030204" pitchFamily="34" charset="0"/>
                <a:ea typeface="+mn-ea"/>
                <a:cs typeface="Calibri" panose="020F0502020204030204" pitchFamily="34" charset="0"/>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fontAlgn="auto">
              <a:spcAft>
                <a:spcPts val="0"/>
              </a:spcAft>
            </a:pPr>
            <a:r>
              <a:rPr lang="fr-BE" noProof="0" dirty="0"/>
              <a:t>2. Délimitation de la zone de chantier: supervision par une personne – agent garde-frontière</a:t>
            </a:r>
          </a:p>
          <a:p>
            <a:pPr fontAlgn="auto">
              <a:spcAft>
                <a:spcPts val="0"/>
              </a:spcAft>
            </a:pPr>
            <a:r>
              <a:rPr lang="fr-BE" noProof="0" dirty="0"/>
              <a:t>Etape 7 Fin des travaux  Suppression de la protection</a:t>
            </a:r>
          </a:p>
          <a:p>
            <a:pPr fontAlgn="auto">
              <a:spcAft>
                <a:spcPts val="0"/>
              </a:spcAft>
            </a:pPr>
            <a:endParaRPr lang="fr-BE" noProof="0" dirty="0"/>
          </a:p>
          <a:p>
            <a:pPr fontAlgn="auto">
              <a:spcAft>
                <a:spcPts val="0"/>
              </a:spcAft>
            </a:pPr>
            <a:endParaRPr lang="fr-BE" noProof="0" dirty="0"/>
          </a:p>
        </p:txBody>
      </p:sp>
      <p:sp>
        <p:nvSpPr>
          <p:cNvPr id="24" name="Title 1">
            <a:extLst>
              <a:ext uri="{FF2B5EF4-FFF2-40B4-BE49-F238E27FC236}">
                <a16:creationId xmlns:a16="http://schemas.microsoft.com/office/drawing/2014/main" id="{BBBDD0AC-DCAC-42FA-B55B-ACC56B0F4DA0}"/>
              </a:ext>
            </a:extLst>
          </p:cNvPr>
          <p:cNvSpPr txBox="1">
            <a:spLocks/>
          </p:cNvSpPr>
          <p:nvPr/>
        </p:nvSpPr>
        <p:spPr bwMode="auto">
          <a:xfrm>
            <a:off x="1088795" y="522210"/>
            <a:ext cx="6895487" cy="638999"/>
          </a:xfrm>
          <a:prstGeom prst="rect">
            <a:avLst/>
          </a:prstGeom>
          <a:noFill/>
          <a:ln w="9525">
            <a:noFill/>
            <a:miter lim="800000"/>
            <a:headEnd/>
            <a:tailEnd/>
          </a:ln>
          <a:effectLst/>
        </p:spPr>
        <p:txBody>
          <a:bodyPr lIns="0" tIns="0" rIns="0" bIns="0"/>
          <a:lstStyle/>
          <a:p>
            <a:pPr marL="447675" indent="-447675">
              <a:defRPr/>
            </a:pPr>
            <a:r>
              <a:rPr lang="fr-BE" sz="1800" b="1" kern="0" noProof="0" dirty="0">
                <a:solidFill>
                  <a:srgbClr val="0070C0"/>
                </a:solidFill>
                <a:latin typeface="+mj-lt"/>
                <a:ea typeface="+mj-ea"/>
                <a:cs typeface="+mj-cs"/>
              </a:rPr>
              <a:t>Etape 7 : Fin des travaux</a:t>
            </a:r>
          </a:p>
          <a:p>
            <a:pPr marL="447675" indent="-447675">
              <a:defRPr/>
            </a:pPr>
            <a:r>
              <a:rPr lang="fr-BE" sz="1800" b="1" kern="0" noProof="0" dirty="0">
                <a:solidFill>
                  <a:srgbClr val="0070C0"/>
                </a:solidFill>
                <a:latin typeface="+mj-lt"/>
                <a:ea typeface="+mj-ea"/>
                <a:cs typeface="+mj-cs"/>
              </a:rPr>
              <a:t>Suppression du système de protection avec l’agent garde-frontière</a:t>
            </a:r>
          </a:p>
          <a:p>
            <a:pPr marL="447675" indent="-447675">
              <a:defRPr/>
            </a:pPr>
            <a:r>
              <a:rPr lang="fr-BE" sz="1800" b="1" kern="0" noProof="0" dirty="0">
                <a:solidFill>
                  <a:srgbClr val="0070C0"/>
                </a:solidFill>
                <a:latin typeface="+mj-lt"/>
                <a:ea typeface="+mj-ea"/>
                <a:cs typeface="+mj-cs"/>
              </a:rPr>
              <a:t> </a:t>
            </a:r>
          </a:p>
          <a:p>
            <a:pPr marL="447675" indent="-447675">
              <a:defRPr/>
            </a:pPr>
            <a:endParaRPr lang="fr-BE" b="1" kern="0" noProof="0" dirty="0">
              <a:solidFill>
                <a:srgbClr val="0070C0"/>
              </a:solidFill>
              <a:latin typeface="+mj-lt"/>
              <a:ea typeface="+mj-ea"/>
              <a:cs typeface="+mj-cs"/>
            </a:endParaRPr>
          </a:p>
        </p:txBody>
      </p:sp>
    </p:spTree>
    <p:extLst>
      <p:ext uri="{BB962C8B-B14F-4D97-AF65-F5344CB8AC3E}">
        <p14:creationId xmlns:p14="http://schemas.microsoft.com/office/powerpoint/2010/main" val="371717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0" nodeType="withEffect">
                                  <p:stCondLst>
                                    <p:cond delay="0"/>
                                  </p:stCondLst>
                                  <p:endCondLst>
                                    <p:cond evt="onNext" delay="0">
                                      <p:tgtEl>
                                        <p:sldTgt/>
                                      </p:tgtEl>
                                    </p:cond>
                                  </p:endCondLst>
                                  <p:childTnLst>
                                    <p:anim calcmode="discrete" valueType="str">
                                      <p:cBhvr>
                                        <p:cTn id="6" dur="1000" fill="hold"/>
                                        <p:tgtEl>
                                          <p:spTgt spid="85"/>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bwMode="auto">
          <a:xfrm>
            <a:off x="7162282" y="1642627"/>
            <a:ext cx="2592288"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fr-BE" sz="1200" noProof="0" dirty="0"/>
              <a:t>Validation sur le terrain</a:t>
            </a:r>
          </a:p>
        </p:txBody>
      </p:sp>
      <p:sp>
        <p:nvSpPr>
          <p:cNvPr id="27" name="Rectangle 26"/>
          <p:cNvSpPr/>
          <p:nvPr/>
        </p:nvSpPr>
        <p:spPr bwMode="auto">
          <a:xfrm>
            <a:off x="4807725" y="1276570"/>
            <a:ext cx="2121664" cy="753244"/>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fr-BE" sz="1200" noProof="0" dirty="0"/>
              <a:t>Planification des travaux et détermination du système de protection</a:t>
            </a:r>
          </a:p>
        </p:txBody>
      </p:sp>
      <p:sp>
        <p:nvSpPr>
          <p:cNvPr id="37" name="Ovaal 21"/>
          <p:cNvSpPr/>
          <p:nvPr/>
        </p:nvSpPr>
        <p:spPr bwMode="auto">
          <a:xfrm>
            <a:off x="4670175" y="1176922"/>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fr-BE" sz="1600" b="1" noProof="0" dirty="0">
                <a:solidFill>
                  <a:schemeClr val="bg1"/>
                </a:solidFill>
                <a:latin typeface="Arial" charset="0"/>
                <a:cs typeface="Arial" charset="0"/>
              </a:rPr>
              <a:t>1</a:t>
            </a:r>
          </a:p>
        </p:txBody>
      </p:sp>
      <p:sp>
        <p:nvSpPr>
          <p:cNvPr id="38" name="Ovaal 22"/>
          <p:cNvSpPr/>
          <p:nvPr/>
        </p:nvSpPr>
        <p:spPr bwMode="auto">
          <a:xfrm>
            <a:off x="7018266" y="1509176"/>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fr-BE" sz="1600" b="1" noProof="0" dirty="0">
                <a:solidFill>
                  <a:schemeClr val="bg1"/>
                </a:solidFill>
                <a:latin typeface="Arial" charset="0"/>
                <a:cs typeface="Arial" charset="0"/>
              </a:rPr>
              <a:t>2</a:t>
            </a:r>
          </a:p>
        </p:txBody>
      </p:sp>
      <p:sp>
        <p:nvSpPr>
          <p:cNvPr id="44" name="Rectangle 43"/>
          <p:cNvSpPr/>
          <p:nvPr/>
        </p:nvSpPr>
        <p:spPr bwMode="auto">
          <a:xfrm>
            <a:off x="7162282" y="2890837"/>
            <a:ext cx="2592288"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fr-BE" sz="1200" noProof="0" dirty="0"/>
              <a:t>Détermination de l’emplacement de l’agent garde-frontière</a:t>
            </a:r>
          </a:p>
        </p:txBody>
      </p:sp>
      <p:sp>
        <p:nvSpPr>
          <p:cNvPr id="45" name="Ovaal 22"/>
          <p:cNvSpPr/>
          <p:nvPr/>
        </p:nvSpPr>
        <p:spPr bwMode="auto">
          <a:xfrm>
            <a:off x="7018266" y="2746821"/>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fr-BE" sz="1600" b="1" noProof="0" dirty="0">
                <a:solidFill>
                  <a:schemeClr val="bg1"/>
                </a:solidFill>
                <a:latin typeface="Arial" charset="0"/>
                <a:cs typeface="Arial" charset="0"/>
              </a:rPr>
              <a:t>3</a:t>
            </a:r>
          </a:p>
        </p:txBody>
      </p:sp>
      <p:sp>
        <p:nvSpPr>
          <p:cNvPr id="48" name="Rectangle 47"/>
          <p:cNvSpPr/>
          <p:nvPr/>
        </p:nvSpPr>
        <p:spPr bwMode="auto">
          <a:xfrm>
            <a:off x="7162282" y="4139046"/>
            <a:ext cx="2592288"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fr-BE" sz="1200" noProof="0" dirty="0"/>
              <a:t>Briefing des agents</a:t>
            </a:r>
          </a:p>
          <a:p>
            <a:pPr algn="ctr"/>
            <a:r>
              <a:rPr lang="fr-BE" sz="1200" noProof="0" dirty="0"/>
              <a:t>Contrôle de l’équipement de l’agent garde-frontière</a:t>
            </a:r>
          </a:p>
        </p:txBody>
      </p:sp>
      <p:sp>
        <p:nvSpPr>
          <p:cNvPr id="49" name="Ovaal 22"/>
          <p:cNvSpPr/>
          <p:nvPr/>
        </p:nvSpPr>
        <p:spPr bwMode="auto">
          <a:xfrm>
            <a:off x="7018266" y="3995030"/>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fr-BE" sz="1600" b="1" noProof="0" dirty="0">
                <a:solidFill>
                  <a:schemeClr val="bg1"/>
                </a:solidFill>
                <a:latin typeface="Arial" charset="0"/>
                <a:cs typeface="Arial" charset="0"/>
              </a:rPr>
              <a:t>4</a:t>
            </a:r>
          </a:p>
        </p:txBody>
      </p:sp>
      <p:sp>
        <p:nvSpPr>
          <p:cNvPr id="51" name="Rectangle 50"/>
          <p:cNvSpPr/>
          <p:nvPr/>
        </p:nvSpPr>
        <p:spPr bwMode="auto">
          <a:xfrm>
            <a:off x="7162282" y="5354741"/>
            <a:ext cx="2592288"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fr-BE" sz="1200" noProof="0" dirty="0"/>
              <a:t>Installation des agents</a:t>
            </a:r>
          </a:p>
          <a:p>
            <a:pPr algn="ctr"/>
            <a:r>
              <a:rPr lang="fr-BE" sz="1200" noProof="0" dirty="0"/>
              <a:t>Tests préalables</a:t>
            </a:r>
          </a:p>
        </p:txBody>
      </p:sp>
      <p:sp>
        <p:nvSpPr>
          <p:cNvPr id="52" name="Ovaal 22"/>
          <p:cNvSpPr/>
          <p:nvPr/>
        </p:nvSpPr>
        <p:spPr bwMode="auto">
          <a:xfrm>
            <a:off x="7018266" y="5158477"/>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fr-BE" sz="1600" b="1" noProof="0" dirty="0">
                <a:solidFill>
                  <a:schemeClr val="bg1"/>
                </a:solidFill>
                <a:latin typeface="Arial" charset="0"/>
                <a:cs typeface="Arial" charset="0"/>
              </a:rPr>
              <a:t>5</a:t>
            </a:r>
          </a:p>
        </p:txBody>
      </p:sp>
      <p:sp>
        <p:nvSpPr>
          <p:cNvPr id="29" name="Rectangle 28"/>
          <p:cNvSpPr/>
          <p:nvPr/>
        </p:nvSpPr>
        <p:spPr bwMode="auto">
          <a:xfrm>
            <a:off x="4807726" y="5123841"/>
            <a:ext cx="2094233"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fr-BE" sz="1200" noProof="0" dirty="0"/>
              <a:t>Fonctionnement </a:t>
            </a:r>
          </a:p>
          <a:p>
            <a:pPr algn="ctr"/>
            <a:r>
              <a:rPr lang="fr-BE" sz="1200" noProof="0" dirty="0"/>
              <a:t>du système de protection</a:t>
            </a:r>
          </a:p>
        </p:txBody>
      </p:sp>
      <p:sp>
        <p:nvSpPr>
          <p:cNvPr id="30" name="Ovaal 22"/>
          <p:cNvSpPr/>
          <p:nvPr/>
        </p:nvSpPr>
        <p:spPr bwMode="auto">
          <a:xfrm>
            <a:off x="4663710" y="5003142"/>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fr-BE" sz="1600" b="1" noProof="0" dirty="0">
                <a:solidFill>
                  <a:schemeClr val="bg1"/>
                </a:solidFill>
                <a:latin typeface="Arial" charset="0"/>
                <a:cs typeface="Arial" charset="0"/>
              </a:rPr>
              <a:t>6</a:t>
            </a:r>
          </a:p>
        </p:txBody>
      </p:sp>
      <p:sp>
        <p:nvSpPr>
          <p:cNvPr id="31" name="Rectangle 30"/>
          <p:cNvSpPr/>
          <p:nvPr/>
        </p:nvSpPr>
        <p:spPr bwMode="auto">
          <a:xfrm>
            <a:off x="2331733" y="5123841"/>
            <a:ext cx="2094233"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fr-BE" sz="1200" noProof="0" dirty="0"/>
              <a:t>Fin des travaux </a:t>
            </a:r>
          </a:p>
          <a:p>
            <a:pPr algn="ctr"/>
            <a:r>
              <a:rPr lang="fr-BE" sz="1200" noProof="0" dirty="0"/>
              <a:t>Suppression de la protection</a:t>
            </a:r>
          </a:p>
        </p:txBody>
      </p:sp>
      <p:sp>
        <p:nvSpPr>
          <p:cNvPr id="53" name="Ovaal 22"/>
          <p:cNvSpPr/>
          <p:nvPr/>
        </p:nvSpPr>
        <p:spPr bwMode="auto">
          <a:xfrm>
            <a:off x="2187717" y="5003142"/>
            <a:ext cx="288032" cy="288032"/>
          </a:xfrm>
          <a:prstGeom prst="ellipse">
            <a:avLst/>
          </a:prstGeom>
          <a:solidFill>
            <a:schemeClr val="accent4"/>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fr-BE" sz="1600" b="1" noProof="0" dirty="0">
                <a:solidFill>
                  <a:schemeClr val="bg1"/>
                </a:solidFill>
                <a:latin typeface="Arial" charset="0"/>
                <a:cs typeface="Arial" charset="0"/>
              </a:rPr>
              <a:t>7</a:t>
            </a:r>
          </a:p>
        </p:txBody>
      </p:sp>
      <p:sp>
        <p:nvSpPr>
          <p:cNvPr id="33" name="Draaiende pijl 15"/>
          <p:cNvSpPr/>
          <p:nvPr/>
        </p:nvSpPr>
        <p:spPr bwMode="auto">
          <a:xfrm rot="1987104">
            <a:off x="4388265" y="2450767"/>
            <a:ext cx="2160000" cy="2126743"/>
          </a:xfrm>
          <a:prstGeom prst="circularArrow">
            <a:avLst>
              <a:gd name="adj1" fmla="val 7689"/>
              <a:gd name="adj2" fmla="val 36663"/>
              <a:gd name="adj3" fmla="val 3785039"/>
              <a:gd name="adj4" fmla="val 12343958"/>
              <a:gd name="adj5" fmla="val 7273"/>
            </a:avLst>
          </a:prstGeom>
          <a:gradFill flip="none" rotWithShape="1">
            <a:gsLst>
              <a:gs pos="100000">
                <a:schemeClr val="bg1">
                  <a:lumMod val="65000"/>
                </a:schemeClr>
              </a:gs>
              <a:gs pos="100000">
                <a:schemeClr val="bg1">
                  <a:lumMod val="65000"/>
                </a:schemeClr>
              </a:gs>
              <a:gs pos="52000">
                <a:schemeClr val="bg1">
                  <a:lumMod val="85000"/>
                </a:schemeClr>
              </a:gs>
            </a:gsLst>
            <a:lin ang="2700000" scaled="1"/>
            <a:tileRect/>
          </a:gradFill>
          <a:ln w="317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fr-BE" noProof="0" dirty="0">
              <a:solidFill>
                <a:srgbClr val="FF0000"/>
              </a:solidFill>
            </a:endParaRPr>
          </a:p>
        </p:txBody>
      </p:sp>
      <p:grpSp>
        <p:nvGrpSpPr>
          <p:cNvPr id="2" name="Group 1"/>
          <p:cNvGrpSpPr/>
          <p:nvPr/>
        </p:nvGrpSpPr>
        <p:grpSpPr>
          <a:xfrm>
            <a:off x="3531526" y="2450767"/>
            <a:ext cx="2924776" cy="2160240"/>
            <a:chOff x="2007525" y="2644722"/>
            <a:chExt cx="2924776" cy="2160240"/>
          </a:xfrm>
        </p:grpSpPr>
        <p:sp>
          <p:nvSpPr>
            <p:cNvPr id="32" name="PIJL-LINKS 27"/>
            <p:cNvSpPr/>
            <p:nvPr/>
          </p:nvSpPr>
          <p:spPr bwMode="auto">
            <a:xfrm>
              <a:off x="2007525" y="4444922"/>
              <a:ext cx="1872208" cy="360040"/>
            </a:xfrm>
            <a:prstGeom prst="leftArrow">
              <a:avLst/>
            </a:prstGeom>
            <a:solidFill>
              <a:schemeClr val="bg1">
                <a:lumMod val="85000"/>
              </a:schemeClr>
            </a:solidFill>
            <a:ln w="317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fr-BE" noProof="0" dirty="0"/>
            </a:p>
          </p:txBody>
        </p:sp>
        <p:sp>
          <p:nvSpPr>
            <p:cNvPr id="35" name="Ovaal 14"/>
            <p:cNvSpPr/>
            <p:nvPr/>
          </p:nvSpPr>
          <p:spPr bwMode="auto">
            <a:xfrm>
              <a:off x="3663709" y="2644722"/>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fr-BE" sz="1600" b="1" noProof="0" dirty="0">
                  <a:solidFill>
                    <a:schemeClr val="bg1"/>
                  </a:solidFill>
                  <a:latin typeface="Arial" charset="0"/>
                  <a:cs typeface="Arial" charset="0"/>
                </a:rPr>
                <a:t>1</a:t>
              </a:r>
            </a:p>
          </p:txBody>
        </p:sp>
        <p:sp>
          <p:nvSpPr>
            <p:cNvPr id="36" name="Ovaal 18"/>
            <p:cNvSpPr/>
            <p:nvPr/>
          </p:nvSpPr>
          <p:spPr bwMode="auto">
            <a:xfrm>
              <a:off x="4283784" y="2809867"/>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fr-BE" sz="1600" b="1" noProof="0" dirty="0">
                  <a:solidFill>
                    <a:schemeClr val="bg1"/>
                  </a:solidFill>
                  <a:latin typeface="Arial" charset="0"/>
                  <a:cs typeface="Arial" charset="0"/>
                </a:rPr>
                <a:t>2</a:t>
              </a:r>
            </a:p>
          </p:txBody>
        </p:sp>
        <p:sp>
          <p:nvSpPr>
            <p:cNvPr id="41" name="Ovaal 18"/>
            <p:cNvSpPr/>
            <p:nvPr/>
          </p:nvSpPr>
          <p:spPr bwMode="auto">
            <a:xfrm>
              <a:off x="4644269" y="3322885"/>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fr-BE" sz="1600" b="1" noProof="0" dirty="0">
                  <a:solidFill>
                    <a:schemeClr val="bg1"/>
                  </a:solidFill>
                  <a:latin typeface="Arial" charset="0"/>
                  <a:cs typeface="Arial" charset="0"/>
                </a:rPr>
                <a:t>3</a:t>
              </a:r>
            </a:p>
          </p:txBody>
        </p:sp>
        <p:sp>
          <p:nvSpPr>
            <p:cNvPr id="46" name="Ovaal 18"/>
            <p:cNvSpPr/>
            <p:nvPr/>
          </p:nvSpPr>
          <p:spPr bwMode="auto">
            <a:xfrm>
              <a:off x="4246839" y="4374201"/>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fr-BE" sz="1600" b="1" noProof="0" dirty="0">
                  <a:solidFill>
                    <a:schemeClr val="bg1"/>
                  </a:solidFill>
                  <a:latin typeface="Arial" charset="0"/>
                  <a:cs typeface="Arial" charset="0"/>
                </a:rPr>
                <a:t>5</a:t>
              </a:r>
            </a:p>
          </p:txBody>
        </p:sp>
        <p:sp>
          <p:nvSpPr>
            <p:cNvPr id="47" name="Ovaal 18"/>
            <p:cNvSpPr/>
            <p:nvPr/>
          </p:nvSpPr>
          <p:spPr bwMode="auto">
            <a:xfrm>
              <a:off x="4644269" y="3903091"/>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fr-BE" sz="1600" b="1" noProof="0" dirty="0">
                  <a:solidFill>
                    <a:schemeClr val="bg1"/>
                  </a:solidFill>
                  <a:latin typeface="Arial" charset="0"/>
                  <a:cs typeface="Arial" charset="0"/>
                </a:rPr>
                <a:t>4</a:t>
              </a:r>
            </a:p>
          </p:txBody>
        </p:sp>
        <p:sp>
          <p:nvSpPr>
            <p:cNvPr id="50" name="Ovaal 18"/>
            <p:cNvSpPr/>
            <p:nvPr/>
          </p:nvSpPr>
          <p:spPr bwMode="auto">
            <a:xfrm>
              <a:off x="3581051" y="4480926"/>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fr-BE" sz="1600" b="1" noProof="0" dirty="0">
                  <a:solidFill>
                    <a:schemeClr val="bg1"/>
                  </a:solidFill>
                  <a:latin typeface="Arial" charset="0"/>
                  <a:cs typeface="Arial" charset="0"/>
                </a:rPr>
                <a:t>6</a:t>
              </a:r>
            </a:p>
          </p:txBody>
        </p:sp>
        <p:sp>
          <p:nvSpPr>
            <p:cNvPr id="54" name="Ovaal 18"/>
            <p:cNvSpPr/>
            <p:nvPr/>
          </p:nvSpPr>
          <p:spPr bwMode="auto">
            <a:xfrm>
              <a:off x="2943629" y="4480926"/>
              <a:ext cx="288032" cy="288032"/>
            </a:xfrm>
            <a:prstGeom prst="ellipse">
              <a:avLst/>
            </a:prstGeom>
            <a:solidFill>
              <a:schemeClr val="accent4"/>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fr-BE" sz="1600" b="1" noProof="0" dirty="0">
                  <a:solidFill>
                    <a:schemeClr val="bg1"/>
                  </a:solidFill>
                  <a:latin typeface="Arial" charset="0"/>
                  <a:cs typeface="Arial" charset="0"/>
                </a:rPr>
                <a:t>7</a:t>
              </a:r>
            </a:p>
          </p:txBody>
        </p:sp>
      </p:gr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6446" y="2866209"/>
            <a:ext cx="1015178" cy="1375403"/>
          </a:xfrm>
          <a:prstGeom prst="rect">
            <a:avLst/>
          </a:prstGeom>
        </p:spPr>
      </p:pic>
      <p:sp>
        <p:nvSpPr>
          <p:cNvPr id="39" name="Wolkvormige toelichting 17"/>
          <p:cNvSpPr/>
          <p:nvPr/>
        </p:nvSpPr>
        <p:spPr bwMode="auto">
          <a:xfrm>
            <a:off x="2056919" y="2238508"/>
            <a:ext cx="2590502" cy="1096869"/>
          </a:xfrm>
          <a:prstGeom prst="cloudCallout">
            <a:avLst>
              <a:gd name="adj1" fmla="val 64202"/>
              <a:gd name="adj2" fmla="val 32311"/>
            </a:avLst>
          </a:prstGeom>
          <a:noFill/>
          <a:ln w="31750" cap="flat" cmpd="sng" algn="ctr">
            <a:solidFill>
              <a:schemeClr val="accent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endParaRPr lang="fr-BE" sz="1200" noProof="0" dirty="0">
              <a:solidFill>
                <a:schemeClr val="tx2"/>
              </a:solidFill>
            </a:endParaRPr>
          </a:p>
        </p:txBody>
      </p:sp>
      <p:sp>
        <p:nvSpPr>
          <p:cNvPr id="34" name="TextBox 33"/>
          <p:cNvSpPr txBox="1"/>
          <p:nvPr/>
        </p:nvSpPr>
        <p:spPr>
          <a:xfrm>
            <a:off x="2552099" y="2390596"/>
            <a:ext cx="1584176" cy="738664"/>
          </a:xfrm>
          <a:prstGeom prst="rect">
            <a:avLst/>
          </a:prstGeom>
          <a:noFill/>
        </p:spPr>
        <p:txBody>
          <a:bodyPr wrap="square" rtlCol="0">
            <a:spAutoFit/>
          </a:bodyPr>
          <a:lstStyle/>
          <a:p>
            <a:r>
              <a:rPr lang="fr-BE" sz="1400" b="1" noProof="0" dirty="0">
                <a:solidFill>
                  <a:srgbClr val="005DA4"/>
                </a:solidFill>
                <a:latin typeface="+mn-lt"/>
              </a:rPr>
              <a:t>Établir un système de protection? </a:t>
            </a:r>
          </a:p>
          <a:p>
            <a:r>
              <a:rPr lang="fr-BE" sz="1400" b="1" noProof="0" dirty="0">
                <a:solidFill>
                  <a:srgbClr val="005DA4"/>
                </a:solidFill>
                <a:latin typeface="+mn-lt"/>
              </a:rPr>
              <a:t>Quelle approche? </a:t>
            </a:r>
          </a:p>
        </p:txBody>
      </p:sp>
      <p:pic>
        <p:nvPicPr>
          <p:cNvPr id="42" name="Picture 11" descr="D:\Documents And Settings\GQR7802\Local Settings\Temporary Internet Files\Content.IE5\HNYX0581\MC900441310[1].png">
            <a:extLst>
              <a:ext uri="{FF2B5EF4-FFF2-40B4-BE49-F238E27FC236}">
                <a16:creationId xmlns:a16="http://schemas.microsoft.com/office/drawing/2014/main" id="{75ADF102-888E-405B-9224-D64C82F50CB0}"/>
              </a:ext>
            </a:extLst>
          </p:cNvPr>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623293" y="1075113"/>
            <a:ext cx="519343" cy="423042"/>
          </a:xfrm>
          <a:prstGeom prst="rect">
            <a:avLst/>
          </a:prstGeom>
          <a:noFill/>
          <a:ln w="9525">
            <a:noFill/>
            <a:miter lim="800000"/>
            <a:headEnd/>
            <a:tailEnd/>
          </a:ln>
        </p:spPr>
      </p:pic>
      <p:pic>
        <p:nvPicPr>
          <p:cNvPr id="40" name="Picture 11" descr="D:\Documents And Settings\GQR7802\Local Settings\Temporary Internet Files\Content.IE5\HNYX0581\MC900441310[1].png">
            <a:extLst>
              <a:ext uri="{FF2B5EF4-FFF2-40B4-BE49-F238E27FC236}">
                <a16:creationId xmlns:a16="http://schemas.microsoft.com/office/drawing/2014/main" id="{664365A0-E57E-4C82-B30B-2466FD52DD57}"/>
              </a:ext>
            </a:extLst>
          </p:cNvPr>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9422579" y="1467820"/>
            <a:ext cx="519343" cy="423042"/>
          </a:xfrm>
          <a:prstGeom prst="rect">
            <a:avLst/>
          </a:prstGeom>
          <a:noFill/>
          <a:ln w="9525">
            <a:noFill/>
            <a:miter lim="800000"/>
            <a:headEnd/>
            <a:tailEnd/>
          </a:ln>
        </p:spPr>
      </p:pic>
      <p:pic>
        <p:nvPicPr>
          <p:cNvPr id="43" name="Picture 11" descr="D:\Documents And Settings\GQR7802\Local Settings\Temporary Internet Files\Content.IE5\HNYX0581\MC900441310[1].png">
            <a:extLst>
              <a:ext uri="{FF2B5EF4-FFF2-40B4-BE49-F238E27FC236}">
                <a16:creationId xmlns:a16="http://schemas.microsoft.com/office/drawing/2014/main" id="{3E00D20F-82AE-4913-A0B0-F403BC01C077}"/>
              </a:ext>
            </a:extLst>
          </p:cNvPr>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9494898" y="2654688"/>
            <a:ext cx="519343" cy="423042"/>
          </a:xfrm>
          <a:prstGeom prst="rect">
            <a:avLst/>
          </a:prstGeom>
          <a:noFill/>
          <a:ln w="9525">
            <a:noFill/>
            <a:miter lim="800000"/>
            <a:headEnd/>
            <a:tailEnd/>
          </a:ln>
        </p:spPr>
      </p:pic>
      <p:pic>
        <p:nvPicPr>
          <p:cNvPr id="55" name="Picture 11" descr="D:\Documents And Settings\GQR7802\Local Settings\Temporary Internet Files\Content.IE5\HNYX0581\MC900441310[1].png">
            <a:extLst>
              <a:ext uri="{FF2B5EF4-FFF2-40B4-BE49-F238E27FC236}">
                <a16:creationId xmlns:a16="http://schemas.microsoft.com/office/drawing/2014/main" id="{38046F71-DA96-4C83-9EA2-6E862B40B1BD}"/>
              </a:ext>
            </a:extLst>
          </p:cNvPr>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9494898" y="3968725"/>
            <a:ext cx="519343" cy="423042"/>
          </a:xfrm>
          <a:prstGeom prst="rect">
            <a:avLst/>
          </a:prstGeom>
          <a:noFill/>
          <a:ln w="9525">
            <a:noFill/>
            <a:miter lim="800000"/>
            <a:headEnd/>
            <a:tailEnd/>
          </a:ln>
        </p:spPr>
      </p:pic>
      <p:pic>
        <p:nvPicPr>
          <p:cNvPr id="56" name="Picture 11" descr="D:\Documents And Settings\GQR7802\Local Settings\Temporary Internet Files\Content.IE5\HNYX0581\MC900441310[1].png">
            <a:extLst>
              <a:ext uri="{FF2B5EF4-FFF2-40B4-BE49-F238E27FC236}">
                <a16:creationId xmlns:a16="http://schemas.microsoft.com/office/drawing/2014/main" id="{5D07FD9B-EA08-43CF-A6A4-B25CB83E968B}"/>
              </a:ext>
            </a:extLst>
          </p:cNvPr>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9461227" y="5096759"/>
            <a:ext cx="519343" cy="423042"/>
          </a:xfrm>
          <a:prstGeom prst="rect">
            <a:avLst/>
          </a:prstGeom>
          <a:noFill/>
          <a:ln w="9525">
            <a:noFill/>
            <a:miter lim="800000"/>
            <a:headEnd/>
            <a:tailEnd/>
          </a:ln>
        </p:spPr>
      </p:pic>
      <p:pic>
        <p:nvPicPr>
          <p:cNvPr id="57" name="Picture 11" descr="D:\Documents And Settings\GQR7802\Local Settings\Temporary Internet Files\Content.IE5\HNYX0581\MC900441310[1].png">
            <a:extLst>
              <a:ext uri="{FF2B5EF4-FFF2-40B4-BE49-F238E27FC236}">
                <a16:creationId xmlns:a16="http://schemas.microsoft.com/office/drawing/2014/main" id="{C6FA7536-A81B-4C72-ACEC-F3805195B2C8}"/>
              </a:ext>
            </a:extLst>
          </p:cNvPr>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553564" y="4879451"/>
            <a:ext cx="519343" cy="423042"/>
          </a:xfrm>
          <a:prstGeom prst="rect">
            <a:avLst/>
          </a:prstGeom>
          <a:noFill/>
          <a:ln w="9525">
            <a:noFill/>
            <a:miter lim="800000"/>
            <a:headEnd/>
            <a:tailEnd/>
          </a:ln>
        </p:spPr>
      </p:pic>
      <p:pic>
        <p:nvPicPr>
          <p:cNvPr id="58" name="Picture 11" descr="D:\Documents And Settings\GQR7802\Local Settings\Temporary Internet Files\Content.IE5\HNYX0581\MC900441310[1].png">
            <a:extLst>
              <a:ext uri="{FF2B5EF4-FFF2-40B4-BE49-F238E27FC236}">
                <a16:creationId xmlns:a16="http://schemas.microsoft.com/office/drawing/2014/main" id="{B0522301-C79E-4A48-956F-EE8A94F22B65}"/>
              </a:ext>
            </a:extLst>
          </p:cNvPr>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150832" y="4904017"/>
            <a:ext cx="519343" cy="423042"/>
          </a:xfrm>
          <a:prstGeom prst="rect">
            <a:avLst/>
          </a:prstGeom>
          <a:noFill/>
          <a:ln w="9525">
            <a:noFill/>
            <a:miter lim="800000"/>
            <a:headEnd/>
            <a:tailEnd/>
          </a:ln>
        </p:spPr>
      </p:pic>
    </p:spTree>
    <p:extLst>
      <p:ext uri="{BB962C8B-B14F-4D97-AF65-F5344CB8AC3E}">
        <p14:creationId xmlns:p14="http://schemas.microsoft.com/office/powerpoint/2010/main" val="158111990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477203" y="1484784"/>
            <a:ext cx="8190797" cy="4244400"/>
          </a:xfrm>
        </p:spPr>
        <p:txBody>
          <a:bodyPr/>
          <a:lstStyle/>
          <a:p>
            <a:br>
              <a:rPr lang="fr-BE" sz="2000" b="1" noProof="0" dirty="0">
                <a:solidFill>
                  <a:schemeClr val="tx1"/>
                </a:solidFill>
              </a:rPr>
            </a:br>
            <a:r>
              <a:rPr lang="fr-BE" sz="2000" b="1" noProof="0" dirty="0">
                <a:solidFill>
                  <a:schemeClr val="tx1"/>
                </a:solidFill>
              </a:rPr>
              <a:t>Photo de famille “Entrepreneur”</a:t>
            </a:r>
            <a:br>
              <a:rPr lang="fr-BE" sz="2000" b="1" noProof="0" dirty="0">
                <a:solidFill>
                  <a:schemeClr val="tx1"/>
                </a:solidFill>
              </a:rPr>
            </a:br>
            <a:br>
              <a:rPr lang="fr-BE" sz="2000" b="1" noProof="0" dirty="0">
                <a:solidFill>
                  <a:schemeClr val="tx1"/>
                </a:solidFill>
              </a:rPr>
            </a:br>
            <a:r>
              <a:rPr lang="fr-BE" sz="2000" b="1" noProof="0" dirty="0">
                <a:solidFill>
                  <a:schemeClr val="tx1"/>
                </a:solidFill>
              </a:rPr>
              <a:t>0. Introduction</a:t>
            </a:r>
            <a:br>
              <a:rPr lang="fr-BE" sz="2000" b="1" noProof="0" dirty="0">
                <a:solidFill>
                  <a:schemeClr val="tx1"/>
                </a:solidFill>
              </a:rPr>
            </a:br>
            <a:endParaRPr lang="fr-BE" sz="2000" b="1" noProof="0" dirty="0">
              <a:solidFill>
                <a:schemeClr val="tx1"/>
              </a:solidFill>
            </a:endParaRPr>
          </a:p>
          <a:p>
            <a:r>
              <a:rPr lang="fr-BE" sz="2000" b="1" noProof="0" dirty="0">
                <a:solidFill>
                  <a:schemeClr val="tx1"/>
                </a:solidFill>
              </a:rPr>
              <a:t>1. Délimitation de la zone de chantier: délimitation matérielle </a:t>
            </a:r>
          </a:p>
          <a:p>
            <a:endParaRPr lang="fr-BE" sz="2000" b="1" noProof="0" dirty="0">
              <a:solidFill>
                <a:schemeClr val="tx1"/>
              </a:solidFill>
            </a:endParaRPr>
          </a:p>
          <a:p>
            <a:r>
              <a:rPr lang="fr-BE" sz="2000" b="1" noProof="0" dirty="0">
                <a:solidFill>
                  <a:schemeClr val="tx1"/>
                </a:solidFill>
              </a:rPr>
              <a:t>2. Délimitation de la zone de chantier: supervision par une personne – agent garde-frontière</a:t>
            </a:r>
          </a:p>
          <a:p>
            <a:endParaRPr lang="fr-BE" sz="2000" b="1" noProof="0" dirty="0">
              <a:solidFill>
                <a:schemeClr val="tx1"/>
              </a:solidFill>
            </a:endParaRPr>
          </a:p>
          <a:p>
            <a:r>
              <a:rPr lang="fr-BE" sz="2000" b="1" noProof="0" dirty="0"/>
              <a:t>3. Incidents	</a:t>
            </a:r>
          </a:p>
          <a:p>
            <a:r>
              <a:rPr lang="fr-BE" sz="2000" noProof="0" dirty="0">
                <a:solidFill>
                  <a:schemeClr val="tx1"/>
                </a:solidFill>
              </a:rPr>
              <a:t>	3.1 pas de réaction après l’alarme</a:t>
            </a:r>
          </a:p>
          <a:p>
            <a:r>
              <a:rPr lang="fr-BE" sz="2000" noProof="0" dirty="0">
                <a:solidFill>
                  <a:schemeClr val="tx1"/>
                </a:solidFill>
              </a:rPr>
              <a:t>	3.2 visibilité réduite</a:t>
            </a:r>
          </a:p>
          <a:p>
            <a:r>
              <a:rPr lang="fr-BE" sz="2000" noProof="0" dirty="0">
                <a:solidFill>
                  <a:schemeClr val="tx1"/>
                </a:solidFill>
              </a:rPr>
              <a:t>	3.3 audition insuffisante</a:t>
            </a:r>
          </a:p>
          <a:p>
            <a:br>
              <a:rPr lang="fr-BE" sz="2000" noProof="0" dirty="0">
                <a:solidFill>
                  <a:schemeClr val="tx1"/>
                </a:solidFill>
              </a:rPr>
            </a:br>
            <a:endParaRPr lang="fr-BE" sz="2000" noProof="0" dirty="0">
              <a:solidFill>
                <a:schemeClr val="tx1"/>
              </a:solidFill>
            </a:endParaRPr>
          </a:p>
        </p:txBody>
      </p:sp>
      <p:sp>
        <p:nvSpPr>
          <p:cNvPr id="6" name="Titre 1"/>
          <p:cNvSpPr txBox="1">
            <a:spLocks/>
          </p:cNvSpPr>
          <p:nvPr/>
        </p:nvSpPr>
        <p:spPr>
          <a:xfrm>
            <a:off x="2504099" y="332656"/>
            <a:ext cx="9180612" cy="1411328"/>
          </a:xfrm>
          <a:prstGeom prst="rect">
            <a:avLst/>
          </a:prstGeom>
        </p:spPr>
        <p:txBody>
          <a:bodyPr/>
          <a:lstStyle>
            <a:lvl1pPr algn="l" defTabSz="514350" rtl="0" eaLnBrk="1" latinLnBrk="0" hangingPunct="1">
              <a:lnSpc>
                <a:spcPct val="90000"/>
              </a:lnSpc>
              <a:spcBef>
                <a:spcPct val="0"/>
              </a:spcBef>
              <a:buNone/>
              <a:defRPr sz="2475" kern="1200">
                <a:solidFill>
                  <a:schemeClr val="tx1"/>
                </a:solidFill>
                <a:latin typeface="+mj-lt"/>
                <a:ea typeface="+mj-ea"/>
                <a:cs typeface="+mj-cs"/>
              </a:defRPr>
            </a:lvl1pPr>
          </a:lstStyle>
          <a:p>
            <a:pPr fontAlgn="auto">
              <a:spcAft>
                <a:spcPts val="0"/>
              </a:spcAft>
            </a:pPr>
            <a:r>
              <a:rPr lang="fr-BE" sz="4800" b="1" noProof="0" dirty="0">
                <a:latin typeface="+mn-lt"/>
                <a:cs typeface="Arial" panose="020B0604020202020204" pitchFamily="34" charset="0"/>
              </a:rPr>
              <a:t>Contenu</a:t>
            </a:r>
          </a:p>
        </p:txBody>
      </p:sp>
    </p:spTree>
    <p:extLst>
      <p:ext uri="{BB962C8B-B14F-4D97-AF65-F5344CB8AC3E}">
        <p14:creationId xmlns:p14="http://schemas.microsoft.com/office/powerpoint/2010/main" val="226689114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8"/>
          </p:nvPr>
        </p:nvSpPr>
        <p:spPr>
          <a:xfrm>
            <a:off x="9912424" y="243261"/>
            <a:ext cx="1912823" cy="360363"/>
          </a:xfrm>
        </p:spPr>
        <p:txBody>
          <a:bodyPr/>
          <a:lstStyle/>
          <a:p>
            <a:r>
              <a:rPr lang="fr-BE" noProof="0" dirty="0"/>
              <a:t>3. Incidents</a:t>
            </a:r>
          </a:p>
          <a:p>
            <a:r>
              <a:rPr lang="fr-BE" noProof="0" dirty="0"/>
              <a:t>3.1 Pas de réaction à l’alarme</a:t>
            </a:r>
          </a:p>
        </p:txBody>
      </p:sp>
      <p:sp>
        <p:nvSpPr>
          <p:cNvPr id="10" name="Rounded Rectangle 9"/>
          <p:cNvSpPr/>
          <p:nvPr/>
        </p:nvSpPr>
        <p:spPr bwMode="auto">
          <a:xfrm>
            <a:off x="2411777" y="851638"/>
            <a:ext cx="6089060" cy="1041198"/>
          </a:xfrm>
          <a:prstGeom prst="roundRect">
            <a:avLst/>
          </a:prstGeom>
          <a:noFill/>
          <a:ln w="12700" cap="flat" cmpd="sng" algn="ctr">
            <a:solidFill>
              <a:schemeClr val="accent2"/>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just"/>
            <a:endParaRPr lang="fr-BE" sz="1000" noProof="0" dirty="0">
              <a:solidFill>
                <a:srgbClr val="0070C0"/>
              </a:solidFill>
            </a:endParaRPr>
          </a:p>
          <a:p>
            <a:pPr algn="just"/>
            <a:r>
              <a:rPr lang="fr-BE" sz="1400" noProof="0" dirty="0">
                <a:latin typeface="+mn-lt"/>
              </a:rPr>
              <a:t>L’agent garde-frontière ne reçoit pas de réponse des agents suite à l’alarme donnée (problème technique ou non-respect des directives).  </a:t>
            </a:r>
          </a:p>
          <a:p>
            <a:pPr algn="just"/>
            <a:endParaRPr lang="fr-BE" sz="1000" noProof="0" dirty="0">
              <a:solidFill>
                <a:srgbClr val="0070C0"/>
              </a:solidFill>
            </a:endParaRPr>
          </a:p>
        </p:txBody>
      </p:sp>
      <p:sp>
        <p:nvSpPr>
          <p:cNvPr id="11" name="TextBox 10"/>
          <p:cNvSpPr txBox="1"/>
          <p:nvPr/>
        </p:nvSpPr>
        <p:spPr>
          <a:xfrm>
            <a:off x="1178352" y="758550"/>
            <a:ext cx="4525023" cy="261610"/>
          </a:xfrm>
          <a:prstGeom prst="rect">
            <a:avLst/>
          </a:prstGeom>
          <a:noFill/>
        </p:spPr>
        <p:txBody>
          <a:bodyPr wrap="square" rtlCol="0">
            <a:spAutoFit/>
          </a:bodyPr>
          <a:lstStyle/>
          <a:p>
            <a:r>
              <a:rPr lang="fr-BE" sz="1100" b="1" u="sng" noProof="0" dirty="0">
                <a:solidFill>
                  <a:schemeClr val="accent2"/>
                </a:solidFill>
              </a:rPr>
              <a:t>Contexte</a:t>
            </a:r>
            <a:endParaRPr lang="fr-BE" sz="1100" u="sng" noProof="0" dirty="0"/>
          </a:p>
        </p:txBody>
      </p:sp>
      <p:sp>
        <p:nvSpPr>
          <p:cNvPr id="30" name="Title 1"/>
          <p:cNvSpPr txBox="1">
            <a:spLocks/>
          </p:cNvSpPr>
          <p:nvPr/>
        </p:nvSpPr>
        <p:spPr bwMode="auto">
          <a:xfrm>
            <a:off x="1274327" y="374944"/>
            <a:ext cx="8064500" cy="506413"/>
          </a:xfrm>
          <a:prstGeom prst="rect">
            <a:avLst/>
          </a:prstGeom>
          <a:noFill/>
          <a:ln w="9525">
            <a:noFill/>
            <a:miter lim="800000"/>
            <a:headEnd/>
            <a:tailEnd/>
          </a:ln>
          <a:effectLst/>
        </p:spPr>
        <p:txBody>
          <a:bodyPr lIns="0" tIns="0" rIns="0" bIns="0"/>
          <a:lstStyle/>
          <a:p>
            <a:pPr algn="l">
              <a:defRPr/>
            </a:pPr>
            <a:r>
              <a:rPr lang="fr-BE" sz="2000" b="1" kern="0" noProof="0" dirty="0">
                <a:solidFill>
                  <a:srgbClr val="0070C0"/>
                </a:solidFill>
                <a:latin typeface="+mj-lt"/>
                <a:ea typeface="+mj-ea"/>
                <a:cs typeface="+mj-cs"/>
              </a:rPr>
              <a:t>3.1 Pas de réaction à l’alarme – Travaux non arrêtés</a:t>
            </a:r>
          </a:p>
        </p:txBody>
      </p:sp>
      <p:sp>
        <p:nvSpPr>
          <p:cNvPr id="71" name="Rectangle 70"/>
          <p:cNvSpPr/>
          <p:nvPr/>
        </p:nvSpPr>
        <p:spPr>
          <a:xfrm>
            <a:off x="752056" y="3045212"/>
            <a:ext cx="6096000" cy="338554"/>
          </a:xfrm>
          <a:prstGeom prst="rect">
            <a:avLst/>
          </a:prstGeom>
        </p:spPr>
        <p:txBody>
          <a:bodyPr>
            <a:spAutoFit/>
          </a:bodyPr>
          <a:lstStyle/>
          <a:p>
            <a:pPr algn="ctr"/>
            <a:r>
              <a:rPr lang="fr-BE" sz="800" b="1" noProof="0" dirty="0">
                <a:solidFill>
                  <a:schemeClr val="bg1"/>
                </a:solidFill>
              </a:rPr>
              <a:t>AANKONDIGER</a:t>
            </a:r>
          </a:p>
          <a:p>
            <a:pPr algn="ctr"/>
            <a:r>
              <a:rPr lang="fr-BE" sz="800" b="1" noProof="0" dirty="0">
                <a:solidFill>
                  <a:schemeClr val="bg1"/>
                </a:solidFill>
              </a:rPr>
              <a:t>AANEMER</a:t>
            </a:r>
          </a:p>
        </p:txBody>
      </p:sp>
      <p:sp>
        <p:nvSpPr>
          <p:cNvPr id="72" name="Rectangle 71"/>
          <p:cNvSpPr/>
          <p:nvPr/>
        </p:nvSpPr>
        <p:spPr>
          <a:xfrm>
            <a:off x="671736" y="4788297"/>
            <a:ext cx="6096000" cy="338554"/>
          </a:xfrm>
          <a:prstGeom prst="rect">
            <a:avLst/>
          </a:prstGeom>
        </p:spPr>
        <p:txBody>
          <a:bodyPr>
            <a:spAutoFit/>
          </a:bodyPr>
          <a:lstStyle/>
          <a:p>
            <a:pPr algn="ctr"/>
            <a:r>
              <a:rPr lang="fr-BE" sz="800" b="1" noProof="0" dirty="0">
                <a:solidFill>
                  <a:schemeClr val="bg1"/>
                </a:solidFill>
              </a:rPr>
              <a:t>AANKONDIGER</a:t>
            </a:r>
          </a:p>
          <a:p>
            <a:pPr algn="ctr"/>
            <a:r>
              <a:rPr lang="fr-BE" sz="800" b="1" noProof="0" dirty="0">
                <a:solidFill>
                  <a:schemeClr val="bg1"/>
                </a:solidFill>
              </a:rPr>
              <a:t>AANEMER</a:t>
            </a:r>
          </a:p>
        </p:txBody>
      </p:sp>
      <p:sp>
        <p:nvSpPr>
          <p:cNvPr id="53" name="Rectangle 245"/>
          <p:cNvSpPr>
            <a:spLocks noChangeArrowheads="1"/>
          </p:cNvSpPr>
          <p:nvPr/>
        </p:nvSpPr>
        <p:spPr bwMode="auto">
          <a:xfrm>
            <a:off x="6074126" y="2640381"/>
            <a:ext cx="5327650" cy="656986"/>
          </a:xfrm>
          <a:prstGeom prst="roundRect">
            <a:avLst/>
          </a:prstGeom>
          <a:noFill/>
          <a:ln w="12700" cap="flat" cmpd="sng" algn="ctr">
            <a:solidFill>
              <a:srgbClr val="0070C0"/>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just"/>
            <a:r>
              <a:rPr lang="fr-BE" sz="1400" noProof="0" dirty="0">
                <a:latin typeface="+mn-lt"/>
              </a:rPr>
              <a:t>Concertation entre l’agent garde-frontière et les agents au sujet de ce qui s’est passé et détermination des causes de l’incident.</a:t>
            </a:r>
          </a:p>
        </p:txBody>
      </p:sp>
      <p:cxnSp>
        <p:nvCxnSpPr>
          <p:cNvPr id="26" name="Straight Arrow Connector 135"/>
          <p:cNvCxnSpPr>
            <a:cxnSpLocks noChangeShapeType="1"/>
          </p:cNvCxnSpPr>
          <p:nvPr/>
        </p:nvCxnSpPr>
        <p:spPr bwMode="auto">
          <a:xfrm>
            <a:off x="1145875" y="1214899"/>
            <a:ext cx="0" cy="4895850"/>
          </a:xfrm>
          <a:prstGeom prst="straightConnector1">
            <a:avLst/>
          </a:prstGeom>
          <a:noFill/>
          <a:ln w="12700" algn="ctr">
            <a:solidFill>
              <a:schemeClr val="accent2"/>
            </a:solidFill>
            <a:prstDash val="dash"/>
            <a:round/>
            <a:headEnd/>
            <a:tailEnd type="arrow" w="med" len="med"/>
          </a:ln>
        </p:spPr>
      </p:cxnSp>
      <p:sp>
        <p:nvSpPr>
          <p:cNvPr id="27" name="TextBox 370"/>
          <p:cNvSpPr txBox="1">
            <a:spLocks noChangeArrowheads="1"/>
          </p:cNvSpPr>
          <p:nvPr/>
        </p:nvSpPr>
        <p:spPr bwMode="auto">
          <a:xfrm>
            <a:off x="1074438" y="5967875"/>
            <a:ext cx="360363" cy="276225"/>
          </a:xfrm>
          <a:prstGeom prst="rect">
            <a:avLst/>
          </a:prstGeom>
          <a:noFill/>
          <a:ln w="9525">
            <a:noFill/>
            <a:miter lim="800000"/>
            <a:headEnd/>
            <a:tailEnd/>
          </a:ln>
        </p:spPr>
        <p:txBody>
          <a:bodyPr>
            <a:spAutoFit/>
          </a:bodyPr>
          <a:lstStyle/>
          <a:p>
            <a:pPr algn="ctr"/>
            <a:r>
              <a:rPr lang="fr-BE" sz="1200" b="1" noProof="0" dirty="0">
                <a:solidFill>
                  <a:srgbClr val="0070C0"/>
                </a:solidFill>
              </a:rPr>
              <a:t>t</a:t>
            </a:r>
          </a:p>
        </p:txBody>
      </p:sp>
      <p:sp>
        <p:nvSpPr>
          <p:cNvPr id="28" name="Rounded Rectangle 122"/>
          <p:cNvSpPr>
            <a:spLocks noChangeArrowheads="1"/>
          </p:cNvSpPr>
          <p:nvPr/>
        </p:nvSpPr>
        <p:spPr bwMode="auto">
          <a:xfrm>
            <a:off x="827514" y="2506912"/>
            <a:ext cx="701675" cy="461962"/>
          </a:xfrm>
          <a:prstGeom prst="roundRect">
            <a:avLst>
              <a:gd name="adj" fmla="val 16667"/>
            </a:avLst>
          </a:prstGeom>
          <a:solidFill>
            <a:schemeClr val="bg1"/>
          </a:solidFill>
          <a:ln w="31750" algn="ctr">
            <a:solidFill>
              <a:schemeClr val="accent2"/>
            </a:solidFill>
            <a:round/>
            <a:headEnd/>
            <a:tailEnd/>
          </a:ln>
        </p:spPr>
        <p:txBody>
          <a:bodyPr lIns="0" rIns="0" anchor="ctr"/>
          <a:lstStyle/>
          <a:p>
            <a:pPr algn="ctr"/>
            <a:r>
              <a:rPr lang="fr-BE" sz="800" noProof="0" dirty="0"/>
              <a:t>analyse</a:t>
            </a:r>
          </a:p>
          <a:p>
            <a:pPr algn="ctr"/>
            <a:r>
              <a:rPr lang="fr-BE" sz="800" noProof="0" dirty="0"/>
              <a:t>du problème</a:t>
            </a:r>
          </a:p>
        </p:txBody>
      </p:sp>
      <p:sp>
        <p:nvSpPr>
          <p:cNvPr id="29" name="Rounded Rectangle 122"/>
          <p:cNvSpPr>
            <a:spLocks noChangeArrowheads="1"/>
          </p:cNvSpPr>
          <p:nvPr/>
        </p:nvSpPr>
        <p:spPr bwMode="auto">
          <a:xfrm>
            <a:off x="795037" y="4844622"/>
            <a:ext cx="701675" cy="461962"/>
          </a:xfrm>
          <a:prstGeom prst="roundRect">
            <a:avLst>
              <a:gd name="adj" fmla="val 16667"/>
            </a:avLst>
          </a:prstGeom>
          <a:solidFill>
            <a:schemeClr val="bg1"/>
          </a:solidFill>
          <a:ln w="31750" algn="ctr">
            <a:solidFill>
              <a:schemeClr val="accent2"/>
            </a:solidFill>
            <a:round/>
            <a:headEnd/>
            <a:tailEnd/>
          </a:ln>
        </p:spPr>
        <p:txBody>
          <a:bodyPr lIns="0" rIns="0" anchor="ctr"/>
          <a:lstStyle/>
          <a:p>
            <a:pPr algn="ctr"/>
            <a:r>
              <a:rPr lang="fr-BE" sz="800" noProof="0" dirty="0"/>
              <a:t>information vers le RS et/ou la LH</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1020" y="1996450"/>
            <a:ext cx="3168080" cy="1933065"/>
          </a:xfrm>
          <a:prstGeom prst="rect">
            <a:avLst/>
          </a:prstGeom>
        </p:spPr>
      </p:pic>
      <p:grpSp>
        <p:nvGrpSpPr>
          <p:cNvPr id="7" name="Group 6"/>
          <p:cNvGrpSpPr/>
          <p:nvPr/>
        </p:nvGrpSpPr>
        <p:grpSpPr>
          <a:xfrm>
            <a:off x="1526649" y="4029808"/>
            <a:ext cx="6172521" cy="2080941"/>
            <a:chOff x="1526649" y="4029808"/>
            <a:chExt cx="6172521" cy="2080941"/>
          </a:xfrm>
        </p:grpSpPr>
        <p:grpSp>
          <p:nvGrpSpPr>
            <p:cNvPr id="22" name="Group 21"/>
            <p:cNvGrpSpPr/>
            <p:nvPr/>
          </p:nvGrpSpPr>
          <p:grpSpPr>
            <a:xfrm>
              <a:off x="4879100" y="4149080"/>
              <a:ext cx="2820070" cy="1961669"/>
              <a:chOff x="5375275" y="3419431"/>
              <a:chExt cx="4141185" cy="2494217"/>
            </a:xfrm>
          </p:grpSpPr>
          <p:sp>
            <p:nvSpPr>
              <p:cNvPr id="51" name="Ovale toelichting 9"/>
              <p:cNvSpPr>
                <a:spLocks noChangeArrowheads="1"/>
              </p:cNvSpPr>
              <p:nvPr/>
            </p:nvSpPr>
            <p:spPr bwMode="auto">
              <a:xfrm>
                <a:off x="5912985" y="4189082"/>
                <a:ext cx="1152524" cy="720724"/>
              </a:xfrm>
              <a:prstGeom prst="wedgeEllipseCallout">
                <a:avLst>
                  <a:gd name="adj1" fmla="val -61616"/>
                  <a:gd name="adj2" fmla="val 43634"/>
                </a:avLst>
              </a:prstGeom>
              <a:solidFill>
                <a:schemeClr val="bg1"/>
              </a:solidFill>
              <a:ln w="31750" algn="ctr">
                <a:solidFill>
                  <a:srgbClr val="B2B2B2"/>
                </a:solidFill>
                <a:round/>
                <a:headEnd/>
                <a:tailEnd/>
              </a:ln>
            </p:spPr>
            <p:txBody>
              <a:bodyPr wrap="none" anchor="ctr"/>
              <a:lstStyle/>
              <a:p>
                <a:pPr algn="ctr"/>
                <a:endParaRPr lang="fr-BE" noProof="0" dirty="0"/>
              </a:p>
            </p:txBody>
          </p:sp>
          <p:sp>
            <p:nvSpPr>
              <p:cNvPr id="52" name="Ovale toelichting 7"/>
              <p:cNvSpPr/>
              <p:nvPr/>
            </p:nvSpPr>
            <p:spPr bwMode="auto">
              <a:xfrm>
                <a:off x="6802743" y="3524943"/>
                <a:ext cx="1079499" cy="431800"/>
              </a:xfrm>
              <a:prstGeom prst="wedgeEllipseCallout">
                <a:avLst>
                  <a:gd name="adj1" fmla="val 7386"/>
                  <a:gd name="adj2" fmla="val 99979"/>
                </a:avLst>
              </a:prstGeom>
              <a:solidFill>
                <a:schemeClr val="bg1"/>
              </a:solidFill>
              <a:ln w="31750" cap="flat" cmpd="sng" algn="ctr">
                <a:solidFill>
                  <a:srgbClr val="B2B2B2"/>
                </a:solidFill>
                <a:prstDash val="solid"/>
                <a:round/>
                <a:headEnd type="none" w="med" len="med"/>
                <a:tailEnd type="none" w="med" len="med"/>
              </a:ln>
              <a:effectLst/>
            </p:spPr>
            <p:txBody>
              <a:bodyPr wrap="none" anchor="ctr"/>
              <a:lstStyle/>
              <a:p>
                <a:pPr algn="ctr">
                  <a:defRPr/>
                </a:pPr>
                <a:endParaRPr lang="fr-BE" noProof="0" dirty="0"/>
              </a:p>
            </p:txBody>
          </p:sp>
          <p:sp>
            <p:nvSpPr>
              <p:cNvPr id="54" name="Text Box 9"/>
              <p:cNvSpPr txBox="1">
                <a:spLocks noChangeArrowheads="1"/>
              </p:cNvSpPr>
              <p:nvPr/>
            </p:nvSpPr>
            <p:spPr bwMode="auto">
              <a:xfrm>
                <a:off x="5640266" y="3419431"/>
                <a:ext cx="719138" cy="646112"/>
              </a:xfrm>
              <a:prstGeom prst="rect">
                <a:avLst/>
              </a:prstGeom>
              <a:noFill/>
              <a:ln w="44450">
                <a:noFill/>
                <a:miter lim="800000"/>
                <a:headEnd/>
                <a:tailEnd/>
              </a:ln>
              <a:effectLst/>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spcBef>
                    <a:spcPct val="50000"/>
                  </a:spcBef>
                  <a:defRPr/>
                </a:pPr>
                <a:r>
                  <a:rPr lang="fr-BE" sz="3600" noProof="0" dirty="0">
                    <a:solidFill>
                      <a:schemeClr val="tx1">
                        <a:lumMod val="50000"/>
                        <a:lumOff val="50000"/>
                      </a:schemeClr>
                    </a:solidFill>
                    <a:latin typeface="+mn-lt"/>
                    <a:sym typeface="Symbol SNCB-NMBS Picto"/>
                  </a:rPr>
                  <a:t></a:t>
                </a:r>
                <a:endParaRPr lang="fr-BE" sz="3600" noProof="0" dirty="0">
                  <a:solidFill>
                    <a:schemeClr val="tx1">
                      <a:lumMod val="50000"/>
                      <a:lumOff val="50000"/>
                    </a:schemeClr>
                  </a:solidFill>
                  <a:latin typeface="+mn-lt"/>
                </a:endParaRPr>
              </a:p>
            </p:txBody>
          </p:sp>
          <p:sp>
            <p:nvSpPr>
              <p:cNvPr id="55" name="Text Box 9"/>
              <p:cNvSpPr txBox="1">
                <a:spLocks noChangeArrowheads="1"/>
              </p:cNvSpPr>
              <p:nvPr/>
            </p:nvSpPr>
            <p:spPr bwMode="auto">
              <a:xfrm>
                <a:off x="7898731" y="3573463"/>
                <a:ext cx="719138" cy="646112"/>
              </a:xfrm>
              <a:prstGeom prst="rect">
                <a:avLst/>
              </a:prstGeom>
              <a:noFill/>
              <a:ln w="44450">
                <a:noFill/>
                <a:miter lim="800000"/>
                <a:headEnd/>
                <a:tailEnd/>
              </a:ln>
              <a:effectLst/>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spcBef>
                    <a:spcPct val="50000"/>
                  </a:spcBef>
                  <a:defRPr/>
                </a:pPr>
                <a:r>
                  <a:rPr lang="fr-BE" sz="3600" noProof="0" dirty="0">
                    <a:solidFill>
                      <a:schemeClr val="tx1">
                        <a:lumMod val="50000"/>
                        <a:lumOff val="50000"/>
                      </a:schemeClr>
                    </a:solidFill>
                    <a:latin typeface="+mn-lt"/>
                    <a:sym typeface="Symbol SNCB-NMBS Picto"/>
                  </a:rPr>
                  <a:t></a:t>
                </a:r>
                <a:endParaRPr lang="fr-BE" sz="3600" noProof="0" dirty="0">
                  <a:solidFill>
                    <a:schemeClr val="tx1">
                      <a:lumMod val="50000"/>
                      <a:lumOff val="50000"/>
                    </a:schemeClr>
                  </a:solidFill>
                  <a:latin typeface="+mn-lt"/>
                </a:endParaRPr>
              </a:p>
            </p:txBody>
          </p:sp>
          <p:sp>
            <p:nvSpPr>
              <p:cNvPr id="56" name="Right Brace 19"/>
              <p:cNvSpPr>
                <a:spLocks/>
              </p:cNvSpPr>
              <p:nvPr/>
            </p:nvSpPr>
            <p:spPr bwMode="auto">
              <a:xfrm>
                <a:off x="5375275" y="3573463"/>
                <a:ext cx="215900" cy="1871662"/>
              </a:xfrm>
              <a:prstGeom prst="rightBrace">
                <a:avLst>
                  <a:gd name="adj1" fmla="val 8348"/>
                  <a:gd name="adj2" fmla="val 50000"/>
                </a:avLst>
              </a:prstGeom>
              <a:noFill/>
              <a:ln w="31750" algn="ctr">
                <a:solidFill>
                  <a:srgbClr val="B2B2B2"/>
                </a:solidFill>
                <a:round/>
                <a:headEnd/>
                <a:tailEnd/>
              </a:ln>
            </p:spPr>
            <p:txBody>
              <a:bodyPr wrap="none" anchor="ctr"/>
              <a:lstStyle/>
              <a:p>
                <a:pPr algn="ctr"/>
                <a:endParaRPr lang="fr-BE" noProof="0" dirty="0"/>
              </a:p>
            </p:txBody>
          </p:sp>
          <p:sp>
            <p:nvSpPr>
              <p:cNvPr id="57" name="Rechthoek 41"/>
              <p:cNvSpPr>
                <a:spLocks noChangeArrowheads="1"/>
              </p:cNvSpPr>
              <p:nvPr/>
            </p:nvSpPr>
            <p:spPr bwMode="auto">
              <a:xfrm>
                <a:off x="8266878" y="5531242"/>
                <a:ext cx="1249582" cy="382406"/>
              </a:xfrm>
              <a:prstGeom prst="rect">
                <a:avLst/>
              </a:prstGeom>
              <a:solidFill>
                <a:schemeClr val="bg1">
                  <a:lumMod val="65000"/>
                </a:schemeClr>
              </a:solidFill>
              <a:ln w="31750" algn="ctr">
                <a:noFill/>
                <a:round/>
                <a:headEnd/>
                <a:tailEnd/>
              </a:ln>
            </p:spPr>
            <p:txBody>
              <a:bodyPr wrap="none" anchor="ctr"/>
              <a:lstStyle/>
              <a:p>
                <a:pPr algn="ctr"/>
                <a:r>
                  <a:rPr lang="fr-BE" sz="700" b="1" noProof="0" dirty="0">
                    <a:solidFill>
                      <a:schemeClr val="bg1"/>
                    </a:solidFill>
                    <a:latin typeface="+mn-lt"/>
                  </a:rPr>
                  <a:t>CHEF DE TRAVAIL – </a:t>
                </a:r>
              </a:p>
              <a:p>
                <a:pPr algn="ctr"/>
                <a:r>
                  <a:rPr lang="fr-BE" sz="700" b="1" noProof="0" dirty="0">
                    <a:solidFill>
                      <a:schemeClr val="bg1"/>
                    </a:solidFill>
                    <a:latin typeface="+mn-lt"/>
                  </a:rPr>
                  <a:t>RS ENTREPRENEUR</a:t>
                </a:r>
              </a:p>
            </p:txBody>
          </p:sp>
          <p:sp>
            <p:nvSpPr>
              <p:cNvPr id="58" name="Rechthoek 35"/>
              <p:cNvSpPr>
                <a:spLocks noChangeArrowheads="1"/>
              </p:cNvSpPr>
              <p:nvPr/>
            </p:nvSpPr>
            <p:spPr bwMode="auto">
              <a:xfrm>
                <a:off x="6802743" y="5528602"/>
                <a:ext cx="1386194" cy="385046"/>
              </a:xfrm>
              <a:prstGeom prst="rect">
                <a:avLst/>
              </a:prstGeom>
              <a:solidFill>
                <a:schemeClr val="bg1">
                  <a:lumMod val="65000"/>
                </a:schemeClr>
              </a:solidFill>
              <a:ln w="31750" algn="ctr">
                <a:noFill/>
                <a:round/>
                <a:headEnd/>
                <a:tailEnd/>
              </a:ln>
            </p:spPr>
            <p:txBody>
              <a:bodyPr lIns="0" tIns="0" rIns="0" bIns="0" anchor="ctr"/>
              <a:lstStyle/>
              <a:p>
                <a:pPr algn="ctr"/>
                <a:r>
                  <a:rPr lang="fr-BE" sz="800" b="1" noProof="0" dirty="0">
                    <a:solidFill>
                      <a:schemeClr val="bg1"/>
                    </a:solidFill>
                    <a:latin typeface="+mn-lt"/>
                  </a:rPr>
                  <a:t>LIGNE HIÉRARCHIQUE</a:t>
                </a:r>
              </a:p>
              <a:p>
                <a:pPr algn="ctr"/>
                <a:r>
                  <a:rPr lang="fr-BE" sz="800" b="1" noProof="0" dirty="0">
                    <a:solidFill>
                      <a:schemeClr val="bg1"/>
                    </a:solidFill>
                    <a:latin typeface="+mn-lt"/>
                  </a:rPr>
                  <a:t>ENTREPRENEUR</a:t>
                </a:r>
              </a:p>
            </p:txBody>
          </p:sp>
          <p:sp>
            <p:nvSpPr>
              <p:cNvPr id="59" name="TextBox 58"/>
              <p:cNvSpPr txBox="1"/>
              <p:nvPr/>
            </p:nvSpPr>
            <p:spPr>
              <a:xfrm>
                <a:off x="7838275" y="4970152"/>
                <a:ext cx="798484" cy="350713"/>
              </a:xfrm>
              <a:prstGeom prst="rect">
                <a:avLst/>
              </a:prstGeom>
              <a:noFill/>
            </p:spPr>
            <p:txBody>
              <a:bodyPr wrap="square" rtlCol="0">
                <a:spAutoFit/>
              </a:bodyPr>
              <a:lstStyle/>
              <a:p>
                <a:r>
                  <a:rPr lang="fr-BE" sz="1200" noProof="0" dirty="0"/>
                  <a:t>et/ou</a:t>
                </a:r>
              </a:p>
            </p:txBody>
          </p:sp>
          <p:pic>
            <p:nvPicPr>
              <p:cNvPr id="60" name="Picture 59"/>
              <p:cNvPicPr>
                <a:picLocks noChangeAspect="1"/>
              </p:cNvPicPr>
              <p:nvPr/>
            </p:nvPicPr>
            <p:blipFill>
              <a:blip r:embed="rId3"/>
              <a:stretch>
                <a:fillRect/>
              </a:stretch>
            </p:blipFill>
            <p:spPr>
              <a:xfrm>
                <a:off x="7451664" y="4286857"/>
                <a:ext cx="353599" cy="1182727"/>
              </a:xfrm>
              <a:prstGeom prst="rect">
                <a:avLst/>
              </a:prstGeom>
              <a:ln w="25400">
                <a:solidFill>
                  <a:schemeClr val="tx2">
                    <a:lumMod val="85000"/>
                  </a:schemeClr>
                </a:solidFill>
              </a:ln>
            </p:spPr>
          </p:pic>
          <p:pic>
            <p:nvPicPr>
              <p:cNvPr id="61" name="Picture 60"/>
              <p:cNvPicPr>
                <a:picLocks noChangeAspect="1"/>
              </p:cNvPicPr>
              <p:nvPr/>
            </p:nvPicPr>
            <p:blipFill>
              <a:blip r:embed="rId4"/>
              <a:stretch>
                <a:fillRect/>
              </a:stretch>
            </p:blipFill>
            <p:spPr>
              <a:xfrm>
                <a:off x="8617869" y="4271156"/>
                <a:ext cx="475529" cy="1176630"/>
              </a:xfrm>
              <a:prstGeom prst="rect">
                <a:avLst/>
              </a:prstGeom>
              <a:ln w="9525">
                <a:solidFill>
                  <a:schemeClr val="tx2">
                    <a:lumMod val="85000"/>
                  </a:schemeClr>
                </a:solidFill>
              </a:ln>
            </p:spPr>
          </p:pic>
        </p:grpSp>
        <p:pic>
          <p:nvPicPr>
            <p:cNvPr id="62" name="Picture 6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6649" y="4029808"/>
              <a:ext cx="3168080" cy="1933065"/>
            </a:xfrm>
            <a:prstGeom prst="rect">
              <a:avLst/>
            </a:prstGeom>
          </p:spPr>
        </p:pic>
      </p:grpSp>
      <p:sp>
        <p:nvSpPr>
          <p:cNvPr id="31" name="Rectangle 245">
            <a:extLst>
              <a:ext uri="{FF2B5EF4-FFF2-40B4-BE49-F238E27FC236}">
                <a16:creationId xmlns:a16="http://schemas.microsoft.com/office/drawing/2014/main" id="{913CFE33-A31D-419B-99A9-B98766C03ADD}"/>
              </a:ext>
            </a:extLst>
          </p:cNvPr>
          <p:cNvSpPr>
            <a:spLocks noChangeArrowheads="1"/>
          </p:cNvSpPr>
          <p:nvPr/>
        </p:nvSpPr>
        <p:spPr bwMode="auto">
          <a:xfrm>
            <a:off x="7853256" y="3766216"/>
            <a:ext cx="3384376" cy="2480053"/>
          </a:xfrm>
          <a:prstGeom prst="roundRect">
            <a:avLst/>
          </a:prstGeom>
          <a:noFill/>
          <a:ln w="12700" cap="flat" cmpd="sng" algn="ctr">
            <a:solidFill>
              <a:schemeClr val="accent1"/>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just"/>
            <a:r>
              <a:rPr lang="fr-BE" sz="1400" noProof="0" dirty="0">
                <a:latin typeface="+mn-lt"/>
              </a:rPr>
              <a:t>Les agents doivent informer immédiatement leur RS et leur ligne hiérarchique à propos de l’incident et de ses éventuelles causes.</a:t>
            </a:r>
          </a:p>
          <a:p>
            <a:pPr algn="just"/>
            <a:endParaRPr lang="fr-BE" sz="1400" noProof="0" dirty="0">
              <a:latin typeface="+mn-lt"/>
            </a:endParaRPr>
          </a:p>
          <a:p>
            <a:pPr algn="just"/>
            <a:r>
              <a:rPr lang="fr-BE" sz="1400" noProof="0" dirty="0">
                <a:latin typeface="+mn-lt"/>
              </a:rPr>
              <a:t>Afin de s’assurer que cette procédure soit suivie, le RS Entrepreneur doit veiller à rappeler lors du briefing que les procédures internes doivent être strictement appliquées en cas de circonstances dégradées.</a:t>
            </a:r>
          </a:p>
        </p:txBody>
      </p:sp>
    </p:spTree>
    <p:extLst>
      <p:ext uri="{BB962C8B-B14F-4D97-AF65-F5344CB8AC3E}">
        <p14:creationId xmlns:p14="http://schemas.microsoft.com/office/powerpoint/2010/main" val="73683273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245"/>
          <p:cNvSpPr>
            <a:spLocks noChangeArrowheads="1"/>
          </p:cNvSpPr>
          <p:nvPr/>
        </p:nvSpPr>
        <p:spPr bwMode="auto">
          <a:xfrm>
            <a:off x="1591841" y="2175356"/>
            <a:ext cx="3168352" cy="1728192"/>
          </a:xfrm>
          <a:prstGeom prst="roundRect">
            <a:avLst/>
          </a:prstGeom>
          <a:noFill/>
          <a:ln w="12700" cap="flat" cmpd="sng" algn="ctr">
            <a:solidFill>
              <a:srgbClr val="FF0000"/>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just"/>
            <a:r>
              <a:rPr lang="fr-BE" sz="1400" noProof="0" dirty="0">
                <a:latin typeface="+mn-lt"/>
              </a:rPr>
              <a:t>La décision de reprendre les travaux n’appartient PAS à l’agent garde-frontière ou aux agents.</a:t>
            </a:r>
          </a:p>
          <a:p>
            <a:pPr algn="just"/>
            <a:endParaRPr lang="fr-BE" sz="1400" noProof="0" dirty="0">
              <a:latin typeface="+mn-lt"/>
            </a:endParaRPr>
          </a:p>
          <a:p>
            <a:pPr algn="just"/>
            <a:r>
              <a:rPr lang="fr-BE" sz="1400" noProof="0" dirty="0">
                <a:latin typeface="+mn-lt"/>
              </a:rPr>
              <a:t>Ils doivent attendre les instructions de leur ligne hiérarchique, conformément aux procédures internes.</a:t>
            </a:r>
          </a:p>
        </p:txBody>
      </p:sp>
      <p:pic>
        <p:nvPicPr>
          <p:cNvPr id="32" name="Picture 2"/>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271464" y="1935994"/>
            <a:ext cx="407378" cy="550811"/>
          </a:xfrm>
          <a:prstGeom prst="rect">
            <a:avLst/>
          </a:prstGeom>
          <a:noFill/>
          <a:ln w="9525">
            <a:noFill/>
            <a:miter lim="800000"/>
            <a:headEnd/>
            <a:tailEnd/>
          </a:ln>
        </p:spPr>
      </p:pic>
      <p:grpSp>
        <p:nvGrpSpPr>
          <p:cNvPr id="2" name="Group 1"/>
          <p:cNvGrpSpPr/>
          <p:nvPr/>
        </p:nvGrpSpPr>
        <p:grpSpPr>
          <a:xfrm>
            <a:off x="4926015" y="1350452"/>
            <a:ext cx="6468580" cy="3374692"/>
            <a:chOff x="5325718" y="2964136"/>
            <a:chExt cx="6468580" cy="3374692"/>
          </a:xfrm>
        </p:grpSpPr>
        <p:pic>
          <p:nvPicPr>
            <p:cNvPr id="44" name="Picture 4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25718" y="2964136"/>
              <a:ext cx="6468580" cy="3374692"/>
            </a:xfrm>
            <a:prstGeom prst="rect">
              <a:avLst/>
            </a:prstGeom>
          </p:spPr>
        </p:pic>
        <p:pic>
          <p:nvPicPr>
            <p:cNvPr id="45" name="Picture 4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65459" y="3913932"/>
              <a:ext cx="227176" cy="664660"/>
            </a:xfrm>
            <a:prstGeom prst="rect">
              <a:avLst/>
            </a:prstGeom>
            <a:ln w="25400">
              <a:solidFill>
                <a:schemeClr val="tx2">
                  <a:lumMod val="85000"/>
                </a:schemeClr>
              </a:solidFill>
            </a:ln>
          </p:spPr>
        </p:pic>
        <p:sp>
          <p:nvSpPr>
            <p:cNvPr id="46" name="Rechthoek 35"/>
            <p:cNvSpPr>
              <a:spLocks noChangeArrowheads="1"/>
            </p:cNvSpPr>
            <p:nvPr/>
          </p:nvSpPr>
          <p:spPr bwMode="auto">
            <a:xfrm>
              <a:off x="5754407" y="4651482"/>
              <a:ext cx="822103" cy="296297"/>
            </a:xfrm>
            <a:prstGeom prst="rect">
              <a:avLst/>
            </a:prstGeom>
            <a:solidFill>
              <a:schemeClr val="bg1">
                <a:lumMod val="65000"/>
              </a:schemeClr>
            </a:solidFill>
            <a:ln w="31750" algn="ctr">
              <a:noFill/>
              <a:round/>
              <a:headEnd/>
              <a:tailEnd/>
            </a:ln>
          </p:spPr>
          <p:txBody>
            <a:bodyPr lIns="0" tIns="0" rIns="0" bIns="0" anchor="ctr"/>
            <a:lstStyle/>
            <a:p>
              <a:pPr algn="ctr"/>
              <a:r>
                <a:rPr lang="fr-BE" sz="700" b="1" noProof="0" dirty="0">
                  <a:solidFill>
                    <a:schemeClr val="bg1"/>
                  </a:solidFill>
                  <a:latin typeface="+mn-lt"/>
                </a:rPr>
                <a:t>AGENT </a:t>
              </a:r>
            </a:p>
            <a:p>
              <a:pPr algn="ctr"/>
              <a:r>
                <a:rPr lang="fr-BE" sz="700" b="1" noProof="0" dirty="0">
                  <a:solidFill>
                    <a:schemeClr val="bg1"/>
                  </a:solidFill>
                  <a:latin typeface="+mn-lt"/>
                </a:rPr>
                <a:t>GARDE-FRONTIÈRE</a:t>
              </a:r>
            </a:p>
            <a:p>
              <a:pPr algn="ctr"/>
              <a:r>
                <a:rPr lang="fr-BE" sz="700" b="1" noProof="0" dirty="0">
                  <a:solidFill>
                    <a:schemeClr val="bg1"/>
                  </a:solidFill>
                  <a:latin typeface="+mn-lt"/>
                </a:rPr>
                <a:t>ENTREPRENEUR</a:t>
              </a:r>
            </a:p>
          </p:txBody>
        </p:sp>
      </p:grpSp>
      <p:sp>
        <p:nvSpPr>
          <p:cNvPr id="11" name="Text Placeholder 1">
            <a:extLst>
              <a:ext uri="{FF2B5EF4-FFF2-40B4-BE49-F238E27FC236}">
                <a16:creationId xmlns:a16="http://schemas.microsoft.com/office/drawing/2014/main" id="{BD5057CF-2C9D-44B5-9C52-76DF4CAF2B58}"/>
              </a:ext>
            </a:extLst>
          </p:cNvPr>
          <p:cNvSpPr>
            <a:spLocks noGrp="1"/>
          </p:cNvSpPr>
          <p:nvPr>
            <p:ph type="body" sz="quarter" idx="18"/>
          </p:nvPr>
        </p:nvSpPr>
        <p:spPr>
          <a:xfrm>
            <a:off x="9912424" y="243261"/>
            <a:ext cx="1912823" cy="360363"/>
          </a:xfrm>
        </p:spPr>
        <p:txBody>
          <a:bodyPr/>
          <a:lstStyle/>
          <a:p>
            <a:r>
              <a:rPr lang="fr-BE" noProof="0" dirty="0"/>
              <a:t>3. Incidents</a:t>
            </a:r>
          </a:p>
          <a:p>
            <a:r>
              <a:rPr lang="fr-BE" noProof="0" dirty="0"/>
              <a:t>3.1 Pas de réaction à l’alarme</a:t>
            </a:r>
          </a:p>
        </p:txBody>
      </p:sp>
    </p:spTree>
    <p:extLst>
      <p:ext uri="{BB962C8B-B14F-4D97-AF65-F5344CB8AC3E}">
        <p14:creationId xmlns:p14="http://schemas.microsoft.com/office/powerpoint/2010/main" val="14045033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bwMode="auto">
          <a:xfrm>
            <a:off x="1504812" y="455906"/>
            <a:ext cx="8064500" cy="506413"/>
          </a:xfrm>
          <a:prstGeom prst="rect">
            <a:avLst/>
          </a:prstGeom>
          <a:noFill/>
          <a:ln w="9525">
            <a:noFill/>
            <a:miter lim="800000"/>
            <a:headEnd/>
            <a:tailEnd/>
          </a:ln>
          <a:effectLst/>
        </p:spPr>
        <p:txBody>
          <a:bodyPr lIns="0" tIns="0" rIns="0" bIns="0"/>
          <a:lstStyle/>
          <a:p>
            <a:pPr algn="l">
              <a:defRPr/>
            </a:pPr>
            <a:r>
              <a:rPr lang="fr-BE" sz="2000" b="1" kern="0" noProof="0" dirty="0">
                <a:solidFill>
                  <a:srgbClr val="0070C0"/>
                </a:solidFill>
                <a:latin typeface="+mj-lt"/>
                <a:ea typeface="+mj-ea"/>
                <a:cs typeface="+mj-cs"/>
              </a:rPr>
              <a:t>Photo de famille “Entrepreneur"</a:t>
            </a:r>
          </a:p>
        </p:txBody>
      </p:sp>
      <p:sp>
        <p:nvSpPr>
          <p:cNvPr id="40" name="Rechthoek 38"/>
          <p:cNvSpPr>
            <a:spLocks noChangeArrowheads="1"/>
          </p:cNvSpPr>
          <p:nvPr/>
        </p:nvSpPr>
        <p:spPr bwMode="auto">
          <a:xfrm>
            <a:off x="4916095" y="2422780"/>
            <a:ext cx="3061319" cy="360363"/>
          </a:xfrm>
          <a:prstGeom prst="rect">
            <a:avLst/>
          </a:prstGeom>
          <a:solidFill>
            <a:schemeClr val="bg1">
              <a:lumMod val="65000"/>
            </a:schemeClr>
          </a:solidFill>
          <a:ln w="31750" algn="ctr">
            <a:noFill/>
            <a:round/>
            <a:headEnd/>
            <a:tailEnd/>
          </a:ln>
        </p:spPr>
        <p:txBody>
          <a:bodyPr lIns="0" tIns="0" rIns="0" bIns="0" anchor="ctr"/>
          <a:lstStyle/>
          <a:p>
            <a:pPr algn="ctr"/>
            <a:r>
              <a:rPr lang="fr-BE" sz="1000" b="1" noProof="0" dirty="0">
                <a:solidFill>
                  <a:schemeClr val="bg1"/>
                </a:solidFill>
                <a:latin typeface="+mn-lt"/>
              </a:rPr>
              <a:t>POSTE DE TRAVAIL</a:t>
            </a:r>
            <a:endParaRPr lang="fr-BE" sz="1200" b="1" noProof="0" dirty="0">
              <a:solidFill>
                <a:schemeClr val="bg1"/>
              </a:solidFill>
              <a:latin typeface="+mn-lt"/>
            </a:endParaRPr>
          </a:p>
        </p:txBody>
      </p:sp>
      <p:sp>
        <p:nvSpPr>
          <p:cNvPr id="43" name="Rechthoek 35"/>
          <p:cNvSpPr>
            <a:spLocks noChangeArrowheads="1"/>
          </p:cNvSpPr>
          <p:nvPr/>
        </p:nvSpPr>
        <p:spPr bwMode="auto">
          <a:xfrm>
            <a:off x="8437984" y="2422780"/>
            <a:ext cx="1080120" cy="360239"/>
          </a:xfrm>
          <a:prstGeom prst="rect">
            <a:avLst/>
          </a:prstGeom>
          <a:solidFill>
            <a:schemeClr val="bg1">
              <a:lumMod val="65000"/>
            </a:schemeClr>
          </a:solidFill>
          <a:ln w="31750" algn="ctr">
            <a:noFill/>
            <a:round/>
            <a:headEnd/>
            <a:tailEnd/>
          </a:ln>
        </p:spPr>
        <p:txBody>
          <a:bodyPr lIns="0" tIns="0" rIns="0" bIns="0" anchor="ctr"/>
          <a:lstStyle/>
          <a:p>
            <a:pPr algn="ctr"/>
            <a:r>
              <a:rPr lang="fr-BE" sz="1000" b="1" noProof="0" dirty="0">
                <a:solidFill>
                  <a:schemeClr val="bg1"/>
                </a:solidFill>
                <a:latin typeface="+mn-lt"/>
              </a:rPr>
              <a:t>CHEF DE TRAVAIL RS</a:t>
            </a:r>
          </a:p>
          <a:p>
            <a:pPr algn="ctr"/>
            <a:r>
              <a:rPr lang="fr-BE" sz="1000" b="1" noProof="0" dirty="0">
                <a:solidFill>
                  <a:schemeClr val="bg1"/>
                </a:solidFill>
                <a:latin typeface="+mn-lt"/>
              </a:rPr>
              <a:t>ENTREPRENEUR</a:t>
            </a:r>
          </a:p>
        </p:txBody>
      </p:sp>
      <p:sp>
        <p:nvSpPr>
          <p:cNvPr id="46" name="Rechthoek 35"/>
          <p:cNvSpPr>
            <a:spLocks noChangeArrowheads="1"/>
          </p:cNvSpPr>
          <p:nvPr/>
        </p:nvSpPr>
        <p:spPr bwMode="auto">
          <a:xfrm>
            <a:off x="2142599" y="2422779"/>
            <a:ext cx="1080120" cy="360239"/>
          </a:xfrm>
          <a:prstGeom prst="rect">
            <a:avLst/>
          </a:prstGeom>
          <a:solidFill>
            <a:schemeClr val="bg1">
              <a:lumMod val="65000"/>
            </a:schemeClr>
          </a:solidFill>
          <a:ln w="31750" algn="ctr">
            <a:noFill/>
            <a:round/>
            <a:headEnd/>
            <a:tailEnd/>
          </a:ln>
        </p:spPr>
        <p:txBody>
          <a:bodyPr lIns="0" tIns="0" rIns="0" bIns="0" anchor="ctr"/>
          <a:lstStyle/>
          <a:p>
            <a:pPr algn="ctr"/>
            <a:r>
              <a:rPr lang="fr-BE" sz="900" b="1" noProof="0" dirty="0">
                <a:solidFill>
                  <a:schemeClr val="bg1"/>
                </a:solidFill>
                <a:latin typeface="+mn-lt"/>
              </a:rPr>
              <a:t>LIGNE HIÉRARCHIQUE</a:t>
            </a:r>
          </a:p>
          <a:p>
            <a:pPr algn="ctr"/>
            <a:r>
              <a:rPr lang="fr-BE" sz="900" b="1" noProof="0" dirty="0">
                <a:solidFill>
                  <a:schemeClr val="bg1"/>
                </a:solidFill>
                <a:latin typeface="+mn-lt"/>
              </a:rPr>
              <a:t>ENTREPRENEUR</a:t>
            </a:r>
          </a:p>
        </p:txBody>
      </p:sp>
      <p:grpSp>
        <p:nvGrpSpPr>
          <p:cNvPr id="2" name="Group 1"/>
          <p:cNvGrpSpPr/>
          <p:nvPr/>
        </p:nvGrpSpPr>
        <p:grpSpPr>
          <a:xfrm>
            <a:off x="8502636" y="188640"/>
            <a:ext cx="596541" cy="716974"/>
            <a:chOff x="3483600" y="118407"/>
            <a:chExt cx="596541" cy="716974"/>
          </a:xfrm>
        </p:grpSpPr>
        <p:pic>
          <p:nvPicPr>
            <p:cNvPr id="32" name="Picture 3"/>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583539" y="118407"/>
              <a:ext cx="496602" cy="450018"/>
            </a:xfrm>
            <a:prstGeom prst="rect">
              <a:avLst/>
            </a:prstGeom>
            <a:noFill/>
            <a:ln w="9525">
              <a:noFill/>
              <a:miter lim="800000"/>
              <a:headEnd/>
              <a:tailEnd/>
            </a:ln>
          </p:spPr>
        </p:pic>
        <p:sp>
          <p:nvSpPr>
            <p:cNvPr id="33" name="Boog 43"/>
            <p:cNvSpPr/>
            <p:nvPr/>
          </p:nvSpPr>
          <p:spPr bwMode="auto">
            <a:xfrm rot="7668973" flipH="1">
              <a:off x="3442452" y="378685"/>
              <a:ext cx="497844" cy="415547"/>
            </a:xfrm>
            <a:prstGeom prst="arc">
              <a:avLst/>
            </a:prstGeom>
            <a:noFill/>
            <a:ln w="31750" cap="flat" cmpd="sng" algn="ctr">
              <a:solidFill>
                <a:schemeClr val="accent2"/>
              </a:solidFill>
              <a:prstDash val="solid"/>
              <a:round/>
              <a:headEnd type="triangl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fr-BE" noProof="0" dirty="0"/>
            </a:p>
          </p:txBody>
        </p:sp>
      </p:grpSp>
      <p:sp>
        <p:nvSpPr>
          <p:cNvPr id="3" name="TextBox 2"/>
          <p:cNvSpPr txBox="1"/>
          <p:nvPr/>
        </p:nvSpPr>
        <p:spPr>
          <a:xfrm>
            <a:off x="2063552" y="3101155"/>
            <a:ext cx="8024976" cy="2690098"/>
          </a:xfrm>
          <a:prstGeom prst="roundRect">
            <a:avLst/>
          </a:prstGeom>
          <a:noFill/>
          <a:ln w="12700">
            <a:solidFill>
              <a:srgbClr val="FF0000"/>
            </a:solidFill>
            <a:prstDash val="dash"/>
          </a:ln>
        </p:spPr>
        <p:txBody>
          <a:bodyPr wrap="square" rtlCol="0">
            <a:spAutoFit/>
          </a:bodyPr>
          <a:lstStyle/>
          <a:p>
            <a:r>
              <a:rPr lang="fr-BE" sz="1200" b="1" u="sng" noProof="0" dirty="0">
                <a:latin typeface="+mn-lt"/>
              </a:rPr>
              <a:t>Remarques</a:t>
            </a:r>
          </a:p>
          <a:p>
            <a:endParaRPr lang="fr-BE" sz="1200" noProof="0" dirty="0">
              <a:latin typeface="+mn-lt"/>
            </a:endParaRPr>
          </a:p>
          <a:p>
            <a:r>
              <a:rPr lang="fr-BE" sz="1200" noProof="0" dirty="0">
                <a:latin typeface="+mn-lt"/>
              </a:rPr>
              <a:t>Dans la présente unité:</a:t>
            </a:r>
          </a:p>
          <a:p>
            <a:endParaRPr lang="fr-BE" sz="1200" noProof="0" dirty="0">
              <a:latin typeface="+mn-lt"/>
            </a:endParaRPr>
          </a:p>
          <a:p>
            <a:pPr marL="228600" indent="-228600">
              <a:buAutoNum type="arabicPeriod"/>
            </a:pPr>
            <a:r>
              <a:rPr lang="fr-BE" sz="1200" noProof="0" dirty="0">
                <a:latin typeface="+mn-lt"/>
              </a:rPr>
              <a:t>L’abréviation “RS” est systématiquement utilisée en lieu et place de </a:t>
            </a:r>
            <a:r>
              <a:rPr lang="fr-BE" sz="1200" b="1" noProof="0" dirty="0">
                <a:latin typeface="+mn-lt"/>
              </a:rPr>
              <a:t>“Responsable de la Sécurité”</a:t>
            </a:r>
          </a:p>
          <a:p>
            <a:pPr marL="228600" indent="-228600">
              <a:buAutoNum type="arabicPeriod"/>
            </a:pPr>
            <a:endParaRPr lang="fr-BE" sz="1200" noProof="0" dirty="0">
              <a:latin typeface="+mn-lt"/>
            </a:endParaRPr>
          </a:p>
          <a:p>
            <a:pPr marL="228600" indent="-228600">
              <a:buAutoNum type="arabicPeriod"/>
            </a:pPr>
            <a:r>
              <a:rPr lang="fr-BE" sz="1100" noProof="0" dirty="0"/>
              <a:t>On parle de “</a:t>
            </a:r>
            <a:r>
              <a:rPr lang="fr-BE" sz="1100" b="1" noProof="0" dirty="0"/>
              <a:t>Poste de Travail</a:t>
            </a:r>
            <a:r>
              <a:rPr lang="fr-BE" sz="1100" noProof="0" dirty="0"/>
              <a:t>” pour désigner une unité, composé de:</a:t>
            </a:r>
          </a:p>
          <a:p>
            <a:pPr marL="628650" lvl="1" indent="-171450">
              <a:buFont typeface="Arial" panose="020B0604020202020204" pitchFamily="34" charset="0"/>
              <a:buChar char="•"/>
            </a:pPr>
            <a:r>
              <a:rPr lang="fr-BE" sz="1100" noProof="0" dirty="0"/>
              <a:t>soit 1 engin ;</a:t>
            </a:r>
          </a:p>
          <a:p>
            <a:pPr marL="628650" lvl="1" indent="-171450">
              <a:buFont typeface="Arial" panose="020B0604020202020204" pitchFamily="34" charset="0"/>
              <a:buChar char="•"/>
            </a:pPr>
            <a:r>
              <a:rPr lang="fr-BE" sz="1100" noProof="0" dirty="0"/>
              <a:t>soit 1 équipe au travail (max 4 agents travaillant en groupe) ;</a:t>
            </a:r>
          </a:p>
          <a:p>
            <a:pPr marL="628650" lvl="1" indent="-171450">
              <a:buFont typeface="Arial" panose="020B0604020202020204" pitchFamily="34" charset="0"/>
              <a:buChar char="•"/>
            </a:pPr>
            <a:r>
              <a:rPr lang="fr-BE" sz="1100" noProof="0" dirty="0"/>
              <a:t>soit 1 engin et 1 équipe au travail (collaborant).</a:t>
            </a:r>
          </a:p>
          <a:p>
            <a:pPr marL="228600" indent="-228600">
              <a:buAutoNum type="arabicPeriod"/>
            </a:pPr>
            <a:endParaRPr lang="fr-BE" sz="1200" noProof="0" dirty="0">
              <a:latin typeface="+mn-lt"/>
            </a:endParaRPr>
          </a:p>
          <a:p>
            <a:pPr marL="228600" indent="-228600">
              <a:buAutoNum type="arabicPeriod"/>
            </a:pPr>
            <a:r>
              <a:rPr lang="fr-BE" sz="1200" noProof="0" dirty="0">
                <a:latin typeface="+mn-lt"/>
              </a:rPr>
              <a:t>Dans les schémas de ce module, nous utilisons presque toujours un engin de travaux. Il peut être remplacé par un poste de travail. </a:t>
            </a:r>
          </a:p>
        </p:txBody>
      </p:sp>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76930" y="1163139"/>
            <a:ext cx="341730" cy="1139101"/>
          </a:xfrm>
          <a:prstGeom prst="rect">
            <a:avLst/>
          </a:prstGeom>
          <a:ln w="25400">
            <a:solidFill>
              <a:schemeClr val="bg1">
                <a:lumMod val="85000"/>
              </a:schemeClr>
            </a:solidFill>
          </a:ln>
        </p:spPr>
      </p:pic>
      <p:pic>
        <p:nvPicPr>
          <p:cNvPr id="20" name="Picture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16095" y="1360990"/>
            <a:ext cx="1373440" cy="816835"/>
          </a:xfrm>
          <a:prstGeom prst="rect">
            <a:avLst/>
          </a:prstGeom>
          <a:ln w="25400">
            <a:solidFill>
              <a:schemeClr val="tx2">
                <a:lumMod val="85000"/>
              </a:schemeClr>
            </a:solidFill>
          </a:ln>
        </p:spPr>
      </p:pic>
      <p:pic>
        <p:nvPicPr>
          <p:cNvPr id="21" name="Picture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23189" y="1234116"/>
            <a:ext cx="1454225" cy="1073205"/>
          </a:xfrm>
          <a:prstGeom prst="rect">
            <a:avLst/>
          </a:prstGeom>
          <a:ln w="25400">
            <a:solidFill>
              <a:schemeClr val="tx2">
                <a:lumMod val="85000"/>
              </a:schemeClr>
            </a:solidFill>
          </a:ln>
        </p:spPr>
      </p:pic>
      <p:pic>
        <p:nvPicPr>
          <p:cNvPr id="23" name="Picture 2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28845" y="1209856"/>
            <a:ext cx="427665" cy="1128168"/>
          </a:xfrm>
          <a:prstGeom prst="rect">
            <a:avLst/>
          </a:prstGeom>
          <a:ln w="25400">
            <a:solidFill>
              <a:schemeClr val="tx2">
                <a:lumMod val="85000"/>
              </a:schemeClr>
            </a:solidFill>
          </a:ln>
        </p:spPr>
      </p:pic>
      <p:grpSp>
        <p:nvGrpSpPr>
          <p:cNvPr id="6" name="Group 5"/>
          <p:cNvGrpSpPr/>
          <p:nvPr/>
        </p:nvGrpSpPr>
        <p:grpSpPr>
          <a:xfrm>
            <a:off x="3550805" y="1115063"/>
            <a:ext cx="1224137" cy="1681632"/>
            <a:chOff x="3550805" y="2069354"/>
            <a:chExt cx="1224137" cy="1681632"/>
          </a:xfrm>
        </p:grpSpPr>
        <p:sp>
          <p:nvSpPr>
            <p:cNvPr id="35" name="Rechthoek 35"/>
            <p:cNvSpPr>
              <a:spLocks noChangeArrowheads="1"/>
            </p:cNvSpPr>
            <p:nvPr/>
          </p:nvSpPr>
          <p:spPr bwMode="auto">
            <a:xfrm>
              <a:off x="3550805" y="3390623"/>
              <a:ext cx="1224137" cy="360363"/>
            </a:xfrm>
            <a:prstGeom prst="rect">
              <a:avLst/>
            </a:prstGeom>
            <a:solidFill>
              <a:schemeClr val="bg1">
                <a:lumMod val="65000"/>
              </a:schemeClr>
            </a:solidFill>
            <a:ln w="31750" algn="ctr">
              <a:noFill/>
              <a:round/>
              <a:headEnd/>
              <a:tailEnd/>
            </a:ln>
          </p:spPr>
          <p:txBody>
            <a:bodyPr lIns="0" tIns="0" rIns="0" bIns="0" anchor="ctr"/>
            <a:lstStyle/>
            <a:p>
              <a:pPr algn="ctr"/>
              <a:r>
                <a:rPr lang="fr-BE" sz="900" b="1" noProof="0" dirty="0">
                  <a:solidFill>
                    <a:schemeClr val="bg1"/>
                  </a:solidFill>
                  <a:latin typeface="+mn-lt"/>
                </a:rPr>
                <a:t>AGENT </a:t>
              </a:r>
            </a:p>
            <a:p>
              <a:pPr algn="ctr"/>
              <a:r>
                <a:rPr lang="fr-BE" sz="900" b="1" noProof="0" dirty="0">
                  <a:solidFill>
                    <a:schemeClr val="bg1"/>
                  </a:solidFill>
                  <a:latin typeface="+mn-lt"/>
                </a:rPr>
                <a:t>GARDE-FRONTIÈRE</a:t>
              </a:r>
            </a:p>
            <a:p>
              <a:pPr algn="ctr"/>
              <a:r>
                <a:rPr lang="fr-BE" sz="900" b="1" noProof="0" dirty="0">
                  <a:solidFill>
                    <a:schemeClr val="bg1"/>
                  </a:solidFill>
                  <a:latin typeface="+mn-lt"/>
                </a:rPr>
                <a:t>ENTREPRENEUR</a:t>
              </a:r>
              <a:endParaRPr lang="fr-BE" sz="1100" b="1" noProof="0" dirty="0">
                <a:solidFill>
                  <a:schemeClr val="bg1"/>
                </a:solidFill>
                <a:latin typeface="+mn-lt"/>
              </a:endParaRPr>
            </a:p>
          </p:txBody>
        </p:sp>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99312" y="2069354"/>
              <a:ext cx="419096" cy="1226172"/>
            </a:xfrm>
            <a:prstGeom prst="rect">
              <a:avLst/>
            </a:prstGeom>
            <a:ln w="25400">
              <a:solidFill>
                <a:schemeClr val="tx2">
                  <a:lumMod val="85000"/>
                </a:schemeClr>
              </a:solidFill>
            </a:ln>
          </p:spPr>
        </p:pic>
      </p:grpSp>
      <p:pic>
        <p:nvPicPr>
          <p:cNvPr id="4" name="Picture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370609" y="1029039"/>
            <a:ext cx="428659" cy="332714"/>
          </a:xfrm>
          <a:prstGeom prst="rect">
            <a:avLst/>
          </a:prstGeom>
        </p:spPr>
      </p:pic>
      <p:sp>
        <p:nvSpPr>
          <p:cNvPr id="19" name="TextBox 17">
            <a:extLst>
              <a:ext uri="{FF2B5EF4-FFF2-40B4-BE49-F238E27FC236}">
                <a16:creationId xmlns:a16="http://schemas.microsoft.com/office/drawing/2014/main" id="{C4E56DEB-4A75-4488-948C-D9715E1C66D1}"/>
              </a:ext>
            </a:extLst>
          </p:cNvPr>
          <p:cNvSpPr txBox="1"/>
          <p:nvPr/>
        </p:nvSpPr>
        <p:spPr>
          <a:xfrm>
            <a:off x="2063553" y="6032837"/>
            <a:ext cx="8064500" cy="523220"/>
          </a:xfrm>
          <a:prstGeom prst="rect">
            <a:avLst/>
          </a:prstGeom>
          <a:noFill/>
        </p:spPr>
        <p:txBody>
          <a:bodyPr wrap="square" rtlCol="0">
            <a:spAutoFit/>
          </a:bodyPr>
          <a:lstStyle/>
          <a:p>
            <a:pPr algn="just"/>
            <a:r>
              <a:rPr lang="fr-BE" sz="1400" noProof="0" dirty="0"/>
              <a:t>Le terme «</a:t>
            </a:r>
            <a:r>
              <a:rPr lang="fr-BE" sz="1400" b="1" noProof="0" dirty="0"/>
              <a:t> agent </a:t>
            </a:r>
            <a:r>
              <a:rPr lang="fr-BE" sz="1400" noProof="0" dirty="0"/>
              <a:t>» est un terme fréquemment utilisé au sein d'Infrabel. Il fait référence à une personne au travail. Il ne fait pas référence au statut d'un employé.</a:t>
            </a:r>
            <a:endParaRPr lang="fr-BE" sz="1400" noProof="0" dirty="0">
              <a:latin typeface="+mn-lt"/>
            </a:endParaRPr>
          </a:p>
        </p:txBody>
      </p:sp>
      <p:sp>
        <p:nvSpPr>
          <p:cNvPr id="22" name="Rounded Rectangle 16">
            <a:extLst>
              <a:ext uri="{FF2B5EF4-FFF2-40B4-BE49-F238E27FC236}">
                <a16:creationId xmlns:a16="http://schemas.microsoft.com/office/drawing/2014/main" id="{A9F96CF6-09C4-4214-A08C-E8D68986D90A}"/>
              </a:ext>
            </a:extLst>
          </p:cNvPr>
          <p:cNvSpPr/>
          <p:nvPr/>
        </p:nvSpPr>
        <p:spPr bwMode="auto">
          <a:xfrm>
            <a:off x="2063552" y="5965235"/>
            <a:ext cx="8064500" cy="764804"/>
          </a:xfrm>
          <a:prstGeom prst="roundRect">
            <a:avLst/>
          </a:prstGeom>
          <a:noFill/>
          <a:ln w="12700" cap="flat" cmpd="sng" algn="ctr">
            <a:solidFill>
              <a:srgbClr val="FF0000"/>
            </a:solidFill>
            <a:prstDash val="dash"/>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fr-BE" noProof="0" dirty="0"/>
          </a:p>
        </p:txBody>
      </p:sp>
      <p:pic>
        <p:nvPicPr>
          <p:cNvPr id="24" name="Picture 19">
            <a:extLst>
              <a:ext uri="{FF2B5EF4-FFF2-40B4-BE49-F238E27FC236}">
                <a16:creationId xmlns:a16="http://schemas.microsoft.com/office/drawing/2014/main" id="{54F89D02-2CAA-4C4C-AF56-7A670275FA0B}"/>
              </a:ext>
            </a:extLst>
          </p:cNvPr>
          <p:cNvPicPr>
            <a:picLocks noChangeAspect="1"/>
          </p:cNvPicPr>
          <p:nvPr/>
        </p:nvPicPr>
        <p:blipFill>
          <a:blip r:embed="rId9"/>
          <a:stretch>
            <a:fillRect/>
          </a:stretch>
        </p:blipFill>
        <p:spPr>
          <a:xfrm>
            <a:off x="1545980" y="5965235"/>
            <a:ext cx="493819" cy="658425"/>
          </a:xfrm>
          <a:prstGeom prst="rect">
            <a:avLst/>
          </a:prstGeom>
        </p:spPr>
      </p:pic>
    </p:spTree>
    <p:extLst>
      <p:ext uri="{BB962C8B-B14F-4D97-AF65-F5344CB8AC3E}">
        <p14:creationId xmlns:p14="http://schemas.microsoft.com/office/powerpoint/2010/main" val="243845661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45"/>
          <p:cNvSpPr>
            <a:spLocks noChangeArrowheads="1"/>
          </p:cNvSpPr>
          <p:nvPr/>
        </p:nvSpPr>
        <p:spPr bwMode="auto">
          <a:xfrm>
            <a:off x="6888684" y="1988839"/>
            <a:ext cx="4103860" cy="1140187"/>
          </a:xfrm>
          <a:prstGeom prst="roundRect">
            <a:avLst/>
          </a:prstGeom>
          <a:noFill/>
          <a:ln w="12700" cap="flat" cmpd="sng" algn="ctr">
            <a:solidFill>
              <a:srgbClr val="FF0000"/>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just"/>
            <a:r>
              <a:rPr lang="fr-BE" sz="1400" noProof="0" dirty="0">
                <a:latin typeface="+mn-lt"/>
              </a:rPr>
              <a:t>L’agent garde-frontière risque de perdre le contact visuel avec la délimitation de la zone de chantier et/ou le poste de travail ou l’engin de travaux en raison de la pluie, de la neige, du brouillard, de la vapeur, de la poussière ou d’autres conditions.</a:t>
            </a:r>
          </a:p>
        </p:txBody>
      </p:sp>
      <p:pic>
        <p:nvPicPr>
          <p:cNvPr id="23" name="Picture 2"/>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1088976" y="1695811"/>
            <a:ext cx="407378" cy="550811"/>
          </a:xfrm>
          <a:prstGeom prst="rect">
            <a:avLst/>
          </a:prstGeom>
          <a:noFill/>
          <a:ln w="9525">
            <a:noFill/>
            <a:miter lim="800000"/>
            <a:headEnd/>
            <a:tailEnd/>
          </a:ln>
        </p:spPr>
      </p:pic>
      <p:sp>
        <p:nvSpPr>
          <p:cNvPr id="24" name="Text Placeholder 1"/>
          <p:cNvSpPr>
            <a:spLocks noGrp="1"/>
          </p:cNvSpPr>
          <p:nvPr>
            <p:ph type="body" sz="quarter" idx="18"/>
          </p:nvPr>
        </p:nvSpPr>
        <p:spPr>
          <a:xfrm>
            <a:off x="9912424" y="169388"/>
            <a:ext cx="1912823" cy="360363"/>
          </a:xfrm>
        </p:spPr>
        <p:txBody>
          <a:bodyPr/>
          <a:lstStyle/>
          <a:p>
            <a:r>
              <a:rPr lang="fr-BE" noProof="0" dirty="0"/>
              <a:t>3. Incidents</a:t>
            </a:r>
          </a:p>
          <a:p>
            <a:r>
              <a:rPr lang="fr-BE" noProof="0" dirty="0"/>
              <a:t>3.2 Visibilité réduite</a:t>
            </a:r>
          </a:p>
        </p:txBody>
      </p:sp>
      <p:sp>
        <p:nvSpPr>
          <p:cNvPr id="26" name="Title 1"/>
          <p:cNvSpPr txBox="1">
            <a:spLocks/>
          </p:cNvSpPr>
          <p:nvPr/>
        </p:nvSpPr>
        <p:spPr bwMode="auto">
          <a:xfrm>
            <a:off x="1274168" y="412174"/>
            <a:ext cx="8064500" cy="506413"/>
          </a:xfrm>
          <a:prstGeom prst="rect">
            <a:avLst/>
          </a:prstGeom>
          <a:noFill/>
          <a:ln w="9525">
            <a:noFill/>
            <a:miter lim="800000"/>
            <a:headEnd/>
            <a:tailEnd/>
          </a:ln>
          <a:effectLst/>
        </p:spPr>
        <p:txBody>
          <a:bodyPr lIns="0" tIns="0" rIns="0" bIns="0"/>
          <a:lstStyle/>
          <a:p>
            <a:pPr algn="l">
              <a:defRPr/>
            </a:pPr>
            <a:r>
              <a:rPr lang="fr-BE" sz="2000" b="1" kern="0" noProof="0" dirty="0">
                <a:solidFill>
                  <a:srgbClr val="0070C0"/>
                </a:solidFill>
                <a:latin typeface="+mj-lt"/>
                <a:ea typeface="+mj-ea"/>
                <a:cs typeface="+mj-cs"/>
              </a:rPr>
              <a:t>3.2 Visibilité réduite</a:t>
            </a:r>
          </a:p>
        </p:txBody>
      </p:sp>
      <p:sp>
        <p:nvSpPr>
          <p:cNvPr id="28" name="Rectangle 245"/>
          <p:cNvSpPr>
            <a:spLocks noChangeArrowheads="1"/>
          </p:cNvSpPr>
          <p:nvPr/>
        </p:nvSpPr>
        <p:spPr bwMode="auto">
          <a:xfrm>
            <a:off x="6982948" y="3979062"/>
            <a:ext cx="4009596" cy="1048308"/>
          </a:xfrm>
          <a:prstGeom prst="roundRect">
            <a:avLst/>
          </a:prstGeom>
          <a:noFill/>
          <a:ln w="12700" cap="flat" cmpd="sng" algn="ctr">
            <a:solidFill>
              <a:schemeClr val="accent1"/>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just"/>
            <a:r>
              <a:rPr lang="fr-BE" sz="1400" noProof="0" dirty="0">
                <a:latin typeface="+mn-lt"/>
              </a:rPr>
              <a:t>Si certaines conditions de visibilité minimale ne sont pas ou ne sont plus remplies, le (ou les) agent(s) doit(vent) arrêter leurs activités.</a:t>
            </a:r>
          </a:p>
        </p:txBody>
      </p:sp>
      <p:sp>
        <p:nvSpPr>
          <p:cNvPr id="57" name="Rectangle 56"/>
          <p:cNvSpPr/>
          <p:nvPr/>
        </p:nvSpPr>
        <p:spPr>
          <a:xfrm>
            <a:off x="-392903" y="1143931"/>
            <a:ext cx="6096000" cy="307777"/>
          </a:xfrm>
          <a:prstGeom prst="rect">
            <a:avLst/>
          </a:prstGeom>
        </p:spPr>
        <p:txBody>
          <a:bodyPr>
            <a:spAutoFit/>
          </a:bodyPr>
          <a:lstStyle/>
          <a:p>
            <a:pPr algn="ctr"/>
            <a:r>
              <a:rPr lang="fr-BE" sz="700" b="1" noProof="0" dirty="0">
                <a:solidFill>
                  <a:schemeClr val="bg1"/>
                </a:solidFill>
              </a:rPr>
              <a:t>AANKONDIGER</a:t>
            </a:r>
          </a:p>
          <a:p>
            <a:pPr algn="ctr"/>
            <a:r>
              <a:rPr lang="fr-BE" sz="700" b="1" noProof="0" dirty="0">
                <a:solidFill>
                  <a:schemeClr val="bg1"/>
                </a:solidFill>
              </a:rPr>
              <a:t>AANEMER</a:t>
            </a:r>
          </a:p>
        </p:txBody>
      </p:sp>
      <p:grpSp>
        <p:nvGrpSpPr>
          <p:cNvPr id="124" name="Group 123"/>
          <p:cNvGrpSpPr/>
          <p:nvPr/>
        </p:nvGrpSpPr>
        <p:grpSpPr>
          <a:xfrm>
            <a:off x="53564" y="2328466"/>
            <a:ext cx="701676" cy="4199769"/>
            <a:chOff x="248052" y="2499029"/>
            <a:chExt cx="701676" cy="4199769"/>
          </a:xfrm>
        </p:grpSpPr>
        <p:grpSp>
          <p:nvGrpSpPr>
            <p:cNvPr id="125" name="Group 124"/>
            <p:cNvGrpSpPr/>
            <p:nvPr/>
          </p:nvGrpSpPr>
          <p:grpSpPr>
            <a:xfrm>
              <a:off x="248052" y="2499029"/>
              <a:ext cx="701675" cy="1577673"/>
              <a:chOff x="1750227" y="1015235"/>
              <a:chExt cx="701675" cy="1577673"/>
            </a:xfrm>
          </p:grpSpPr>
          <p:cxnSp>
            <p:nvCxnSpPr>
              <p:cNvPr id="132" name="Straight Arrow Connector 135"/>
              <p:cNvCxnSpPr>
                <a:cxnSpLocks noChangeShapeType="1"/>
              </p:cNvCxnSpPr>
              <p:nvPr/>
            </p:nvCxnSpPr>
            <p:spPr bwMode="auto">
              <a:xfrm flipH="1">
                <a:off x="2085944" y="2087536"/>
                <a:ext cx="1" cy="505372"/>
              </a:xfrm>
              <a:prstGeom prst="straightConnector1">
                <a:avLst/>
              </a:prstGeom>
              <a:noFill/>
              <a:ln w="12700" algn="ctr">
                <a:solidFill>
                  <a:schemeClr val="accent1"/>
                </a:solidFill>
                <a:prstDash val="dash"/>
                <a:round/>
                <a:headEnd/>
                <a:tailEnd type="none" w="med" len="med"/>
              </a:ln>
            </p:spPr>
          </p:cxnSp>
          <p:cxnSp>
            <p:nvCxnSpPr>
              <p:cNvPr id="133" name="Straight Connector 132"/>
              <p:cNvCxnSpPr/>
              <p:nvPr/>
            </p:nvCxnSpPr>
            <p:spPr bwMode="auto">
              <a:xfrm>
                <a:off x="2088398" y="1297336"/>
                <a:ext cx="0" cy="256803"/>
              </a:xfrm>
              <a:prstGeom prst="line">
                <a:avLst/>
              </a:prstGeom>
              <a:solidFill>
                <a:schemeClr val="accent1"/>
              </a:solidFill>
              <a:ln w="31750" cap="flat" cmpd="sng" algn="ctr">
                <a:solidFill>
                  <a:schemeClr val="accent1"/>
                </a:solidFill>
                <a:prstDash val="solid"/>
                <a:round/>
                <a:headEnd type="none" w="med" len="med"/>
                <a:tailEnd type="none" w="med" len="med"/>
              </a:ln>
              <a:effectLst/>
            </p:spPr>
          </p:cxnSp>
          <p:cxnSp>
            <p:nvCxnSpPr>
              <p:cNvPr id="134" name="Straight Connector 133"/>
              <p:cNvCxnSpPr/>
              <p:nvPr/>
            </p:nvCxnSpPr>
            <p:spPr bwMode="auto">
              <a:xfrm>
                <a:off x="2085946" y="1987526"/>
                <a:ext cx="0" cy="256803"/>
              </a:xfrm>
              <a:prstGeom prst="line">
                <a:avLst/>
              </a:prstGeom>
              <a:solidFill>
                <a:schemeClr val="accent1"/>
              </a:solidFill>
              <a:ln w="31750" cap="flat" cmpd="sng" algn="ctr">
                <a:solidFill>
                  <a:schemeClr val="accent1"/>
                </a:solidFill>
                <a:prstDash val="solid"/>
                <a:round/>
                <a:headEnd type="none" w="med" len="med"/>
                <a:tailEnd type="none" w="med" len="med"/>
              </a:ln>
              <a:effectLst/>
            </p:spPr>
          </p:cxnSp>
          <p:sp>
            <p:nvSpPr>
              <p:cNvPr id="135" name="Rounded Rectangle 122"/>
              <p:cNvSpPr>
                <a:spLocks noChangeArrowheads="1"/>
              </p:cNvSpPr>
              <p:nvPr/>
            </p:nvSpPr>
            <p:spPr bwMode="auto">
              <a:xfrm>
                <a:off x="1750227" y="1537782"/>
                <a:ext cx="701675" cy="433387"/>
              </a:xfrm>
              <a:prstGeom prst="roundRect">
                <a:avLst>
                  <a:gd name="adj" fmla="val 16667"/>
                </a:avLst>
              </a:prstGeom>
              <a:solidFill>
                <a:schemeClr val="bg1"/>
              </a:solidFill>
              <a:ln w="31750" algn="ctr">
                <a:solidFill>
                  <a:schemeClr val="accent1"/>
                </a:solidFill>
                <a:round/>
                <a:headEnd/>
                <a:tailEnd/>
              </a:ln>
            </p:spPr>
            <p:txBody>
              <a:bodyPr lIns="0" tIns="0" rIns="0" bIns="0" anchor="ctr"/>
              <a:lstStyle/>
              <a:p>
                <a:pPr algn="ctr"/>
                <a:r>
                  <a:rPr lang="fr-BE" sz="800" noProof="0" dirty="0">
                    <a:latin typeface="Arial" panose="020B0604020202020204" pitchFamily="34" charset="0"/>
                    <a:cs typeface="Arial" panose="020B0604020202020204" pitchFamily="34" charset="0"/>
                  </a:rPr>
                  <a:t>Visibilité plus assurée</a:t>
                </a:r>
              </a:p>
            </p:txBody>
          </p:sp>
          <p:cxnSp>
            <p:nvCxnSpPr>
              <p:cNvPr id="136" name="Straight Arrow Connector 135"/>
              <p:cNvCxnSpPr>
                <a:cxnSpLocks noChangeShapeType="1"/>
              </p:cNvCxnSpPr>
              <p:nvPr/>
            </p:nvCxnSpPr>
            <p:spPr bwMode="auto">
              <a:xfrm>
                <a:off x="2076573" y="1015235"/>
                <a:ext cx="14327" cy="515691"/>
              </a:xfrm>
              <a:prstGeom prst="straightConnector1">
                <a:avLst/>
              </a:prstGeom>
              <a:noFill/>
              <a:ln w="12700" algn="ctr">
                <a:solidFill>
                  <a:schemeClr val="accent1"/>
                </a:solidFill>
                <a:prstDash val="dash"/>
                <a:round/>
                <a:headEnd/>
                <a:tailEnd type="none" w="med" len="med"/>
              </a:ln>
            </p:spPr>
          </p:cxnSp>
        </p:grpSp>
        <p:grpSp>
          <p:nvGrpSpPr>
            <p:cNvPr id="126" name="Group 125"/>
            <p:cNvGrpSpPr/>
            <p:nvPr/>
          </p:nvGrpSpPr>
          <p:grpSpPr>
            <a:xfrm>
              <a:off x="248053" y="4149625"/>
              <a:ext cx="701675" cy="2549173"/>
              <a:chOff x="1753537" y="43735"/>
              <a:chExt cx="701675" cy="2549173"/>
            </a:xfrm>
          </p:grpSpPr>
          <p:cxnSp>
            <p:nvCxnSpPr>
              <p:cNvPr id="127" name="Straight Arrow Connector 135"/>
              <p:cNvCxnSpPr>
                <a:cxnSpLocks noChangeShapeType="1"/>
              </p:cNvCxnSpPr>
              <p:nvPr/>
            </p:nvCxnSpPr>
            <p:spPr bwMode="auto">
              <a:xfrm flipH="1">
                <a:off x="2085944" y="2087536"/>
                <a:ext cx="1" cy="505372"/>
              </a:xfrm>
              <a:prstGeom prst="straightConnector1">
                <a:avLst/>
              </a:prstGeom>
              <a:noFill/>
              <a:ln w="12700" algn="ctr">
                <a:solidFill>
                  <a:schemeClr val="accent1"/>
                </a:solidFill>
                <a:prstDash val="dash"/>
                <a:round/>
                <a:headEnd/>
                <a:tailEnd type="none" w="med" len="med"/>
              </a:ln>
            </p:spPr>
          </p:cxnSp>
          <p:cxnSp>
            <p:nvCxnSpPr>
              <p:cNvPr id="128" name="Straight Connector 127"/>
              <p:cNvCxnSpPr/>
              <p:nvPr/>
            </p:nvCxnSpPr>
            <p:spPr bwMode="auto">
              <a:xfrm>
                <a:off x="2088398" y="1297336"/>
                <a:ext cx="0" cy="256803"/>
              </a:xfrm>
              <a:prstGeom prst="line">
                <a:avLst/>
              </a:prstGeom>
              <a:solidFill>
                <a:schemeClr val="accent1"/>
              </a:solidFill>
              <a:ln w="31750" cap="flat" cmpd="sng" algn="ctr">
                <a:solidFill>
                  <a:schemeClr val="accent1"/>
                </a:solidFill>
                <a:prstDash val="solid"/>
                <a:round/>
                <a:headEnd type="none" w="med" len="med"/>
                <a:tailEnd type="none" w="med" len="med"/>
              </a:ln>
              <a:effectLst/>
            </p:spPr>
          </p:cxnSp>
          <p:cxnSp>
            <p:nvCxnSpPr>
              <p:cNvPr id="129" name="Straight Connector 128"/>
              <p:cNvCxnSpPr/>
              <p:nvPr/>
            </p:nvCxnSpPr>
            <p:spPr bwMode="auto">
              <a:xfrm>
                <a:off x="2085946" y="1987526"/>
                <a:ext cx="0" cy="256803"/>
              </a:xfrm>
              <a:prstGeom prst="line">
                <a:avLst/>
              </a:prstGeom>
              <a:solidFill>
                <a:schemeClr val="accent1"/>
              </a:solidFill>
              <a:ln w="31750" cap="flat" cmpd="sng" algn="ctr">
                <a:solidFill>
                  <a:schemeClr val="accent1"/>
                </a:solidFill>
                <a:prstDash val="solid"/>
                <a:round/>
                <a:headEnd type="none" w="med" len="med"/>
                <a:tailEnd type="none" w="med" len="med"/>
              </a:ln>
              <a:effectLst/>
            </p:spPr>
          </p:cxnSp>
          <p:sp>
            <p:nvSpPr>
              <p:cNvPr id="130" name="Rounded Rectangle 122"/>
              <p:cNvSpPr>
                <a:spLocks noChangeArrowheads="1"/>
              </p:cNvSpPr>
              <p:nvPr/>
            </p:nvSpPr>
            <p:spPr bwMode="auto">
              <a:xfrm>
                <a:off x="1753537" y="1554139"/>
                <a:ext cx="701675" cy="560995"/>
              </a:xfrm>
              <a:prstGeom prst="roundRect">
                <a:avLst>
                  <a:gd name="adj" fmla="val 16667"/>
                </a:avLst>
              </a:prstGeom>
              <a:solidFill>
                <a:schemeClr val="bg1"/>
              </a:solidFill>
              <a:ln w="31750" algn="ctr">
                <a:solidFill>
                  <a:schemeClr val="accent1"/>
                </a:solidFill>
                <a:round/>
                <a:headEnd/>
                <a:tailEnd/>
              </a:ln>
            </p:spPr>
            <p:txBody>
              <a:bodyPr lIns="0" tIns="0" rIns="0" bIns="0" anchor="ctr"/>
              <a:lstStyle/>
              <a:p>
                <a:pPr algn="ctr"/>
                <a:r>
                  <a:rPr lang="fr-BE" sz="800" noProof="0" dirty="0">
                    <a:latin typeface="Arial" panose="020B0604020202020204" pitchFamily="34" charset="0"/>
                    <a:cs typeface="Arial" panose="020B0604020202020204" pitchFamily="34" charset="0"/>
                  </a:rPr>
                  <a:t>l’agent garde-frontière</a:t>
                </a:r>
              </a:p>
              <a:p>
                <a:pPr algn="ctr"/>
                <a:r>
                  <a:rPr lang="fr-BE" sz="800" noProof="0" dirty="0">
                    <a:latin typeface="Arial" panose="020B0604020202020204" pitchFamily="34" charset="0"/>
                    <a:cs typeface="Arial" panose="020B0604020202020204" pitchFamily="34" charset="0"/>
                  </a:rPr>
                  <a:t>arrête les travaux</a:t>
                </a:r>
              </a:p>
            </p:txBody>
          </p:sp>
          <p:cxnSp>
            <p:nvCxnSpPr>
              <p:cNvPr id="131" name="Straight Arrow Connector 135"/>
              <p:cNvCxnSpPr>
                <a:cxnSpLocks noChangeShapeType="1"/>
              </p:cNvCxnSpPr>
              <p:nvPr/>
            </p:nvCxnSpPr>
            <p:spPr bwMode="auto">
              <a:xfrm>
                <a:off x="2084628" y="43735"/>
                <a:ext cx="6272" cy="1382796"/>
              </a:xfrm>
              <a:prstGeom prst="straightConnector1">
                <a:avLst/>
              </a:prstGeom>
              <a:noFill/>
              <a:ln w="12700" algn="ctr">
                <a:solidFill>
                  <a:schemeClr val="accent1"/>
                </a:solidFill>
                <a:prstDash val="dash"/>
                <a:round/>
                <a:headEnd/>
                <a:tailEnd type="none" w="med" len="med"/>
              </a:ln>
            </p:spPr>
          </p:cxnSp>
        </p:grpSp>
      </p:grpSp>
      <p:grpSp>
        <p:nvGrpSpPr>
          <p:cNvPr id="144" name="Groep 120"/>
          <p:cNvGrpSpPr>
            <a:grpSpLocks/>
          </p:cNvGrpSpPr>
          <p:nvPr/>
        </p:nvGrpSpPr>
        <p:grpSpPr bwMode="auto">
          <a:xfrm>
            <a:off x="8005400" y="392764"/>
            <a:ext cx="2015927" cy="1223492"/>
            <a:chOff x="6803182" y="5085878"/>
            <a:chExt cx="2016125" cy="1223963"/>
          </a:xfrm>
          <a:solidFill>
            <a:schemeClr val="bg1"/>
          </a:solidFill>
        </p:grpSpPr>
        <p:grpSp>
          <p:nvGrpSpPr>
            <p:cNvPr id="145" name="Group 26"/>
            <p:cNvGrpSpPr>
              <a:grpSpLocks/>
            </p:cNvGrpSpPr>
            <p:nvPr/>
          </p:nvGrpSpPr>
          <p:grpSpPr bwMode="auto">
            <a:xfrm>
              <a:off x="6803182" y="5085878"/>
              <a:ext cx="2016125" cy="1223963"/>
              <a:chOff x="5364088" y="2996952"/>
              <a:chExt cx="2880320" cy="2584287"/>
            </a:xfrm>
            <a:grpFill/>
          </p:grpSpPr>
          <p:grpSp>
            <p:nvGrpSpPr>
              <p:cNvPr id="148" name="Group 22"/>
              <p:cNvGrpSpPr>
                <a:grpSpLocks/>
              </p:cNvGrpSpPr>
              <p:nvPr/>
            </p:nvGrpSpPr>
            <p:grpSpPr bwMode="auto">
              <a:xfrm>
                <a:off x="5364088" y="2996952"/>
                <a:ext cx="2880320" cy="2584287"/>
                <a:chOff x="4427984" y="3429000"/>
                <a:chExt cx="2880320" cy="2584287"/>
              </a:xfrm>
              <a:grpFill/>
            </p:grpSpPr>
            <p:sp>
              <p:nvSpPr>
                <p:cNvPr id="150" name="Rectangle 18"/>
                <p:cNvSpPr>
                  <a:spLocks noChangeArrowheads="1"/>
                </p:cNvSpPr>
                <p:nvPr/>
              </p:nvSpPr>
              <p:spPr bwMode="auto">
                <a:xfrm>
                  <a:off x="4427984" y="3429000"/>
                  <a:ext cx="2880320" cy="2584287"/>
                </a:xfrm>
                <a:prstGeom prst="rect">
                  <a:avLst/>
                </a:prstGeom>
                <a:grpFill/>
                <a:ln w="31750" algn="ctr">
                  <a:solidFill>
                    <a:srgbClr val="FF0000"/>
                  </a:solidFill>
                  <a:round/>
                  <a:headEnd/>
                  <a:tailEnd/>
                </a:ln>
              </p:spPr>
              <p:txBody>
                <a:bodyPr wrap="none"/>
                <a:lstStyle/>
                <a:p>
                  <a:pPr algn="ctr"/>
                  <a:endParaRPr lang="fr-BE" noProof="0" dirty="0">
                    <a:solidFill>
                      <a:schemeClr val="accent2"/>
                    </a:solidFill>
                  </a:endParaRPr>
                </a:p>
                <a:p>
                  <a:pPr algn="ctr"/>
                  <a:endParaRPr lang="fr-BE" noProof="0" dirty="0">
                    <a:solidFill>
                      <a:schemeClr val="accent2"/>
                    </a:solidFill>
                  </a:endParaRPr>
                </a:p>
                <a:p>
                  <a:pPr algn="ctr"/>
                  <a:r>
                    <a:rPr lang="fr-BE" noProof="0" dirty="0">
                      <a:solidFill>
                        <a:schemeClr val="accent2"/>
                      </a:solidFill>
                    </a:rPr>
                    <a:t>            </a:t>
                  </a:r>
                </a:p>
                <a:p>
                  <a:pPr algn="ctr"/>
                  <a:endParaRPr lang="fr-BE" noProof="0" dirty="0">
                    <a:solidFill>
                      <a:schemeClr val="accent2"/>
                    </a:solidFill>
                  </a:endParaRPr>
                </a:p>
              </p:txBody>
            </p:sp>
            <p:pic>
              <p:nvPicPr>
                <p:cNvPr id="151" name="Picture 11" descr="D:\Documents And Settings\GQR7802\Local Settings\Temporary Internet Files\Content.IE5\HNYX0581\MC90044131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16441" y="5100428"/>
                  <a:ext cx="431800" cy="518459"/>
                </a:xfrm>
                <a:prstGeom prst="rect">
                  <a:avLst/>
                </a:prstGeom>
                <a:grpFill/>
                <a:ln w="9525">
                  <a:noFill/>
                  <a:miter lim="800000"/>
                  <a:headEnd/>
                  <a:tailEnd/>
                </a:ln>
              </p:spPr>
            </p:pic>
          </p:grpSp>
          <p:sp>
            <p:nvSpPr>
              <p:cNvPr id="149" name="TextBox 23"/>
              <p:cNvSpPr txBox="1">
                <a:spLocks noChangeArrowheads="1"/>
              </p:cNvSpPr>
              <p:nvPr/>
            </p:nvSpPr>
            <p:spPr bwMode="auto">
              <a:xfrm>
                <a:off x="5933568" y="3238618"/>
                <a:ext cx="2208343" cy="975139"/>
              </a:xfrm>
              <a:prstGeom prst="rect">
                <a:avLst/>
              </a:prstGeom>
              <a:grpFill/>
              <a:ln w="9525">
                <a:noFill/>
                <a:miter lim="800000"/>
                <a:headEnd/>
                <a:tailEnd/>
              </a:ln>
            </p:spPr>
            <p:txBody>
              <a:bodyPr>
                <a:spAutoFit/>
              </a:bodyPr>
              <a:lstStyle/>
              <a:p>
                <a:pPr algn="ctr"/>
                <a:r>
                  <a:rPr lang="fr-BE" sz="1200" noProof="0" dirty="0"/>
                  <a:t> </a:t>
                </a:r>
                <a:r>
                  <a:rPr lang="fr-BE" sz="1200" noProof="0" dirty="0">
                    <a:latin typeface="+mn-lt"/>
                  </a:rPr>
                  <a:t>visibilité </a:t>
                </a:r>
              </a:p>
              <a:p>
                <a:pPr algn="ctr"/>
                <a:r>
                  <a:rPr lang="fr-BE" sz="1200" noProof="0" dirty="0">
                    <a:latin typeface="+mn-lt"/>
                  </a:rPr>
                  <a:t>réduite</a:t>
                </a:r>
              </a:p>
            </p:txBody>
          </p:sp>
        </p:grpSp>
        <p:sp>
          <p:nvSpPr>
            <p:cNvPr id="146" name="TextBox 23"/>
            <p:cNvSpPr txBox="1">
              <a:spLocks noChangeArrowheads="1"/>
            </p:cNvSpPr>
            <p:nvPr/>
          </p:nvSpPr>
          <p:spPr bwMode="auto">
            <a:xfrm>
              <a:off x="7235230" y="5733950"/>
              <a:ext cx="1478899" cy="277106"/>
            </a:xfrm>
            <a:prstGeom prst="rect">
              <a:avLst/>
            </a:prstGeom>
            <a:grpFill/>
            <a:ln w="9525">
              <a:noFill/>
              <a:miter lim="800000"/>
              <a:headEnd/>
              <a:tailEnd/>
            </a:ln>
          </p:spPr>
          <p:txBody>
            <a:bodyPr>
              <a:spAutoFit/>
            </a:bodyPr>
            <a:lstStyle/>
            <a:p>
              <a:pPr algn="ctr"/>
              <a:r>
                <a:rPr lang="fr-BE" sz="1200" noProof="0" dirty="0">
                  <a:latin typeface="+mn-lt"/>
                </a:rPr>
                <a:t>audition suffisante</a:t>
              </a:r>
            </a:p>
          </p:txBody>
        </p:sp>
        <p:pic>
          <p:nvPicPr>
            <p:cNvPr id="147" name="Picture 55"/>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20273" y="5278703"/>
              <a:ext cx="239664" cy="238448"/>
            </a:xfrm>
            <a:prstGeom prst="rect">
              <a:avLst/>
            </a:prstGeom>
            <a:grpFill/>
            <a:ln w="9525">
              <a:noFill/>
              <a:miter lim="800000"/>
              <a:headEnd/>
              <a:tailEnd/>
            </a:ln>
          </p:spPr>
        </p:pic>
      </p:grpSp>
      <p:sp>
        <p:nvSpPr>
          <p:cNvPr id="152" name="Afgeronde rechthoek 116"/>
          <p:cNvSpPr>
            <a:spLocks noChangeArrowheads="1"/>
          </p:cNvSpPr>
          <p:nvPr/>
        </p:nvSpPr>
        <p:spPr bwMode="auto">
          <a:xfrm>
            <a:off x="7624724" y="258667"/>
            <a:ext cx="720725" cy="287337"/>
          </a:xfrm>
          <a:prstGeom prst="roundRect">
            <a:avLst>
              <a:gd name="adj" fmla="val 16667"/>
            </a:avLst>
          </a:prstGeom>
          <a:solidFill>
            <a:srgbClr val="FF0000"/>
          </a:solidFill>
          <a:ln w="31750" algn="ctr">
            <a:noFill/>
            <a:round/>
            <a:headEnd/>
            <a:tailEnd/>
          </a:ln>
        </p:spPr>
        <p:txBody>
          <a:bodyPr wrap="none" anchor="ctr"/>
          <a:lstStyle/>
          <a:p>
            <a:pPr algn="ctr">
              <a:defRPr/>
            </a:pPr>
            <a:r>
              <a:rPr lang="fr-BE" sz="1100" b="1" noProof="0" dirty="0">
                <a:solidFill>
                  <a:schemeClr val="bg1"/>
                </a:solidFill>
              </a:rPr>
              <a:t>NOT OK</a:t>
            </a:r>
          </a:p>
        </p:txBody>
      </p:sp>
      <p:grpSp>
        <p:nvGrpSpPr>
          <p:cNvPr id="252" name="Group 251"/>
          <p:cNvGrpSpPr/>
          <p:nvPr/>
        </p:nvGrpSpPr>
        <p:grpSpPr>
          <a:xfrm>
            <a:off x="274508" y="935938"/>
            <a:ext cx="6577251" cy="5733423"/>
            <a:chOff x="286921" y="941900"/>
            <a:chExt cx="7265801" cy="5824457"/>
          </a:xfrm>
        </p:grpSpPr>
        <p:grpSp>
          <p:nvGrpSpPr>
            <p:cNvPr id="253" name="Group 252"/>
            <p:cNvGrpSpPr/>
            <p:nvPr/>
          </p:nvGrpSpPr>
          <p:grpSpPr>
            <a:xfrm>
              <a:off x="760089" y="1012947"/>
              <a:ext cx="6495599" cy="5542171"/>
              <a:chOff x="-5264365" y="2137671"/>
              <a:chExt cx="6495599" cy="5542171"/>
            </a:xfrm>
          </p:grpSpPr>
          <p:grpSp>
            <p:nvGrpSpPr>
              <p:cNvPr id="331" name="Group 330"/>
              <p:cNvGrpSpPr/>
              <p:nvPr/>
            </p:nvGrpSpPr>
            <p:grpSpPr>
              <a:xfrm>
                <a:off x="-5208535" y="2137671"/>
                <a:ext cx="6315265" cy="2473514"/>
                <a:chOff x="-5891084" y="2786109"/>
                <a:chExt cx="8602534" cy="3312369"/>
              </a:xfrm>
            </p:grpSpPr>
            <p:sp>
              <p:nvSpPr>
                <p:cNvPr id="336" name="Rectangle 137"/>
                <p:cNvSpPr/>
                <p:nvPr/>
              </p:nvSpPr>
              <p:spPr bwMode="auto">
                <a:xfrm rot="10800000">
                  <a:off x="-5891084" y="2786109"/>
                  <a:ext cx="8208912" cy="3312369"/>
                </a:xfrm>
                <a:prstGeom prst="rect">
                  <a:avLst/>
                </a:prstGeom>
                <a:gradFill>
                  <a:gsLst>
                    <a:gs pos="26000">
                      <a:schemeClr val="bg1">
                        <a:alpha val="32000"/>
                      </a:schemeClr>
                    </a:gs>
                    <a:gs pos="26000">
                      <a:schemeClr val="bg1">
                        <a:alpha val="32000"/>
                      </a:schemeClr>
                    </a:gs>
                    <a:gs pos="64000">
                      <a:schemeClr val="tx1">
                        <a:lumMod val="75000"/>
                        <a:lumOff val="25000"/>
                      </a:schemeClr>
                    </a:gs>
                  </a:gsLst>
                  <a:lin ang="10800000" scaled="0"/>
                </a:gradFill>
                <a:ln w="31750" cap="flat" cmpd="sng" algn="ctr">
                  <a:noFill/>
                  <a:prstDash val="solid"/>
                  <a:round/>
                  <a:headEnd type="none" w="med" len="med"/>
                  <a:tailEnd type="none" w="med" len="med"/>
                </a:ln>
                <a:effectLst>
                  <a:softEdge rad="127000"/>
                </a:effectLst>
              </p:spPr>
              <p:txBody>
                <a:bodyPr wrap="none" anchor="ctr"/>
                <a:lstStyle/>
                <a:p>
                  <a:pPr algn="ctr">
                    <a:defRPr/>
                  </a:pPr>
                  <a:endParaRPr lang="fr-BE" noProof="0" dirty="0"/>
                </a:p>
              </p:txBody>
            </p:sp>
            <p:sp>
              <p:nvSpPr>
                <p:cNvPr id="337" name="TextBox 228"/>
                <p:cNvSpPr txBox="1">
                  <a:spLocks noChangeArrowheads="1"/>
                </p:cNvSpPr>
                <p:nvPr/>
              </p:nvSpPr>
              <p:spPr bwMode="auto">
                <a:xfrm>
                  <a:off x="2387600" y="3719513"/>
                  <a:ext cx="323850" cy="329723"/>
                </a:xfrm>
                <a:prstGeom prst="rect">
                  <a:avLst/>
                </a:prstGeom>
                <a:noFill/>
                <a:ln w="9525">
                  <a:noFill/>
                  <a:miter lim="800000"/>
                  <a:headEnd/>
                  <a:tailEnd/>
                </a:ln>
              </p:spPr>
              <p:txBody>
                <a:bodyPr>
                  <a:spAutoFit/>
                </a:bodyPr>
                <a:lstStyle/>
                <a:p>
                  <a:pPr algn="ctr"/>
                  <a:endParaRPr lang="fr-BE" sz="1000" noProof="0" dirty="0"/>
                </a:p>
              </p:txBody>
            </p:sp>
          </p:grpSp>
          <p:grpSp>
            <p:nvGrpSpPr>
              <p:cNvPr id="332" name="Group 331"/>
              <p:cNvGrpSpPr/>
              <p:nvPr/>
            </p:nvGrpSpPr>
            <p:grpSpPr>
              <a:xfrm>
                <a:off x="-5055953" y="4916865"/>
                <a:ext cx="6287187" cy="2762977"/>
                <a:chOff x="-6060165" y="2459374"/>
                <a:chExt cx="8771614" cy="3312368"/>
              </a:xfrm>
            </p:grpSpPr>
            <p:sp>
              <p:nvSpPr>
                <p:cNvPr id="334" name="Rectangle 137"/>
                <p:cNvSpPr/>
                <p:nvPr/>
              </p:nvSpPr>
              <p:spPr bwMode="auto">
                <a:xfrm rot="10800000">
                  <a:off x="-6060165" y="2459374"/>
                  <a:ext cx="8208913" cy="3312368"/>
                </a:xfrm>
                <a:prstGeom prst="rect">
                  <a:avLst/>
                </a:prstGeom>
                <a:gradFill>
                  <a:gsLst>
                    <a:gs pos="26000">
                      <a:schemeClr val="bg1">
                        <a:alpha val="32000"/>
                      </a:schemeClr>
                    </a:gs>
                    <a:gs pos="26000">
                      <a:schemeClr val="bg1">
                        <a:alpha val="32000"/>
                      </a:schemeClr>
                    </a:gs>
                    <a:gs pos="64000">
                      <a:schemeClr val="tx1">
                        <a:lumMod val="75000"/>
                        <a:lumOff val="25000"/>
                      </a:schemeClr>
                    </a:gs>
                  </a:gsLst>
                  <a:lin ang="10800000" scaled="0"/>
                </a:gradFill>
                <a:ln w="31750" cap="flat" cmpd="sng" algn="ctr">
                  <a:noFill/>
                  <a:prstDash val="solid"/>
                  <a:round/>
                  <a:headEnd type="none" w="med" len="med"/>
                  <a:tailEnd type="none" w="med" len="med"/>
                </a:ln>
                <a:effectLst>
                  <a:softEdge rad="127000"/>
                </a:effectLst>
              </p:spPr>
              <p:txBody>
                <a:bodyPr wrap="none" anchor="ctr"/>
                <a:lstStyle/>
                <a:p>
                  <a:pPr algn="ctr">
                    <a:defRPr/>
                  </a:pPr>
                  <a:endParaRPr lang="fr-BE" noProof="0" dirty="0"/>
                </a:p>
              </p:txBody>
            </p:sp>
            <p:sp>
              <p:nvSpPr>
                <p:cNvPr id="335" name="TextBox 228"/>
                <p:cNvSpPr txBox="1">
                  <a:spLocks noChangeArrowheads="1"/>
                </p:cNvSpPr>
                <p:nvPr/>
              </p:nvSpPr>
              <p:spPr bwMode="auto">
                <a:xfrm>
                  <a:off x="2387600" y="3359597"/>
                  <a:ext cx="323849" cy="295180"/>
                </a:xfrm>
                <a:prstGeom prst="rect">
                  <a:avLst/>
                </a:prstGeom>
                <a:noFill/>
                <a:ln w="9525">
                  <a:noFill/>
                  <a:miter lim="800000"/>
                  <a:headEnd/>
                  <a:tailEnd/>
                </a:ln>
              </p:spPr>
              <p:txBody>
                <a:bodyPr>
                  <a:spAutoFit/>
                </a:bodyPr>
                <a:lstStyle/>
                <a:p>
                  <a:pPr algn="ctr"/>
                  <a:endParaRPr lang="fr-BE" sz="1000" noProof="0" dirty="0"/>
                </a:p>
              </p:txBody>
            </p:sp>
          </p:grpSp>
          <p:sp>
            <p:nvSpPr>
              <p:cNvPr id="333" name="Rectangle 137"/>
              <p:cNvSpPr/>
              <p:nvPr/>
            </p:nvSpPr>
            <p:spPr bwMode="auto">
              <a:xfrm>
                <a:off x="-5264365" y="4929342"/>
                <a:ext cx="6110054" cy="2722889"/>
              </a:xfrm>
              <a:prstGeom prst="rect">
                <a:avLst/>
              </a:prstGeom>
              <a:blipFill dpi="0" rotWithShape="1">
                <a:blip r:embed="rId5" cstate="print">
                  <a:alphaModFix amt="32000"/>
                  <a:extLst>
                    <a:ext uri="{28A0092B-C50C-407E-A947-70E740481C1C}">
                      <a14:useLocalDpi xmlns:a14="http://schemas.microsoft.com/office/drawing/2010/main" val="0"/>
                    </a:ext>
                  </a:extLst>
                </a:blip>
                <a:srcRect/>
                <a:tile tx="0" ty="0" sx="100000" sy="100000" flip="none" algn="tl"/>
              </a:blipFill>
              <a:ln w="31750" cap="flat" cmpd="sng" algn="ctr">
                <a:noFill/>
                <a:prstDash val="solid"/>
                <a:round/>
                <a:headEnd type="none" w="med" len="med"/>
                <a:tailEnd type="none" w="med" len="med"/>
              </a:ln>
              <a:effectLst>
                <a:softEdge rad="127000"/>
              </a:effectLst>
            </p:spPr>
            <p:txBody>
              <a:bodyPr wrap="none" anchor="ctr"/>
              <a:lstStyle/>
              <a:p>
                <a:pPr algn="ctr">
                  <a:defRPr/>
                </a:pPr>
                <a:endParaRPr lang="fr-BE" noProof="0" dirty="0"/>
              </a:p>
            </p:txBody>
          </p:sp>
        </p:grpSp>
        <p:sp>
          <p:nvSpPr>
            <p:cNvPr id="255" name="TextBox 370"/>
            <p:cNvSpPr txBox="1">
              <a:spLocks noChangeArrowheads="1"/>
            </p:cNvSpPr>
            <p:nvPr/>
          </p:nvSpPr>
          <p:spPr bwMode="auto">
            <a:xfrm>
              <a:off x="286921" y="6490132"/>
              <a:ext cx="360363" cy="276225"/>
            </a:xfrm>
            <a:prstGeom prst="rect">
              <a:avLst/>
            </a:prstGeom>
            <a:noFill/>
            <a:ln w="9525">
              <a:noFill/>
              <a:miter lim="800000"/>
              <a:headEnd/>
              <a:tailEnd/>
            </a:ln>
          </p:spPr>
          <p:txBody>
            <a:bodyPr>
              <a:spAutoFit/>
            </a:bodyPr>
            <a:lstStyle/>
            <a:p>
              <a:pPr algn="ctr"/>
              <a:r>
                <a:rPr lang="fr-BE" sz="1200" b="1" noProof="0" dirty="0">
                  <a:solidFill>
                    <a:srgbClr val="0070C0"/>
                  </a:solidFill>
                </a:rPr>
                <a:t>t</a:t>
              </a:r>
            </a:p>
          </p:txBody>
        </p:sp>
        <p:grpSp>
          <p:nvGrpSpPr>
            <p:cNvPr id="258" name="Group 257"/>
            <p:cNvGrpSpPr/>
            <p:nvPr/>
          </p:nvGrpSpPr>
          <p:grpSpPr>
            <a:xfrm>
              <a:off x="867416" y="1199579"/>
              <a:ext cx="6685306" cy="2155506"/>
              <a:chOff x="2279651" y="1678937"/>
              <a:chExt cx="7993062" cy="2686688"/>
            </a:xfrm>
          </p:grpSpPr>
          <p:pic>
            <p:nvPicPr>
              <p:cNvPr id="303" name="Picture 55"/>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048219" y="2949714"/>
                <a:ext cx="239664" cy="238448"/>
              </a:xfrm>
              <a:prstGeom prst="rect">
                <a:avLst/>
              </a:prstGeom>
              <a:noFill/>
              <a:ln w="9525">
                <a:noFill/>
                <a:miter lim="800000"/>
                <a:headEnd/>
                <a:tailEnd/>
              </a:ln>
            </p:spPr>
          </p:pic>
          <p:pic>
            <p:nvPicPr>
              <p:cNvPr id="304" name="Picture 55"/>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675150" y="2548306"/>
                <a:ext cx="239664" cy="238448"/>
              </a:xfrm>
              <a:prstGeom prst="rect">
                <a:avLst/>
              </a:prstGeom>
              <a:noFill/>
              <a:ln w="9525">
                <a:noFill/>
                <a:miter lim="800000"/>
                <a:headEnd/>
                <a:tailEnd/>
              </a:ln>
            </p:spPr>
          </p:pic>
          <p:cxnSp>
            <p:nvCxnSpPr>
              <p:cNvPr id="305" name="Straight Connector 16"/>
              <p:cNvCxnSpPr>
                <a:cxnSpLocks noChangeShapeType="1"/>
              </p:cNvCxnSpPr>
              <p:nvPr/>
            </p:nvCxnSpPr>
            <p:spPr bwMode="auto">
              <a:xfrm flipV="1">
                <a:off x="2640013" y="3875089"/>
                <a:ext cx="7632700" cy="3175"/>
              </a:xfrm>
              <a:prstGeom prst="line">
                <a:avLst/>
              </a:prstGeom>
              <a:noFill/>
              <a:ln w="31750" algn="ctr">
                <a:solidFill>
                  <a:schemeClr val="accent2"/>
                </a:solidFill>
                <a:round/>
                <a:headEnd/>
                <a:tailEnd/>
              </a:ln>
            </p:spPr>
          </p:cxnSp>
          <p:sp>
            <p:nvSpPr>
              <p:cNvPr id="306" name="Rectangle 20"/>
              <p:cNvSpPr>
                <a:spLocks noChangeArrowheads="1"/>
              </p:cNvSpPr>
              <p:nvPr/>
            </p:nvSpPr>
            <p:spPr bwMode="auto">
              <a:xfrm>
                <a:off x="5541577" y="2897580"/>
                <a:ext cx="2275378" cy="446280"/>
              </a:xfrm>
              <a:prstGeom prst="rect">
                <a:avLst/>
              </a:prstGeom>
              <a:solidFill>
                <a:srgbClr val="FFFF00"/>
              </a:solidFill>
              <a:ln w="31750" algn="ctr">
                <a:solidFill>
                  <a:srgbClr val="FFC000"/>
                </a:solidFill>
                <a:round/>
                <a:headEnd/>
                <a:tailEnd/>
              </a:ln>
            </p:spPr>
            <p:txBody>
              <a:bodyPr wrap="none" anchor="ctr"/>
              <a:lstStyle/>
              <a:p>
                <a:pPr algn="ctr"/>
                <a:endParaRPr lang="fr-BE" noProof="0" dirty="0"/>
              </a:p>
            </p:txBody>
          </p:sp>
          <p:cxnSp>
            <p:nvCxnSpPr>
              <p:cNvPr id="307" name="Straight Connector 16"/>
              <p:cNvCxnSpPr>
                <a:cxnSpLocks noChangeShapeType="1"/>
              </p:cNvCxnSpPr>
              <p:nvPr/>
            </p:nvCxnSpPr>
            <p:spPr bwMode="auto">
              <a:xfrm flipV="1">
                <a:off x="2640013" y="4211639"/>
                <a:ext cx="7632700" cy="1587"/>
              </a:xfrm>
              <a:prstGeom prst="line">
                <a:avLst/>
              </a:prstGeom>
              <a:noFill/>
              <a:ln w="31750" algn="ctr">
                <a:solidFill>
                  <a:schemeClr val="accent2"/>
                </a:solidFill>
                <a:round/>
                <a:headEnd/>
                <a:tailEnd/>
              </a:ln>
            </p:spPr>
          </p:cxnSp>
          <p:sp>
            <p:nvSpPr>
              <p:cNvPr id="308" name="Chevron 29"/>
              <p:cNvSpPr>
                <a:spLocks noChangeArrowheads="1"/>
              </p:cNvSpPr>
              <p:nvPr/>
            </p:nvSpPr>
            <p:spPr bwMode="auto">
              <a:xfrm>
                <a:off x="2803526" y="3789363"/>
                <a:ext cx="142875" cy="144462"/>
              </a:xfrm>
              <a:prstGeom prst="chevron">
                <a:avLst>
                  <a:gd name="adj" fmla="val 50000"/>
                </a:avLst>
              </a:prstGeom>
              <a:solidFill>
                <a:schemeClr val="accent1"/>
              </a:solidFill>
              <a:ln w="31750" algn="ctr">
                <a:solidFill>
                  <a:schemeClr val="accent2"/>
                </a:solidFill>
                <a:round/>
                <a:headEnd/>
                <a:tailEnd/>
              </a:ln>
            </p:spPr>
            <p:txBody>
              <a:bodyPr wrap="none" anchor="ctr"/>
              <a:lstStyle/>
              <a:p>
                <a:pPr algn="ctr"/>
                <a:endParaRPr lang="fr-BE" noProof="0" dirty="0"/>
              </a:p>
            </p:txBody>
          </p:sp>
          <p:sp>
            <p:nvSpPr>
              <p:cNvPr id="309" name="Chevron 30"/>
              <p:cNvSpPr>
                <a:spLocks noChangeAspect="1"/>
              </p:cNvSpPr>
              <p:nvPr/>
            </p:nvSpPr>
            <p:spPr bwMode="auto">
              <a:xfrm flipH="1">
                <a:off x="2803526" y="4149726"/>
                <a:ext cx="142875" cy="142875"/>
              </a:xfrm>
              <a:prstGeom prst="chevron">
                <a:avLst>
                  <a:gd name="adj" fmla="val 50000"/>
                </a:avLst>
              </a:prstGeom>
              <a:solidFill>
                <a:schemeClr val="accent1"/>
              </a:solidFill>
              <a:ln w="31750" algn="ctr">
                <a:solidFill>
                  <a:schemeClr val="accent2"/>
                </a:solidFill>
                <a:round/>
                <a:headEnd/>
                <a:tailEnd/>
              </a:ln>
            </p:spPr>
            <p:txBody>
              <a:bodyPr wrap="none" anchor="ctr"/>
              <a:lstStyle/>
              <a:p>
                <a:pPr algn="ctr"/>
                <a:endParaRPr lang="fr-BE" noProof="0" dirty="0"/>
              </a:p>
            </p:txBody>
          </p:sp>
          <p:sp>
            <p:nvSpPr>
              <p:cNvPr id="310" name="TextBox 228"/>
              <p:cNvSpPr txBox="1">
                <a:spLocks noChangeArrowheads="1"/>
              </p:cNvSpPr>
              <p:nvPr/>
            </p:nvSpPr>
            <p:spPr bwMode="auto">
              <a:xfrm>
                <a:off x="2387600" y="3719513"/>
                <a:ext cx="323850" cy="246062"/>
              </a:xfrm>
              <a:prstGeom prst="rect">
                <a:avLst/>
              </a:prstGeom>
              <a:noFill/>
              <a:ln w="9525">
                <a:noFill/>
                <a:miter lim="800000"/>
                <a:headEnd/>
                <a:tailEnd/>
              </a:ln>
            </p:spPr>
            <p:txBody>
              <a:bodyPr>
                <a:spAutoFit/>
              </a:bodyPr>
              <a:lstStyle/>
              <a:p>
                <a:pPr algn="ctr"/>
                <a:r>
                  <a:rPr lang="fr-BE" sz="1000" noProof="0" dirty="0"/>
                  <a:t>A</a:t>
                </a:r>
              </a:p>
            </p:txBody>
          </p:sp>
          <p:sp>
            <p:nvSpPr>
              <p:cNvPr id="311" name="TextBox 229"/>
              <p:cNvSpPr txBox="1">
                <a:spLocks noChangeArrowheads="1"/>
              </p:cNvSpPr>
              <p:nvPr/>
            </p:nvSpPr>
            <p:spPr bwMode="auto">
              <a:xfrm>
                <a:off x="2387600" y="4119563"/>
                <a:ext cx="323850" cy="246062"/>
              </a:xfrm>
              <a:prstGeom prst="rect">
                <a:avLst/>
              </a:prstGeom>
              <a:noFill/>
              <a:ln w="9525">
                <a:noFill/>
                <a:miter lim="800000"/>
                <a:headEnd/>
                <a:tailEnd/>
              </a:ln>
            </p:spPr>
            <p:txBody>
              <a:bodyPr>
                <a:spAutoFit/>
              </a:bodyPr>
              <a:lstStyle/>
              <a:p>
                <a:pPr algn="ctr"/>
                <a:r>
                  <a:rPr lang="fr-BE" sz="1000" noProof="0" dirty="0"/>
                  <a:t>B</a:t>
                </a:r>
              </a:p>
            </p:txBody>
          </p:sp>
          <p:grpSp>
            <p:nvGrpSpPr>
              <p:cNvPr id="312" name="Group 188"/>
              <p:cNvGrpSpPr>
                <a:grpSpLocks noChangeAspect="1"/>
              </p:cNvGrpSpPr>
              <p:nvPr/>
            </p:nvGrpSpPr>
            <p:grpSpPr bwMode="auto">
              <a:xfrm>
                <a:off x="5548939" y="3814765"/>
                <a:ext cx="107950" cy="73025"/>
                <a:chOff x="7956376" y="548680"/>
                <a:chExt cx="216024" cy="144016"/>
              </a:xfrm>
            </p:grpSpPr>
            <p:cxnSp>
              <p:nvCxnSpPr>
                <p:cNvPr id="329" name="Straight Connector 189"/>
                <p:cNvCxnSpPr>
                  <a:cxnSpLocks noChangeShapeType="1"/>
                </p:cNvCxnSpPr>
                <p:nvPr/>
              </p:nvCxnSpPr>
              <p:spPr bwMode="auto">
                <a:xfrm>
                  <a:off x="7956376" y="548680"/>
                  <a:ext cx="216024" cy="144016"/>
                </a:xfrm>
                <a:prstGeom prst="line">
                  <a:avLst/>
                </a:prstGeom>
                <a:noFill/>
                <a:ln w="38100" algn="ctr">
                  <a:solidFill>
                    <a:srgbClr val="FF0000"/>
                  </a:solidFill>
                  <a:round/>
                  <a:headEnd/>
                  <a:tailEnd/>
                </a:ln>
              </p:spPr>
            </p:cxnSp>
            <p:cxnSp>
              <p:nvCxnSpPr>
                <p:cNvPr id="330" name="Straight Connector 190"/>
                <p:cNvCxnSpPr>
                  <a:cxnSpLocks noChangeShapeType="1"/>
                </p:cNvCxnSpPr>
                <p:nvPr/>
              </p:nvCxnSpPr>
              <p:spPr bwMode="auto">
                <a:xfrm flipH="1">
                  <a:off x="7956376" y="548680"/>
                  <a:ext cx="207640" cy="144016"/>
                </a:xfrm>
                <a:prstGeom prst="line">
                  <a:avLst/>
                </a:prstGeom>
                <a:noFill/>
                <a:ln w="38100" algn="ctr">
                  <a:solidFill>
                    <a:srgbClr val="FF0000"/>
                  </a:solidFill>
                  <a:round/>
                  <a:headEnd/>
                  <a:tailEnd/>
                </a:ln>
              </p:spPr>
            </p:cxnSp>
          </p:grpSp>
          <p:grpSp>
            <p:nvGrpSpPr>
              <p:cNvPr id="313" name="Group 188"/>
              <p:cNvGrpSpPr>
                <a:grpSpLocks noChangeAspect="1"/>
              </p:cNvGrpSpPr>
              <p:nvPr/>
            </p:nvGrpSpPr>
            <p:grpSpPr bwMode="auto">
              <a:xfrm>
                <a:off x="7788053" y="3814764"/>
                <a:ext cx="107950" cy="73025"/>
                <a:chOff x="7956376" y="548680"/>
                <a:chExt cx="216024" cy="144016"/>
              </a:xfrm>
            </p:grpSpPr>
            <p:cxnSp>
              <p:nvCxnSpPr>
                <p:cNvPr id="327" name="Straight Connector 189"/>
                <p:cNvCxnSpPr>
                  <a:cxnSpLocks noChangeShapeType="1"/>
                </p:cNvCxnSpPr>
                <p:nvPr/>
              </p:nvCxnSpPr>
              <p:spPr bwMode="auto">
                <a:xfrm>
                  <a:off x="7956376" y="548680"/>
                  <a:ext cx="216024" cy="144016"/>
                </a:xfrm>
                <a:prstGeom prst="line">
                  <a:avLst/>
                </a:prstGeom>
                <a:noFill/>
                <a:ln w="38100" algn="ctr">
                  <a:solidFill>
                    <a:srgbClr val="FF0000"/>
                  </a:solidFill>
                  <a:round/>
                  <a:headEnd/>
                  <a:tailEnd/>
                </a:ln>
              </p:spPr>
            </p:cxnSp>
            <p:cxnSp>
              <p:nvCxnSpPr>
                <p:cNvPr id="328" name="Straight Connector 190"/>
                <p:cNvCxnSpPr>
                  <a:cxnSpLocks noChangeShapeType="1"/>
                </p:cNvCxnSpPr>
                <p:nvPr/>
              </p:nvCxnSpPr>
              <p:spPr bwMode="auto">
                <a:xfrm flipH="1">
                  <a:off x="7956376" y="548680"/>
                  <a:ext cx="207640" cy="144016"/>
                </a:xfrm>
                <a:prstGeom prst="line">
                  <a:avLst/>
                </a:prstGeom>
                <a:noFill/>
                <a:ln w="38100" algn="ctr">
                  <a:solidFill>
                    <a:srgbClr val="FF0000"/>
                  </a:solidFill>
                  <a:round/>
                  <a:headEnd/>
                  <a:tailEnd/>
                </a:ln>
              </p:spPr>
            </p:cxnSp>
          </p:grpSp>
          <p:sp>
            <p:nvSpPr>
              <p:cNvPr id="314" name="TextBox 32"/>
              <p:cNvSpPr txBox="1">
                <a:spLocks noChangeArrowheads="1"/>
              </p:cNvSpPr>
              <p:nvPr/>
            </p:nvSpPr>
            <p:spPr bwMode="auto">
              <a:xfrm>
                <a:off x="2279651" y="3414715"/>
                <a:ext cx="792162" cy="292284"/>
              </a:xfrm>
              <a:prstGeom prst="rect">
                <a:avLst/>
              </a:prstGeom>
              <a:noFill/>
              <a:ln w="9525">
                <a:noFill/>
                <a:miter lim="800000"/>
                <a:headEnd/>
                <a:tailEnd/>
              </a:ln>
            </p:spPr>
            <p:txBody>
              <a:bodyPr>
                <a:spAutoFit/>
              </a:bodyPr>
              <a:lstStyle/>
              <a:p>
                <a:pPr algn="ctr"/>
                <a:r>
                  <a:rPr lang="fr-BE" sz="900" noProof="0" dirty="0"/>
                  <a:t>Namur</a:t>
                </a:r>
              </a:p>
            </p:txBody>
          </p:sp>
          <p:sp>
            <p:nvSpPr>
              <p:cNvPr id="315" name="Rectangle 20"/>
              <p:cNvSpPr>
                <a:spLocks noChangeArrowheads="1"/>
              </p:cNvSpPr>
              <p:nvPr/>
            </p:nvSpPr>
            <p:spPr bwMode="auto">
              <a:xfrm flipH="1">
                <a:off x="5613259" y="3504385"/>
                <a:ext cx="2206541" cy="619942"/>
              </a:xfrm>
              <a:prstGeom prst="rect">
                <a:avLst/>
              </a:prstGeom>
              <a:noFill/>
              <a:ln w="31750" algn="ctr">
                <a:solidFill>
                  <a:srgbClr val="FFC000"/>
                </a:solidFill>
                <a:prstDash val="sysDash"/>
                <a:round/>
                <a:headEnd/>
                <a:tailEnd/>
              </a:ln>
            </p:spPr>
            <p:txBody>
              <a:bodyPr wrap="none" anchor="ctr"/>
              <a:lstStyle/>
              <a:p>
                <a:pPr algn="ctr"/>
                <a:endParaRPr lang="fr-BE" noProof="0" dirty="0"/>
              </a:p>
            </p:txBody>
          </p:sp>
          <p:sp>
            <p:nvSpPr>
              <p:cNvPr id="316" name="Rechthoek 35"/>
              <p:cNvSpPr>
                <a:spLocks noChangeArrowheads="1"/>
              </p:cNvSpPr>
              <p:nvPr/>
            </p:nvSpPr>
            <p:spPr bwMode="auto">
              <a:xfrm>
                <a:off x="4541074" y="1678937"/>
                <a:ext cx="1359845" cy="360362"/>
              </a:xfrm>
              <a:prstGeom prst="rect">
                <a:avLst/>
              </a:prstGeom>
              <a:solidFill>
                <a:srgbClr val="B2B2B2"/>
              </a:solidFill>
              <a:ln w="31750" algn="ctr">
                <a:noFill/>
                <a:round/>
                <a:headEnd/>
                <a:tailEnd/>
              </a:ln>
            </p:spPr>
            <p:txBody>
              <a:bodyPr lIns="0" tIns="0" rIns="0" bIns="0" anchor="ctr"/>
              <a:lstStyle/>
              <a:p>
                <a:pPr algn="ctr"/>
                <a:r>
                  <a:rPr lang="fr-BE" sz="700" b="1" noProof="0" dirty="0">
                    <a:solidFill>
                      <a:schemeClr val="bg1"/>
                    </a:solidFill>
                    <a:latin typeface="+mn-lt"/>
                  </a:rPr>
                  <a:t>AGENT</a:t>
                </a:r>
              </a:p>
              <a:p>
                <a:pPr algn="ctr"/>
                <a:r>
                  <a:rPr lang="fr-BE" sz="700" b="1" noProof="0" dirty="0">
                    <a:solidFill>
                      <a:schemeClr val="bg1"/>
                    </a:solidFill>
                    <a:latin typeface="+mn-lt"/>
                  </a:rPr>
                  <a:t>GARDE-FRONTIÈRE</a:t>
                </a:r>
              </a:p>
              <a:p>
                <a:pPr algn="ctr"/>
                <a:r>
                  <a:rPr lang="fr-BE" sz="700" b="1" noProof="0" dirty="0">
                    <a:solidFill>
                      <a:schemeClr val="bg1"/>
                    </a:solidFill>
                    <a:latin typeface="+mn-lt"/>
                  </a:rPr>
                  <a:t>ENTREPRENEUR</a:t>
                </a:r>
              </a:p>
            </p:txBody>
          </p:sp>
          <p:pic>
            <p:nvPicPr>
              <p:cNvPr id="317" name="Picture 316"/>
              <p:cNvPicPr>
                <a:picLocks noChangeAspect="1"/>
              </p:cNvPicPr>
              <p:nvPr/>
            </p:nvPicPr>
            <p:blipFill>
              <a:blip r:embed="rId7"/>
              <a:stretch>
                <a:fillRect/>
              </a:stretch>
            </p:blipFill>
            <p:spPr>
              <a:xfrm>
                <a:off x="6679266" y="2606780"/>
                <a:ext cx="651755" cy="529551"/>
              </a:xfrm>
              <a:prstGeom prst="rect">
                <a:avLst/>
              </a:prstGeom>
            </p:spPr>
          </p:pic>
          <p:pic>
            <p:nvPicPr>
              <p:cNvPr id="318" name="Picture 317"/>
              <p:cNvPicPr>
                <a:picLocks noChangeAspect="1"/>
              </p:cNvPicPr>
              <p:nvPr/>
            </p:nvPicPr>
            <p:blipFill>
              <a:blip r:embed="rId8"/>
              <a:stretch>
                <a:fillRect/>
              </a:stretch>
            </p:blipFill>
            <p:spPr>
              <a:xfrm>
                <a:off x="7371101" y="2576868"/>
                <a:ext cx="295396" cy="249950"/>
              </a:xfrm>
              <a:prstGeom prst="rect">
                <a:avLst/>
              </a:prstGeom>
            </p:spPr>
          </p:pic>
          <p:grpSp>
            <p:nvGrpSpPr>
              <p:cNvPr id="319" name="Groep 99"/>
              <p:cNvGrpSpPr>
                <a:grpSpLocks/>
              </p:cNvGrpSpPr>
              <p:nvPr/>
            </p:nvGrpSpPr>
            <p:grpSpPr bwMode="auto">
              <a:xfrm>
                <a:off x="7679531" y="3461521"/>
                <a:ext cx="865187" cy="388373"/>
                <a:chOff x="4427984" y="2636912"/>
                <a:chExt cx="864096" cy="432048"/>
              </a:xfrm>
            </p:grpSpPr>
            <p:cxnSp>
              <p:nvCxnSpPr>
                <p:cNvPr id="325" name="Rechte verbindingslijn met pijl 102"/>
                <p:cNvCxnSpPr/>
                <p:nvPr/>
              </p:nvCxnSpPr>
              <p:spPr bwMode="auto">
                <a:xfrm>
                  <a:off x="4716545" y="2636912"/>
                  <a:ext cx="0" cy="432048"/>
                </a:xfrm>
                <a:prstGeom prst="straightConnector1">
                  <a:avLst/>
                </a:prstGeom>
                <a:solidFill>
                  <a:schemeClr val="accent1"/>
                </a:solidFill>
                <a:ln w="9525" cap="flat" cmpd="sng" algn="ctr">
                  <a:solidFill>
                    <a:schemeClr val="accent3"/>
                  </a:solidFill>
                  <a:prstDash val="solid"/>
                  <a:round/>
                  <a:headEnd type="arrow"/>
                  <a:tailEnd type="arrow"/>
                </a:ln>
                <a:effectLst/>
              </p:spPr>
            </p:cxnSp>
            <p:sp>
              <p:nvSpPr>
                <p:cNvPr id="326" name="Tekstvak 104"/>
                <p:cNvSpPr txBox="1"/>
                <p:nvPr/>
              </p:nvSpPr>
              <p:spPr>
                <a:xfrm>
                  <a:off x="4427984" y="2708389"/>
                  <a:ext cx="864096" cy="346831"/>
                </a:xfrm>
                <a:prstGeom prst="rect">
                  <a:avLst/>
                </a:prstGeom>
                <a:noFill/>
                <a:ln w="9525">
                  <a:noFill/>
                </a:ln>
              </p:spPr>
              <p:txBody>
                <a:bodyPr>
                  <a:spAutoFit/>
                </a:bodyPr>
                <a:lstStyle/>
                <a:p>
                  <a:pPr algn="ctr">
                    <a:defRPr/>
                  </a:pPr>
                  <a:r>
                    <a:rPr lang="fr-BE" sz="1000" noProof="0" dirty="0">
                      <a:solidFill>
                        <a:schemeClr val="accent3"/>
                      </a:solidFill>
                    </a:rPr>
                    <a:t>DS</a:t>
                  </a:r>
                </a:p>
              </p:txBody>
            </p:sp>
          </p:grpSp>
          <p:cxnSp>
            <p:nvCxnSpPr>
              <p:cNvPr id="320" name="Straight Connector 111"/>
              <p:cNvCxnSpPr/>
              <p:nvPr/>
            </p:nvCxnSpPr>
            <p:spPr bwMode="auto">
              <a:xfrm flipV="1">
                <a:off x="5162675" y="3438205"/>
                <a:ext cx="2922582" cy="8145"/>
              </a:xfrm>
              <a:prstGeom prst="line">
                <a:avLst/>
              </a:prstGeom>
              <a:solidFill>
                <a:schemeClr val="accent1"/>
              </a:solidFill>
              <a:ln w="12700" cap="flat" cmpd="sng" algn="ctr">
                <a:solidFill>
                  <a:schemeClr val="accent3"/>
                </a:solidFill>
                <a:prstDash val="solid"/>
                <a:round/>
                <a:headEnd type="none" w="med" len="med"/>
                <a:tailEnd type="none" w="med" len="med"/>
              </a:ln>
              <a:effectLst/>
            </p:spPr>
          </p:cxnSp>
          <p:pic>
            <p:nvPicPr>
              <p:cNvPr id="321" name="Picture 320"/>
              <p:cNvPicPr>
                <a:picLocks noChangeAspect="1"/>
              </p:cNvPicPr>
              <p:nvPr/>
            </p:nvPicPr>
            <p:blipFill>
              <a:blip r:embed="rId9"/>
              <a:stretch>
                <a:fillRect/>
              </a:stretch>
            </p:blipFill>
            <p:spPr>
              <a:xfrm>
                <a:off x="4894191" y="2473885"/>
                <a:ext cx="280440" cy="682811"/>
              </a:xfrm>
              <a:prstGeom prst="rect">
                <a:avLst/>
              </a:prstGeom>
            </p:spPr>
          </p:pic>
          <p:cxnSp>
            <p:nvCxnSpPr>
              <p:cNvPr id="322" name="Straight Connector 111"/>
              <p:cNvCxnSpPr/>
              <p:nvPr/>
            </p:nvCxnSpPr>
            <p:spPr bwMode="auto">
              <a:xfrm flipV="1">
                <a:off x="4571738" y="3348781"/>
                <a:ext cx="4104456" cy="28671"/>
              </a:xfrm>
              <a:prstGeom prst="line">
                <a:avLst/>
              </a:prstGeom>
              <a:solidFill>
                <a:schemeClr val="accent1"/>
              </a:solidFill>
              <a:ln w="12700" cap="flat" cmpd="sng" algn="ctr">
                <a:solidFill>
                  <a:srgbClr val="FF0000"/>
                </a:solidFill>
                <a:prstDash val="solid"/>
                <a:round/>
                <a:headEnd type="none" w="med" len="med"/>
                <a:tailEnd type="none" w="med" len="med"/>
              </a:ln>
              <a:effectLst/>
            </p:spPr>
          </p:cxnSp>
          <p:cxnSp>
            <p:nvCxnSpPr>
              <p:cNvPr id="323" name="Straight Arrow Connector 287"/>
              <p:cNvCxnSpPr>
                <a:cxnSpLocks noChangeShapeType="1"/>
              </p:cNvCxnSpPr>
              <p:nvPr/>
            </p:nvCxnSpPr>
            <p:spPr bwMode="auto">
              <a:xfrm>
                <a:off x="5034411" y="2617744"/>
                <a:ext cx="1689822" cy="143164"/>
              </a:xfrm>
              <a:prstGeom prst="straightConnector1">
                <a:avLst/>
              </a:prstGeom>
              <a:noFill/>
              <a:ln w="12700" algn="ctr">
                <a:solidFill>
                  <a:schemeClr val="tx1"/>
                </a:solidFill>
                <a:prstDash val="dash"/>
                <a:round/>
                <a:headEnd/>
                <a:tailEnd type="arrow" w="med" len="med"/>
              </a:ln>
            </p:spPr>
          </p:cxnSp>
          <p:cxnSp>
            <p:nvCxnSpPr>
              <p:cNvPr id="324" name="Straight Arrow Connector 287"/>
              <p:cNvCxnSpPr>
                <a:cxnSpLocks noChangeShapeType="1"/>
              </p:cNvCxnSpPr>
              <p:nvPr/>
            </p:nvCxnSpPr>
            <p:spPr bwMode="auto">
              <a:xfrm>
                <a:off x="5034411" y="2643091"/>
                <a:ext cx="186585" cy="712886"/>
              </a:xfrm>
              <a:prstGeom prst="straightConnector1">
                <a:avLst/>
              </a:prstGeom>
              <a:noFill/>
              <a:ln w="12700" algn="ctr">
                <a:solidFill>
                  <a:schemeClr val="tx1"/>
                </a:solidFill>
                <a:prstDash val="dash"/>
                <a:round/>
                <a:headEnd/>
                <a:tailEnd type="arrow" w="med" len="med"/>
              </a:ln>
            </p:spPr>
          </p:cxnSp>
        </p:grpSp>
        <p:pic>
          <p:nvPicPr>
            <p:cNvPr id="259" name="Picture 258"/>
            <p:cNvPicPr>
              <a:picLocks noChangeAspect="1"/>
            </p:cNvPicPr>
            <p:nvPr/>
          </p:nvPicPr>
          <p:blipFill>
            <a:blip r:embed="rId10"/>
            <a:stretch>
              <a:fillRect/>
            </a:stretch>
          </p:blipFill>
          <p:spPr>
            <a:xfrm>
              <a:off x="4763192" y="1544622"/>
              <a:ext cx="128027" cy="292633"/>
            </a:xfrm>
            <a:prstGeom prst="rect">
              <a:avLst/>
            </a:prstGeom>
          </p:spPr>
        </p:pic>
        <p:pic>
          <p:nvPicPr>
            <p:cNvPr id="260" name="Picture 25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245687" y="1568528"/>
              <a:ext cx="124497" cy="291633"/>
            </a:xfrm>
            <a:prstGeom prst="rect">
              <a:avLst/>
            </a:prstGeom>
          </p:spPr>
        </p:pic>
        <p:cxnSp>
          <p:nvCxnSpPr>
            <p:cNvPr id="261" name="Straight Arrow Connector 287"/>
            <p:cNvCxnSpPr>
              <a:cxnSpLocks noChangeShapeType="1"/>
            </p:cNvCxnSpPr>
            <p:nvPr/>
          </p:nvCxnSpPr>
          <p:spPr bwMode="auto">
            <a:xfrm>
              <a:off x="3445710" y="1753252"/>
              <a:ext cx="1224006" cy="874"/>
            </a:xfrm>
            <a:prstGeom prst="straightConnector1">
              <a:avLst/>
            </a:prstGeom>
            <a:noFill/>
            <a:ln w="12700" algn="ctr">
              <a:solidFill>
                <a:schemeClr val="tx1"/>
              </a:solidFill>
              <a:prstDash val="dash"/>
              <a:round/>
              <a:headEnd/>
              <a:tailEnd type="arrow" w="med" len="med"/>
            </a:ln>
          </p:spPr>
        </p:cxnSp>
        <p:pic>
          <p:nvPicPr>
            <p:cNvPr id="262" name="Picture 261" descr="D:\Documents And Settings\GQR7802\Local Settings\Temporary Internet Files\Content.IE5\HNYX0581\MC900441310[1].png"/>
            <p:cNvPicPr/>
            <p:nvPr/>
          </p:nvPicPr>
          <p:blipFill>
            <a:blip r:embed="rId12" cstate="print"/>
            <a:srcRect/>
            <a:stretch>
              <a:fillRect/>
            </a:stretch>
          </p:blipFill>
          <p:spPr bwMode="auto">
            <a:xfrm>
              <a:off x="4026358" y="1601059"/>
              <a:ext cx="182665" cy="243362"/>
            </a:xfrm>
            <a:prstGeom prst="rect">
              <a:avLst/>
            </a:prstGeom>
            <a:noFill/>
          </p:spPr>
        </p:pic>
        <p:grpSp>
          <p:nvGrpSpPr>
            <p:cNvPr id="263" name="Group 262"/>
            <p:cNvGrpSpPr/>
            <p:nvPr/>
          </p:nvGrpSpPr>
          <p:grpSpPr>
            <a:xfrm>
              <a:off x="878588" y="4527872"/>
              <a:ext cx="6657572" cy="1762180"/>
              <a:chOff x="1260953" y="3409891"/>
              <a:chExt cx="7993062" cy="2326813"/>
            </a:xfrm>
          </p:grpSpPr>
          <p:cxnSp>
            <p:nvCxnSpPr>
              <p:cNvPr id="270" name="Straight Connector 16"/>
              <p:cNvCxnSpPr>
                <a:cxnSpLocks noChangeShapeType="1"/>
              </p:cNvCxnSpPr>
              <p:nvPr/>
            </p:nvCxnSpPr>
            <p:spPr bwMode="auto">
              <a:xfrm flipV="1">
                <a:off x="1621315" y="5246168"/>
                <a:ext cx="7632700" cy="3175"/>
              </a:xfrm>
              <a:prstGeom prst="line">
                <a:avLst/>
              </a:prstGeom>
              <a:noFill/>
              <a:ln w="31750" algn="ctr">
                <a:solidFill>
                  <a:schemeClr val="accent2"/>
                </a:solidFill>
                <a:round/>
                <a:headEnd/>
                <a:tailEnd/>
              </a:ln>
            </p:spPr>
          </p:cxnSp>
          <p:cxnSp>
            <p:nvCxnSpPr>
              <p:cNvPr id="271" name="Straight Connector 16"/>
              <p:cNvCxnSpPr>
                <a:cxnSpLocks noChangeShapeType="1"/>
              </p:cNvCxnSpPr>
              <p:nvPr/>
            </p:nvCxnSpPr>
            <p:spPr bwMode="auto">
              <a:xfrm flipV="1">
                <a:off x="1621315" y="5582718"/>
                <a:ext cx="7632700" cy="1587"/>
              </a:xfrm>
              <a:prstGeom prst="line">
                <a:avLst/>
              </a:prstGeom>
              <a:noFill/>
              <a:ln w="31750" algn="ctr">
                <a:solidFill>
                  <a:schemeClr val="accent2"/>
                </a:solidFill>
                <a:round/>
                <a:headEnd/>
                <a:tailEnd/>
              </a:ln>
            </p:spPr>
          </p:cxnSp>
          <p:sp>
            <p:nvSpPr>
              <p:cNvPr id="272" name="Chevron 29"/>
              <p:cNvSpPr>
                <a:spLocks noChangeArrowheads="1"/>
              </p:cNvSpPr>
              <p:nvPr/>
            </p:nvSpPr>
            <p:spPr bwMode="auto">
              <a:xfrm>
                <a:off x="1784828" y="5160442"/>
                <a:ext cx="142875" cy="144462"/>
              </a:xfrm>
              <a:prstGeom prst="chevron">
                <a:avLst>
                  <a:gd name="adj" fmla="val 50000"/>
                </a:avLst>
              </a:prstGeom>
              <a:solidFill>
                <a:schemeClr val="accent1"/>
              </a:solidFill>
              <a:ln w="31750" algn="ctr">
                <a:solidFill>
                  <a:schemeClr val="accent2"/>
                </a:solidFill>
                <a:round/>
                <a:headEnd/>
                <a:tailEnd/>
              </a:ln>
            </p:spPr>
            <p:txBody>
              <a:bodyPr wrap="none" anchor="ctr"/>
              <a:lstStyle/>
              <a:p>
                <a:pPr algn="ctr"/>
                <a:endParaRPr lang="fr-BE" noProof="0" dirty="0"/>
              </a:p>
            </p:txBody>
          </p:sp>
          <p:sp>
            <p:nvSpPr>
              <p:cNvPr id="273" name="Chevron 30"/>
              <p:cNvSpPr>
                <a:spLocks noChangeAspect="1"/>
              </p:cNvSpPr>
              <p:nvPr/>
            </p:nvSpPr>
            <p:spPr bwMode="auto">
              <a:xfrm flipH="1">
                <a:off x="1784828" y="5520805"/>
                <a:ext cx="142875" cy="142875"/>
              </a:xfrm>
              <a:prstGeom prst="chevron">
                <a:avLst>
                  <a:gd name="adj" fmla="val 50000"/>
                </a:avLst>
              </a:prstGeom>
              <a:solidFill>
                <a:schemeClr val="accent1"/>
              </a:solidFill>
              <a:ln w="31750" algn="ctr">
                <a:solidFill>
                  <a:schemeClr val="accent2"/>
                </a:solidFill>
                <a:round/>
                <a:headEnd/>
                <a:tailEnd/>
              </a:ln>
            </p:spPr>
            <p:txBody>
              <a:bodyPr wrap="none" anchor="ctr"/>
              <a:lstStyle/>
              <a:p>
                <a:pPr algn="ctr"/>
                <a:endParaRPr lang="fr-BE" noProof="0" dirty="0"/>
              </a:p>
            </p:txBody>
          </p:sp>
          <p:sp>
            <p:nvSpPr>
              <p:cNvPr id="274" name="TextBox 228"/>
              <p:cNvSpPr txBox="1">
                <a:spLocks noChangeArrowheads="1"/>
              </p:cNvSpPr>
              <p:nvPr/>
            </p:nvSpPr>
            <p:spPr bwMode="auto">
              <a:xfrm>
                <a:off x="1368902" y="5090592"/>
                <a:ext cx="323850" cy="246062"/>
              </a:xfrm>
              <a:prstGeom prst="rect">
                <a:avLst/>
              </a:prstGeom>
              <a:noFill/>
              <a:ln w="9525">
                <a:noFill/>
                <a:miter lim="800000"/>
                <a:headEnd/>
                <a:tailEnd/>
              </a:ln>
            </p:spPr>
            <p:txBody>
              <a:bodyPr>
                <a:spAutoFit/>
              </a:bodyPr>
              <a:lstStyle/>
              <a:p>
                <a:pPr algn="ctr"/>
                <a:r>
                  <a:rPr lang="fr-BE" sz="1000" noProof="0" dirty="0"/>
                  <a:t>A</a:t>
                </a:r>
              </a:p>
            </p:txBody>
          </p:sp>
          <p:sp>
            <p:nvSpPr>
              <p:cNvPr id="275" name="TextBox 229"/>
              <p:cNvSpPr txBox="1">
                <a:spLocks noChangeArrowheads="1"/>
              </p:cNvSpPr>
              <p:nvPr/>
            </p:nvSpPr>
            <p:spPr bwMode="auto">
              <a:xfrm>
                <a:off x="1368902" y="5490642"/>
                <a:ext cx="323850" cy="246062"/>
              </a:xfrm>
              <a:prstGeom prst="rect">
                <a:avLst/>
              </a:prstGeom>
              <a:noFill/>
              <a:ln w="9525">
                <a:noFill/>
                <a:miter lim="800000"/>
                <a:headEnd/>
                <a:tailEnd/>
              </a:ln>
            </p:spPr>
            <p:txBody>
              <a:bodyPr>
                <a:spAutoFit/>
              </a:bodyPr>
              <a:lstStyle/>
              <a:p>
                <a:pPr algn="ctr"/>
                <a:r>
                  <a:rPr lang="fr-BE" sz="1000" noProof="0" dirty="0"/>
                  <a:t>B</a:t>
                </a:r>
              </a:p>
            </p:txBody>
          </p:sp>
          <p:sp>
            <p:nvSpPr>
              <p:cNvPr id="276" name="Rectangle 20"/>
              <p:cNvSpPr>
                <a:spLocks noChangeArrowheads="1"/>
              </p:cNvSpPr>
              <p:nvPr/>
            </p:nvSpPr>
            <p:spPr bwMode="auto">
              <a:xfrm>
                <a:off x="4729455" y="4370151"/>
                <a:ext cx="1877646" cy="365125"/>
              </a:xfrm>
              <a:prstGeom prst="rect">
                <a:avLst/>
              </a:prstGeom>
              <a:solidFill>
                <a:srgbClr val="FFFF00"/>
              </a:solidFill>
              <a:ln w="31750" algn="ctr">
                <a:solidFill>
                  <a:srgbClr val="FFC000"/>
                </a:solidFill>
                <a:round/>
                <a:headEnd/>
                <a:tailEnd/>
              </a:ln>
            </p:spPr>
            <p:txBody>
              <a:bodyPr wrap="none" anchor="ctr"/>
              <a:lstStyle/>
              <a:p>
                <a:pPr algn="ctr"/>
                <a:endParaRPr lang="fr-BE" noProof="0" dirty="0"/>
              </a:p>
            </p:txBody>
          </p:sp>
          <p:grpSp>
            <p:nvGrpSpPr>
              <p:cNvPr id="277" name="Group 188"/>
              <p:cNvGrpSpPr>
                <a:grpSpLocks noChangeAspect="1"/>
              </p:cNvGrpSpPr>
              <p:nvPr/>
            </p:nvGrpSpPr>
            <p:grpSpPr bwMode="auto">
              <a:xfrm>
                <a:off x="4608988" y="5209655"/>
                <a:ext cx="107950" cy="73025"/>
                <a:chOff x="7956376" y="548680"/>
                <a:chExt cx="216024" cy="144016"/>
              </a:xfrm>
            </p:grpSpPr>
            <p:cxnSp>
              <p:nvCxnSpPr>
                <p:cNvPr id="301" name="Straight Connector 189"/>
                <p:cNvCxnSpPr>
                  <a:cxnSpLocks noChangeShapeType="1"/>
                </p:cNvCxnSpPr>
                <p:nvPr/>
              </p:nvCxnSpPr>
              <p:spPr bwMode="auto">
                <a:xfrm>
                  <a:off x="7956376" y="548680"/>
                  <a:ext cx="216024" cy="144016"/>
                </a:xfrm>
                <a:prstGeom prst="line">
                  <a:avLst/>
                </a:prstGeom>
                <a:noFill/>
                <a:ln w="38100" algn="ctr">
                  <a:solidFill>
                    <a:srgbClr val="FF0000"/>
                  </a:solidFill>
                  <a:round/>
                  <a:headEnd/>
                  <a:tailEnd/>
                </a:ln>
              </p:spPr>
            </p:cxnSp>
            <p:cxnSp>
              <p:nvCxnSpPr>
                <p:cNvPr id="302" name="Straight Connector 190"/>
                <p:cNvCxnSpPr>
                  <a:cxnSpLocks noChangeShapeType="1"/>
                </p:cNvCxnSpPr>
                <p:nvPr/>
              </p:nvCxnSpPr>
              <p:spPr bwMode="auto">
                <a:xfrm flipH="1">
                  <a:off x="7956376" y="548680"/>
                  <a:ext cx="207640" cy="144016"/>
                </a:xfrm>
                <a:prstGeom prst="line">
                  <a:avLst/>
                </a:prstGeom>
                <a:noFill/>
                <a:ln w="38100" algn="ctr">
                  <a:solidFill>
                    <a:srgbClr val="FF0000"/>
                  </a:solidFill>
                  <a:round/>
                  <a:headEnd/>
                  <a:tailEnd/>
                </a:ln>
              </p:spPr>
            </p:cxnSp>
          </p:grpSp>
          <p:grpSp>
            <p:nvGrpSpPr>
              <p:cNvPr id="278" name="Group 188"/>
              <p:cNvGrpSpPr>
                <a:grpSpLocks noChangeAspect="1"/>
              </p:cNvGrpSpPr>
              <p:nvPr/>
            </p:nvGrpSpPr>
            <p:grpSpPr bwMode="auto">
              <a:xfrm>
                <a:off x="6458428" y="5220771"/>
                <a:ext cx="107950" cy="73025"/>
                <a:chOff x="7956376" y="548680"/>
                <a:chExt cx="216024" cy="144016"/>
              </a:xfrm>
            </p:grpSpPr>
            <p:cxnSp>
              <p:nvCxnSpPr>
                <p:cNvPr id="299" name="Straight Connector 189"/>
                <p:cNvCxnSpPr>
                  <a:cxnSpLocks noChangeShapeType="1"/>
                </p:cNvCxnSpPr>
                <p:nvPr/>
              </p:nvCxnSpPr>
              <p:spPr bwMode="auto">
                <a:xfrm>
                  <a:off x="7956376" y="548680"/>
                  <a:ext cx="216024" cy="144016"/>
                </a:xfrm>
                <a:prstGeom prst="line">
                  <a:avLst/>
                </a:prstGeom>
                <a:noFill/>
                <a:ln w="38100" algn="ctr">
                  <a:solidFill>
                    <a:srgbClr val="FF0000"/>
                  </a:solidFill>
                  <a:round/>
                  <a:headEnd/>
                  <a:tailEnd/>
                </a:ln>
              </p:spPr>
            </p:cxnSp>
            <p:cxnSp>
              <p:nvCxnSpPr>
                <p:cNvPr id="300" name="Straight Connector 190"/>
                <p:cNvCxnSpPr>
                  <a:cxnSpLocks noChangeShapeType="1"/>
                </p:cNvCxnSpPr>
                <p:nvPr/>
              </p:nvCxnSpPr>
              <p:spPr bwMode="auto">
                <a:xfrm flipH="1">
                  <a:off x="7956376" y="548680"/>
                  <a:ext cx="207640" cy="144016"/>
                </a:xfrm>
                <a:prstGeom prst="line">
                  <a:avLst/>
                </a:prstGeom>
                <a:noFill/>
                <a:ln w="38100" algn="ctr">
                  <a:solidFill>
                    <a:srgbClr val="FF0000"/>
                  </a:solidFill>
                  <a:round/>
                  <a:headEnd/>
                  <a:tailEnd/>
                </a:ln>
              </p:spPr>
            </p:cxnSp>
          </p:grpSp>
          <p:sp>
            <p:nvSpPr>
              <p:cNvPr id="279" name="TextBox 32"/>
              <p:cNvSpPr txBox="1">
                <a:spLocks noChangeArrowheads="1"/>
              </p:cNvSpPr>
              <p:nvPr/>
            </p:nvSpPr>
            <p:spPr bwMode="auto">
              <a:xfrm>
                <a:off x="8075095" y="4941372"/>
                <a:ext cx="1136491" cy="309634"/>
              </a:xfrm>
              <a:prstGeom prst="rect">
                <a:avLst/>
              </a:prstGeom>
              <a:noFill/>
              <a:ln w="9525">
                <a:noFill/>
                <a:miter lim="800000"/>
                <a:headEnd/>
                <a:tailEnd/>
              </a:ln>
            </p:spPr>
            <p:txBody>
              <a:bodyPr wrap="square">
                <a:spAutoFit/>
              </a:bodyPr>
              <a:lstStyle/>
              <a:p>
                <a:pPr algn="ctr"/>
                <a:r>
                  <a:rPr lang="fr-BE" sz="900" noProof="0" dirty="0"/>
                  <a:t>Arlon</a:t>
                </a:r>
              </a:p>
            </p:txBody>
          </p:sp>
          <p:sp>
            <p:nvSpPr>
              <p:cNvPr id="280" name="TextBox 32"/>
              <p:cNvSpPr txBox="1">
                <a:spLocks noChangeArrowheads="1"/>
              </p:cNvSpPr>
              <p:nvPr/>
            </p:nvSpPr>
            <p:spPr bwMode="auto">
              <a:xfrm>
                <a:off x="1260953" y="4785793"/>
                <a:ext cx="792163" cy="309634"/>
              </a:xfrm>
              <a:prstGeom prst="rect">
                <a:avLst/>
              </a:prstGeom>
              <a:noFill/>
              <a:ln w="9525">
                <a:noFill/>
                <a:miter lim="800000"/>
                <a:headEnd/>
                <a:tailEnd/>
              </a:ln>
            </p:spPr>
            <p:txBody>
              <a:bodyPr>
                <a:spAutoFit/>
              </a:bodyPr>
              <a:lstStyle/>
              <a:p>
                <a:pPr algn="ctr"/>
                <a:r>
                  <a:rPr lang="fr-BE" sz="900" noProof="0" dirty="0"/>
                  <a:t>Namur</a:t>
                </a:r>
              </a:p>
            </p:txBody>
          </p:sp>
          <p:sp>
            <p:nvSpPr>
              <p:cNvPr id="281" name="Rectangle 20"/>
              <p:cNvSpPr>
                <a:spLocks noChangeArrowheads="1"/>
              </p:cNvSpPr>
              <p:nvPr/>
            </p:nvSpPr>
            <p:spPr bwMode="auto">
              <a:xfrm flipH="1">
                <a:off x="4681217" y="4929716"/>
                <a:ext cx="1820073" cy="541877"/>
              </a:xfrm>
              <a:prstGeom prst="rect">
                <a:avLst/>
              </a:prstGeom>
              <a:noFill/>
              <a:ln w="31750" algn="ctr">
                <a:solidFill>
                  <a:srgbClr val="FFC000"/>
                </a:solidFill>
                <a:prstDash val="sysDash"/>
                <a:round/>
                <a:headEnd/>
                <a:tailEnd/>
              </a:ln>
            </p:spPr>
            <p:txBody>
              <a:bodyPr wrap="none" anchor="ctr"/>
              <a:lstStyle/>
              <a:p>
                <a:pPr algn="ctr"/>
                <a:endParaRPr lang="fr-BE" noProof="0" dirty="0"/>
              </a:p>
            </p:txBody>
          </p:sp>
          <p:sp>
            <p:nvSpPr>
              <p:cNvPr id="282" name="Rectangular Callout 50"/>
              <p:cNvSpPr>
                <a:spLocks noChangeArrowheads="1"/>
              </p:cNvSpPr>
              <p:nvPr/>
            </p:nvSpPr>
            <p:spPr bwMode="auto">
              <a:xfrm>
                <a:off x="1937857" y="4009392"/>
                <a:ext cx="1081088" cy="215900"/>
              </a:xfrm>
              <a:prstGeom prst="wedgeRectCallout">
                <a:avLst>
                  <a:gd name="adj1" fmla="val 92455"/>
                  <a:gd name="adj2" fmla="val -15341"/>
                </a:avLst>
              </a:prstGeom>
              <a:solidFill>
                <a:srgbClr val="FF0000"/>
              </a:solidFill>
              <a:ln w="31750" algn="ctr">
                <a:solidFill>
                  <a:srgbClr val="FF0000"/>
                </a:solidFill>
                <a:round/>
                <a:headEnd/>
                <a:tailEnd/>
              </a:ln>
            </p:spPr>
            <p:txBody>
              <a:bodyPr wrap="none" anchor="ctr"/>
              <a:lstStyle/>
              <a:p>
                <a:pPr algn="ctr">
                  <a:defRPr/>
                </a:pPr>
                <a:r>
                  <a:rPr lang="fr-BE" sz="1200" b="1" noProof="0" dirty="0">
                    <a:solidFill>
                      <a:schemeClr val="bg1"/>
                    </a:solidFill>
                  </a:rPr>
                  <a:t>ALARME !</a:t>
                </a:r>
              </a:p>
            </p:txBody>
          </p:sp>
          <p:sp>
            <p:nvSpPr>
              <p:cNvPr id="283" name="Rechthoek 35"/>
              <p:cNvSpPr>
                <a:spLocks noChangeArrowheads="1"/>
              </p:cNvSpPr>
              <p:nvPr/>
            </p:nvSpPr>
            <p:spPr bwMode="auto">
              <a:xfrm>
                <a:off x="2885934" y="3409891"/>
                <a:ext cx="1090161" cy="360362"/>
              </a:xfrm>
              <a:prstGeom prst="rect">
                <a:avLst/>
              </a:prstGeom>
              <a:solidFill>
                <a:srgbClr val="B2B2B2"/>
              </a:solidFill>
              <a:ln w="31750" algn="ctr">
                <a:noFill/>
                <a:round/>
                <a:headEnd/>
                <a:tailEnd/>
              </a:ln>
            </p:spPr>
            <p:txBody>
              <a:bodyPr lIns="0" tIns="0" rIns="0" bIns="0" anchor="ctr"/>
              <a:lstStyle/>
              <a:p>
                <a:pPr algn="ctr"/>
                <a:r>
                  <a:rPr lang="fr-BE" sz="700" b="1" noProof="0" dirty="0">
                    <a:solidFill>
                      <a:schemeClr val="bg1"/>
                    </a:solidFill>
                    <a:latin typeface="+mn-lt"/>
                  </a:rPr>
                  <a:t>AGENT</a:t>
                </a:r>
              </a:p>
              <a:p>
                <a:pPr algn="ctr"/>
                <a:r>
                  <a:rPr lang="fr-BE" sz="700" b="1" noProof="0" dirty="0">
                    <a:solidFill>
                      <a:schemeClr val="bg1"/>
                    </a:solidFill>
                    <a:latin typeface="+mn-lt"/>
                  </a:rPr>
                  <a:t>GARDE-FRONTIÈRE</a:t>
                </a:r>
              </a:p>
              <a:p>
                <a:pPr algn="ctr"/>
                <a:r>
                  <a:rPr lang="fr-BE" sz="700" b="1" noProof="0" dirty="0">
                    <a:solidFill>
                      <a:schemeClr val="bg1"/>
                    </a:solidFill>
                    <a:latin typeface="+mn-lt"/>
                  </a:rPr>
                  <a:t>ENTREPRENEUR</a:t>
                </a:r>
                <a:endParaRPr lang="fr-BE" sz="900" b="1" noProof="0" dirty="0">
                  <a:solidFill>
                    <a:schemeClr val="bg1"/>
                  </a:solidFill>
                  <a:latin typeface="+mn-lt"/>
                </a:endParaRPr>
              </a:p>
            </p:txBody>
          </p:sp>
          <p:pic>
            <p:nvPicPr>
              <p:cNvPr id="284" name="Picture 283"/>
              <p:cNvPicPr>
                <a:picLocks noChangeAspect="1"/>
              </p:cNvPicPr>
              <p:nvPr/>
            </p:nvPicPr>
            <p:blipFill>
              <a:blip r:embed="rId7"/>
              <a:stretch>
                <a:fillRect/>
              </a:stretch>
            </p:blipFill>
            <p:spPr>
              <a:xfrm>
                <a:off x="5859899" y="4102227"/>
                <a:ext cx="674509" cy="548039"/>
              </a:xfrm>
              <a:prstGeom prst="rect">
                <a:avLst/>
              </a:prstGeom>
            </p:spPr>
          </p:pic>
          <p:cxnSp>
            <p:nvCxnSpPr>
              <p:cNvPr id="285" name="Straight Arrow Connector 287"/>
              <p:cNvCxnSpPr>
                <a:cxnSpLocks noChangeShapeType="1"/>
              </p:cNvCxnSpPr>
              <p:nvPr/>
            </p:nvCxnSpPr>
            <p:spPr bwMode="auto">
              <a:xfrm>
                <a:off x="3823406" y="4065206"/>
                <a:ext cx="2049434" cy="346200"/>
              </a:xfrm>
              <a:prstGeom prst="straightConnector1">
                <a:avLst/>
              </a:prstGeom>
              <a:noFill/>
              <a:ln w="12700" algn="ctr">
                <a:solidFill>
                  <a:schemeClr val="tx1"/>
                </a:solidFill>
                <a:prstDash val="dash"/>
                <a:round/>
                <a:headEnd/>
                <a:tailEnd type="arrow" w="med" len="med"/>
              </a:ln>
            </p:spPr>
          </p:cxnSp>
          <p:grpSp>
            <p:nvGrpSpPr>
              <p:cNvPr id="286" name="Groep 99"/>
              <p:cNvGrpSpPr>
                <a:grpSpLocks/>
              </p:cNvGrpSpPr>
              <p:nvPr/>
            </p:nvGrpSpPr>
            <p:grpSpPr bwMode="auto">
              <a:xfrm>
                <a:off x="6651265" y="4929717"/>
                <a:ext cx="865187" cy="386467"/>
                <a:chOff x="4427984" y="2636912"/>
                <a:chExt cx="864096" cy="491621"/>
              </a:xfrm>
            </p:grpSpPr>
            <p:cxnSp>
              <p:nvCxnSpPr>
                <p:cNvPr id="297" name="Rechte verbindingslijn met pijl 102"/>
                <p:cNvCxnSpPr/>
                <p:nvPr/>
              </p:nvCxnSpPr>
              <p:spPr bwMode="auto">
                <a:xfrm>
                  <a:off x="4716545" y="2636912"/>
                  <a:ext cx="0" cy="432048"/>
                </a:xfrm>
                <a:prstGeom prst="straightConnector1">
                  <a:avLst/>
                </a:prstGeom>
                <a:solidFill>
                  <a:schemeClr val="accent1"/>
                </a:solidFill>
                <a:ln w="9525" cap="flat" cmpd="sng" algn="ctr">
                  <a:solidFill>
                    <a:schemeClr val="accent3"/>
                  </a:solidFill>
                  <a:prstDash val="solid"/>
                  <a:round/>
                  <a:headEnd type="arrow"/>
                  <a:tailEnd type="arrow"/>
                </a:ln>
                <a:effectLst/>
              </p:spPr>
            </p:cxnSp>
            <p:sp>
              <p:nvSpPr>
                <p:cNvPr id="298" name="Tekstvak 104"/>
                <p:cNvSpPr txBox="1"/>
                <p:nvPr/>
              </p:nvSpPr>
              <p:spPr>
                <a:xfrm>
                  <a:off x="4427984" y="2708390"/>
                  <a:ext cx="864096" cy="420143"/>
                </a:xfrm>
                <a:prstGeom prst="rect">
                  <a:avLst/>
                </a:prstGeom>
                <a:noFill/>
                <a:ln w="9525">
                  <a:noFill/>
                </a:ln>
              </p:spPr>
              <p:txBody>
                <a:bodyPr>
                  <a:spAutoFit/>
                </a:bodyPr>
                <a:lstStyle/>
                <a:p>
                  <a:pPr algn="ctr">
                    <a:defRPr/>
                  </a:pPr>
                  <a:r>
                    <a:rPr lang="fr-BE" sz="1000" noProof="0" dirty="0">
                      <a:solidFill>
                        <a:schemeClr val="accent3"/>
                      </a:solidFill>
                    </a:rPr>
                    <a:t>DS</a:t>
                  </a:r>
                </a:p>
              </p:txBody>
            </p:sp>
          </p:grpSp>
          <p:cxnSp>
            <p:nvCxnSpPr>
              <p:cNvPr id="287" name="Straight Connector 111"/>
              <p:cNvCxnSpPr/>
              <p:nvPr/>
            </p:nvCxnSpPr>
            <p:spPr bwMode="auto">
              <a:xfrm>
                <a:off x="3793257" y="4893771"/>
                <a:ext cx="3192221" cy="10939"/>
              </a:xfrm>
              <a:prstGeom prst="line">
                <a:avLst/>
              </a:prstGeom>
              <a:solidFill>
                <a:schemeClr val="accent1"/>
              </a:solidFill>
              <a:ln w="12700" cap="flat" cmpd="sng" algn="ctr">
                <a:solidFill>
                  <a:schemeClr val="accent3"/>
                </a:solidFill>
                <a:prstDash val="solid"/>
                <a:round/>
                <a:headEnd type="none" w="med" len="med"/>
                <a:tailEnd type="none" w="med" len="med"/>
              </a:ln>
              <a:effectLst/>
            </p:spPr>
          </p:cxnSp>
          <p:pic>
            <p:nvPicPr>
              <p:cNvPr id="288" name="Picture 287"/>
              <p:cNvPicPr>
                <a:picLocks noChangeAspect="1"/>
              </p:cNvPicPr>
              <p:nvPr/>
            </p:nvPicPr>
            <p:blipFill>
              <a:blip r:embed="rId9"/>
              <a:stretch>
                <a:fillRect/>
              </a:stretch>
            </p:blipFill>
            <p:spPr>
              <a:xfrm>
                <a:off x="3604439" y="3934427"/>
                <a:ext cx="280440" cy="682811"/>
              </a:xfrm>
              <a:prstGeom prst="rect">
                <a:avLst/>
              </a:prstGeom>
            </p:spPr>
          </p:pic>
          <p:cxnSp>
            <p:nvCxnSpPr>
              <p:cNvPr id="289" name="Straight Connector 111"/>
              <p:cNvCxnSpPr/>
              <p:nvPr/>
            </p:nvCxnSpPr>
            <p:spPr bwMode="auto">
              <a:xfrm flipV="1">
                <a:off x="3421157" y="4784489"/>
                <a:ext cx="4104456" cy="28671"/>
              </a:xfrm>
              <a:prstGeom prst="line">
                <a:avLst/>
              </a:prstGeom>
              <a:solidFill>
                <a:schemeClr val="accent1"/>
              </a:solidFill>
              <a:ln w="12700" cap="flat" cmpd="sng" algn="ctr">
                <a:solidFill>
                  <a:srgbClr val="FF0000"/>
                </a:solidFill>
                <a:prstDash val="solid"/>
                <a:round/>
                <a:headEnd type="none" w="med" len="med"/>
                <a:tailEnd type="none" w="med" len="med"/>
              </a:ln>
              <a:effectLst/>
            </p:spPr>
          </p:cxnSp>
          <p:cxnSp>
            <p:nvCxnSpPr>
              <p:cNvPr id="290" name="Straight Arrow Connector 287"/>
              <p:cNvCxnSpPr>
                <a:cxnSpLocks noChangeShapeType="1"/>
              </p:cNvCxnSpPr>
              <p:nvPr/>
            </p:nvCxnSpPr>
            <p:spPr bwMode="auto">
              <a:xfrm>
                <a:off x="3777363" y="4159230"/>
                <a:ext cx="676408" cy="568390"/>
              </a:xfrm>
              <a:prstGeom prst="straightConnector1">
                <a:avLst/>
              </a:prstGeom>
              <a:noFill/>
              <a:ln w="12700" algn="ctr">
                <a:solidFill>
                  <a:schemeClr val="tx1"/>
                </a:solidFill>
                <a:prstDash val="dash"/>
                <a:round/>
                <a:headEnd/>
                <a:tailEnd type="arrow" w="med" len="med"/>
              </a:ln>
            </p:spPr>
          </p:cxnSp>
          <p:pic>
            <p:nvPicPr>
              <p:cNvPr id="291" name="Picture 290"/>
              <p:cNvPicPr>
                <a:picLocks noChangeAspect="1"/>
              </p:cNvPicPr>
              <p:nvPr/>
            </p:nvPicPr>
            <p:blipFill>
              <a:blip r:embed="rId10"/>
              <a:stretch>
                <a:fillRect/>
              </a:stretch>
            </p:blipFill>
            <p:spPr>
              <a:xfrm>
                <a:off x="6102177" y="3775412"/>
                <a:ext cx="128027" cy="292633"/>
              </a:xfrm>
              <a:prstGeom prst="rect">
                <a:avLst/>
              </a:prstGeom>
            </p:spPr>
          </p:pic>
          <p:pic>
            <p:nvPicPr>
              <p:cNvPr id="292" name="Picture 29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929059" y="3770661"/>
                <a:ext cx="124497" cy="291633"/>
              </a:xfrm>
              <a:prstGeom prst="rect">
                <a:avLst/>
              </a:prstGeom>
            </p:spPr>
          </p:pic>
          <p:cxnSp>
            <p:nvCxnSpPr>
              <p:cNvPr id="293" name="Straight Arrow Connector 287"/>
              <p:cNvCxnSpPr>
                <a:cxnSpLocks noChangeShapeType="1"/>
              </p:cNvCxnSpPr>
              <p:nvPr/>
            </p:nvCxnSpPr>
            <p:spPr bwMode="auto">
              <a:xfrm flipV="1">
                <a:off x="4202382" y="3971124"/>
                <a:ext cx="1819347" cy="22844"/>
              </a:xfrm>
              <a:prstGeom prst="straightConnector1">
                <a:avLst/>
              </a:prstGeom>
              <a:noFill/>
              <a:ln w="12700" algn="ctr">
                <a:solidFill>
                  <a:schemeClr val="tx1"/>
                </a:solidFill>
                <a:prstDash val="dash"/>
                <a:round/>
                <a:headEnd/>
                <a:tailEnd type="arrow" w="med" len="med"/>
              </a:ln>
            </p:spPr>
          </p:cxnSp>
          <p:pic>
            <p:nvPicPr>
              <p:cNvPr id="294" name="Picture 293" descr="D:\Documents And Settings\GQR7802\Local Settings\Temporary Internet Files\Content.IE5\HNYX0581\MC900441310[1].png"/>
              <p:cNvPicPr/>
              <p:nvPr/>
            </p:nvPicPr>
            <p:blipFill>
              <a:blip r:embed="rId12" cstate="print"/>
              <a:srcRect/>
              <a:stretch>
                <a:fillRect/>
              </a:stretch>
            </p:blipFill>
            <p:spPr bwMode="auto">
              <a:xfrm>
                <a:off x="5080672" y="3839740"/>
                <a:ext cx="182665" cy="243362"/>
              </a:xfrm>
              <a:prstGeom prst="rect">
                <a:avLst/>
              </a:prstGeom>
              <a:noFill/>
            </p:spPr>
          </p:pic>
          <p:pic>
            <p:nvPicPr>
              <p:cNvPr id="295" name="Picture 55"/>
              <p:cNvPicPr>
                <a:picLocks noChangeAspect="1" noChangeArrowheads="1"/>
              </p:cNvPicPr>
              <p:nvPr/>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11941" y="4318665"/>
                <a:ext cx="200452" cy="191305"/>
              </a:xfrm>
              <a:prstGeom prst="rect">
                <a:avLst/>
              </a:prstGeom>
              <a:noFill/>
              <a:ln w="9525">
                <a:noFill/>
                <a:miter lim="800000"/>
                <a:headEnd/>
                <a:tailEnd/>
              </a:ln>
            </p:spPr>
          </p:pic>
          <p:pic>
            <p:nvPicPr>
              <p:cNvPr id="296" name="Picture 55"/>
              <p:cNvPicPr>
                <a:picLocks noChangeAspect="1" noChangeArrowheads="1"/>
              </p:cNvPicPr>
              <p:nvPr/>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44795" y="4077948"/>
                <a:ext cx="200452" cy="191305"/>
              </a:xfrm>
              <a:prstGeom prst="rect">
                <a:avLst/>
              </a:prstGeom>
              <a:noFill/>
              <a:ln w="9525">
                <a:noFill/>
                <a:miter lim="800000"/>
                <a:headEnd/>
                <a:tailEnd/>
              </a:ln>
            </p:spPr>
          </p:pic>
        </p:grpSp>
        <p:sp>
          <p:nvSpPr>
            <p:cNvPr id="264" name="Rectangular Callout 50"/>
            <p:cNvSpPr>
              <a:spLocks noChangeArrowheads="1"/>
            </p:cNvSpPr>
            <p:nvPr/>
          </p:nvSpPr>
          <p:spPr bwMode="auto">
            <a:xfrm>
              <a:off x="4393698" y="4391941"/>
              <a:ext cx="900459" cy="163509"/>
            </a:xfrm>
            <a:prstGeom prst="wedgeRectCallout">
              <a:avLst>
                <a:gd name="adj1" fmla="val 11005"/>
                <a:gd name="adj2" fmla="val 194372"/>
              </a:avLst>
            </a:prstGeom>
            <a:solidFill>
              <a:srgbClr val="FF0000"/>
            </a:solidFill>
            <a:ln w="31750" algn="ctr">
              <a:solidFill>
                <a:srgbClr val="FF0000"/>
              </a:solidFill>
              <a:round/>
              <a:headEnd/>
              <a:tailEnd/>
            </a:ln>
          </p:spPr>
          <p:txBody>
            <a:bodyPr wrap="none" anchor="ctr"/>
            <a:lstStyle/>
            <a:p>
              <a:pPr algn="ctr">
                <a:defRPr/>
              </a:pPr>
              <a:r>
                <a:rPr lang="fr-BE" sz="1200" b="1" noProof="0" dirty="0">
                  <a:solidFill>
                    <a:schemeClr val="bg1"/>
                  </a:solidFill>
                </a:rPr>
                <a:t>ALARME !</a:t>
              </a:r>
            </a:p>
          </p:txBody>
        </p:sp>
        <p:sp>
          <p:nvSpPr>
            <p:cNvPr id="265" name="Cloud Callout 264"/>
            <p:cNvSpPr/>
            <p:nvPr/>
          </p:nvSpPr>
          <p:spPr>
            <a:xfrm>
              <a:off x="5345775" y="4460850"/>
              <a:ext cx="992503" cy="254525"/>
            </a:xfrm>
            <a:prstGeom prst="cloudCallout">
              <a:avLst>
                <a:gd name="adj1" fmla="val -70689"/>
                <a:gd name="adj2" fmla="val 15729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000" b="1" noProof="0" dirty="0">
                  <a:ln w="0"/>
                  <a:solidFill>
                    <a:schemeClr val="tx1"/>
                  </a:solidFill>
                  <a:effectLst>
                    <a:outerShdw blurRad="38100" dist="19050" dir="2700000" algn="tl" rotWithShape="0">
                      <a:schemeClr val="dk1">
                        <a:alpha val="40000"/>
                      </a:schemeClr>
                    </a:outerShdw>
                  </a:effectLst>
                </a:rPr>
                <a:t>ARRÊT</a:t>
              </a:r>
            </a:p>
          </p:txBody>
        </p:sp>
        <p:sp>
          <p:nvSpPr>
            <p:cNvPr id="267" name="Rectangle 137"/>
            <p:cNvSpPr/>
            <p:nvPr/>
          </p:nvSpPr>
          <p:spPr bwMode="auto">
            <a:xfrm>
              <a:off x="867416" y="3842080"/>
              <a:ext cx="6185908" cy="2722889"/>
            </a:xfrm>
            <a:prstGeom prst="rect">
              <a:avLst/>
            </a:prstGeom>
            <a:blipFill dpi="0" rotWithShape="1">
              <a:blip r:embed="rId5" cstate="print">
                <a:alphaModFix amt="32000"/>
                <a:extLst>
                  <a:ext uri="{28A0092B-C50C-407E-A947-70E740481C1C}">
                    <a14:useLocalDpi xmlns:a14="http://schemas.microsoft.com/office/drawing/2010/main" val="0"/>
                  </a:ext>
                </a:extLst>
              </a:blip>
              <a:srcRect/>
              <a:tile tx="0" ty="0" sx="100000" sy="100000" flip="none" algn="tl"/>
            </a:blipFill>
            <a:ln w="31750" cap="flat" cmpd="sng" algn="ctr">
              <a:noFill/>
              <a:prstDash val="solid"/>
              <a:round/>
              <a:headEnd type="none" w="med" len="med"/>
              <a:tailEnd type="none" w="med" len="med"/>
            </a:ln>
            <a:effectLst>
              <a:softEdge rad="127000"/>
            </a:effectLst>
          </p:spPr>
          <p:txBody>
            <a:bodyPr wrap="none" anchor="ctr"/>
            <a:lstStyle/>
            <a:p>
              <a:pPr algn="ctr">
                <a:defRPr/>
              </a:pPr>
              <a:endParaRPr lang="fr-BE" noProof="0" dirty="0"/>
            </a:p>
          </p:txBody>
        </p:sp>
        <p:sp>
          <p:nvSpPr>
            <p:cNvPr id="268" name="Rectangle 137"/>
            <p:cNvSpPr/>
            <p:nvPr/>
          </p:nvSpPr>
          <p:spPr bwMode="auto">
            <a:xfrm>
              <a:off x="912094" y="941900"/>
              <a:ext cx="6110054" cy="2722889"/>
            </a:xfrm>
            <a:prstGeom prst="rect">
              <a:avLst/>
            </a:prstGeom>
            <a:blipFill dpi="0" rotWithShape="1">
              <a:blip r:embed="rId5" cstate="print">
                <a:alphaModFix amt="32000"/>
                <a:extLst>
                  <a:ext uri="{28A0092B-C50C-407E-A947-70E740481C1C}">
                    <a14:useLocalDpi xmlns:a14="http://schemas.microsoft.com/office/drawing/2010/main" val="0"/>
                  </a:ext>
                </a:extLst>
              </a:blip>
              <a:srcRect/>
              <a:tile tx="0" ty="0" sx="100000" sy="100000" flip="none" algn="tl"/>
            </a:blipFill>
            <a:ln w="31750" cap="flat" cmpd="sng" algn="ctr">
              <a:noFill/>
              <a:prstDash val="solid"/>
              <a:round/>
              <a:headEnd type="none" w="med" len="med"/>
              <a:tailEnd type="none" w="med" len="med"/>
            </a:ln>
            <a:effectLst>
              <a:softEdge rad="127000"/>
            </a:effectLst>
          </p:spPr>
          <p:txBody>
            <a:bodyPr wrap="none" anchor="ctr"/>
            <a:lstStyle/>
            <a:p>
              <a:pPr algn="ctr">
                <a:defRPr/>
              </a:pPr>
              <a:endParaRPr lang="fr-BE" noProof="0" dirty="0"/>
            </a:p>
          </p:txBody>
        </p:sp>
        <p:sp>
          <p:nvSpPr>
            <p:cNvPr id="269" name="TextBox 32"/>
            <p:cNvSpPr txBox="1">
              <a:spLocks noChangeArrowheads="1"/>
            </p:cNvSpPr>
            <p:nvPr/>
          </p:nvSpPr>
          <p:spPr bwMode="auto">
            <a:xfrm>
              <a:off x="6580032" y="2743422"/>
              <a:ext cx="946605" cy="234497"/>
            </a:xfrm>
            <a:prstGeom prst="rect">
              <a:avLst/>
            </a:prstGeom>
            <a:noFill/>
            <a:ln w="9525">
              <a:noFill/>
              <a:miter lim="800000"/>
              <a:headEnd/>
              <a:tailEnd/>
            </a:ln>
          </p:spPr>
          <p:txBody>
            <a:bodyPr wrap="square">
              <a:spAutoFit/>
            </a:bodyPr>
            <a:lstStyle/>
            <a:p>
              <a:pPr algn="ctr"/>
              <a:r>
                <a:rPr lang="fr-BE" sz="900" noProof="0" dirty="0"/>
                <a:t>Arlon</a:t>
              </a:r>
            </a:p>
          </p:txBody>
        </p:sp>
      </p:grpSp>
      <p:pic>
        <p:nvPicPr>
          <p:cNvPr id="4" name="Picture 3"/>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19600" y="939004"/>
            <a:ext cx="1807343" cy="1072310"/>
          </a:xfrm>
          <a:prstGeom prst="rect">
            <a:avLst/>
          </a:prstGeom>
          <a:ln w="25400">
            <a:solidFill>
              <a:schemeClr val="accent1"/>
            </a:solidFill>
          </a:ln>
        </p:spPr>
      </p:pic>
    </p:spTree>
    <p:extLst>
      <p:ext uri="{BB962C8B-B14F-4D97-AF65-F5344CB8AC3E}">
        <p14:creationId xmlns:p14="http://schemas.microsoft.com/office/powerpoint/2010/main" val="174783625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5" name="TextBox 370"/>
          <p:cNvSpPr txBox="1">
            <a:spLocks noChangeArrowheads="1"/>
          </p:cNvSpPr>
          <p:nvPr/>
        </p:nvSpPr>
        <p:spPr bwMode="auto">
          <a:xfrm>
            <a:off x="1847851" y="6021389"/>
            <a:ext cx="360363" cy="276225"/>
          </a:xfrm>
          <a:prstGeom prst="rect">
            <a:avLst/>
          </a:prstGeom>
          <a:noFill/>
          <a:ln w="9525">
            <a:noFill/>
            <a:miter lim="800000"/>
            <a:headEnd/>
            <a:tailEnd/>
          </a:ln>
        </p:spPr>
        <p:txBody>
          <a:bodyPr>
            <a:spAutoFit/>
          </a:bodyPr>
          <a:lstStyle/>
          <a:p>
            <a:pPr algn="ctr"/>
            <a:r>
              <a:rPr lang="fr-BE" sz="1200" b="1" noProof="0" dirty="0">
                <a:solidFill>
                  <a:srgbClr val="0070C0"/>
                </a:solidFill>
              </a:rPr>
              <a:t>t</a:t>
            </a:r>
          </a:p>
        </p:txBody>
      </p:sp>
      <p:sp>
        <p:nvSpPr>
          <p:cNvPr id="26" name="TextBox 25"/>
          <p:cNvSpPr txBox="1"/>
          <p:nvPr/>
        </p:nvSpPr>
        <p:spPr>
          <a:xfrm>
            <a:off x="2676808" y="1419820"/>
            <a:ext cx="6843148" cy="340519"/>
          </a:xfrm>
          <a:prstGeom prst="roundRect">
            <a:avLst/>
          </a:prstGeom>
          <a:noFill/>
          <a:ln w="12700">
            <a:solidFill>
              <a:schemeClr val="accent1"/>
            </a:solidFill>
            <a:prstDash val="dash"/>
          </a:ln>
        </p:spPr>
        <p:txBody>
          <a:bodyPr wrap="square" rtlCol="0">
            <a:spAutoFit/>
          </a:bodyPr>
          <a:lstStyle/>
          <a:p>
            <a:pPr algn="ctr"/>
            <a:r>
              <a:rPr lang="fr-BE" sz="1400" noProof="0" dirty="0"/>
              <a:t>L’agent garde-frontière contacte le RS Entrepreneur et sa LH pour concertation.</a:t>
            </a:r>
          </a:p>
        </p:txBody>
      </p:sp>
      <p:cxnSp>
        <p:nvCxnSpPr>
          <p:cNvPr id="16" name="Straight Arrow Connector 135"/>
          <p:cNvCxnSpPr>
            <a:cxnSpLocks noChangeShapeType="1"/>
          </p:cNvCxnSpPr>
          <p:nvPr/>
        </p:nvCxnSpPr>
        <p:spPr bwMode="auto">
          <a:xfrm>
            <a:off x="1919288" y="1268413"/>
            <a:ext cx="0" cy="4895850"/>
          </a:xfrm>
          <a:prstGeom prst="straightConnector1">
            <a:avLst/>
          </a:prstGeom>
          <a:noFill/>
          <a:ln w="12700" algn="ctr">
            <a:solidFill>
              <a:schemeClr val="accent1"/>
            </a:solidFill>
            <a:prstDash val="dash"/>
            <a:round/>
            <a:headEnd/>
            <a:tailEnd type="arrow" w="med" len="med"/>
          </a:ln>
        </p:spPr>
      </p:cxnSp>
      <p:sp>
        <p:nvSpPr>
          <p:cNvPr id="17" name="TextBox 370"/>
          <p:cNvSpPr txBox="1">
            <a:spLocks noChangeArrowheads="1"/>
          </p:cNvSpPr>
          <p:nvPr/>
        </p:nvSpPr>
        <p:spPr bwMode="auto">
          <a:xfrm>
            <a:off x="1847851" y="6021389"/>
            <a:ext cx="360363" cy="276225"/>
          </a:xfrm>
          <a:prstGeom prst="rect">
            <a:avLst/>
          </a:prstGeom>
          <a:noFill/>
          <a:ln w="9525">
            <a:noFill/>
            <a:miter lim="800000"/>
            <a:headEnd/>
            <a:tailEnd/>
          </a:ln>
        </p:spPr>
        <p:txBody>
          <a:bodyPr>
            <a:spAutoFit/>
          </a:bodyPr>
          <a:lstStyle/>
          <a:p>
            <a:pPr algn="ctr"/>
            <a:r>
              <a:rPr lang="fr-BE" sz="1200" b="1" noProof="0" dirty="0">
                <a:solidFill>
                  <a:srgbClr val="0070C0"/>
                </a:solidFill>
              </a:rPr>
              <a:t>t</a:t>
            </a:r>
          </a:p>
        </p:txBody>
      </p:sp>
      <p:sp>
        <p:nvSpPr>
          <p:cNvPr id="18" name="Rounded Rectangle 122"/>
          <p:cNvSpPr>
            <a:spLocks noChangeArrowheads="1"/>
          </p:cNvSpPr>
          <p:nvPr/>
        </p:nvSpPr>
        <p:spPr bwMode="auto">
          <a:xfrm>
            <a:off x="1533526" y="3817939"/>
            <a:ext cx="701675" cy="433387"/>
          </a:xfrm>
          <a:prstGeom prst="roundRect">
            <a:avLst>
              <a:gd name="adj" fmla="val 16667"/>
            </a:avLst>
          </a:prstGeom>
          <a:solidFill>
            <a:schemeClr val="bg1"/>
          </a:solidFill>
          <a:ln w="31750" algn="ctr">
            <a:solidFill>
              <a:schemeClr val="accent1"/>
            </a:solidFill>
            <a:round/>
            <a:headEnd/>
            <a:tailEnd/>
          </a:ln>
        </p:spPr>
        <p:txBody>
          <a:bodyPr lIns="0" rIns="0" anchor="ctr"/>
          <a:lstStyle/>
          <a:p>
            <a:pPr algn="ctr"/>
            <a:r>
              <a:rPr lang="fr-BE" sz="800" noProof="0" dirty="0"/>
              <a:t>concertation avec le RS et/ou la LH</a:t>
            </a:r>
          </a:p>
        </p:txBody>
      </p:sp>
      <p:pic>
        <p:nvPicPr>
          <p:cNvPr id="5" name="Picture 4"/>
          <p:cNvPicPr>
            <a:picLocks noChangeAspect="1"/>
          </p:cNvPicPr>
          <p:nvPr/>
        </p:nvPicPr>
        <p:blipFill>
          <a:blip r:embed="rId3"/>
          <a:stretch>
            <a:fillRect/>
          </a:stretch>
        </p:blipFill>
        <p:spPr>
          <a:xfrm>
            <a:off x="1928238" y="3529288"/>
            <a:ext cx="30483" cy="280440"/>
          </a:xfrm>
          <a:prstGeom prst="rect">
            <a:avLst/>
          </a:prstGeom>
        </p:spPr>
      </p:pic>
      <p:pic>
        <p:nvPicPr>
          <p:cNvPr id="22" name="Picture 21"/>
          <p:cNvPicPr>
            <a:picLocks noChangeAspect="1"/>
          </p:cNvPicPr>
          <p:nvPr/>
        </p:nvPicPr>
        <p:blipFill>
          <a:blip r:embed="rId3"/>
          <a:stretch>
            <a:fillRect/>
          </a:stretch>
        </p:blipFill>
        <p:spPr>
          <a:xfrm>
            <a:off x="1912996" y="4274099"/>
            <a:ext cx="30483" cy="280440"/>
          </a:xfrm>
          <a:prstGeom prst="rect">
            <a:avLst/>
          </a:prstGeom>
        </p:spPr>
      </p:pic>
      <p:grpSp>
        <p:nvGrpSpPr>
          <p:cNvPr id="2" name="Group 1"/>
          <p:cNvGrpSpPr/>
          <p:nvPr/>
        </p:nvGrpSpPr>
        <p:grpSpPr>
          <a:xfrm>
            <a:off x="3928831" y="2344539"/>
            <a:ext cx="4198310" cy="2653035"/>
            <a:chOff x="3928831" y="2344539"/>
            <a:chExt cx="4198310" cy="2653035"/>
          </a:xfrm>
        </p:grpSpPr>
        <p:sp>
          <p:nvSpPr>
            <p:cNvPr id="62" name="Text Box 9"/>
            <p:cNvSpPr txBox="1">
              <a:spLocks noChangeArrowheads="1"/>
            </p:cNvSpPr>
            <p:nvPr/>
          </p:nvSpPr>
          <p:spPr bwMode="auto">
            <a:xfrm>
              <a:off x="3928831" y="3023396"/>
              <a:ext cx="720725" cy="646112"/>
            </a:xfrm>
            <a:prstGeom prst="rect">
              <a:avLst/>
            </a:prstGeom>
            <a:noFill/>
            <a:ln w="44450">
              <a:noFill/>
              <a:miter lim="800000"/>
              <a:headEnd/>
              <a:tailEnd/>
            </a:ln>
            <a:effectLst/>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spcBef>
                  <a:spcPct val="50000"/>
                </a:spcBef>
                <a:defRPr/>
              </a:pPr>
              <a:r>
                <a:rPr lang="fr-BE" sz="3600" noProof="0" dirty="0">
                  <a:solidFill>
                    <a:schemeClr val="tx1">
                      <a:lumMod val="50000"/>
                      <a:lumOff val="50000"/>
                    </a:schemeClr>
                  </a:solidFill>
                  <a:latin typeface="+mn-lt"/>
                  <a:sym typeface="Symbol SNCB-NMBS Picto"/>
                </a:rPr>
                <a:t></a:t>
              </a:r>
              <a:endParaRPr lang="fr-BE" sz="3600" noProof="0" dirty="0">
                <a:solidFill>
                  <a:schemeClr val="tx1">
                    <a:lumMod val="50000"/>
                    <a:lumOff val="50000"/>
                  </a:schemeClr>
                </a:solidFill>
                <a:latin typeface="+mn-lt"/>
              </a:endParaRPr>
            </a:p>
          </p:txBody>
        </p:sp>
        <p:sp>
          <p:nvSpPr>
            <p:cNvPr id="63" name="Text Box 9"/>
            <p:cNvSpPr txBox="1">
              <a:spLocks noChangeArrowheads="1"/>
            </p:cNvSpPr>
            <p:nvPr/>
          </p:nvSpPr>
          <p:spPr bwMode="auto">
            <a:xfrm>
              <a:off x="6160856" y="3023396"/>
              <a:ext cx="720725" cy="646112"/>
            </a:xfrm>
            <a:prstGeom prst="rect">
              <a:avLst/>
            </a:prstGeom>
            <a:noFill/>
            <a:ln w="44450">
              <a:noFill/>
              <a:miter lim="800000"/>
              <a:headEnd/>
              <a:tailEnd/>
            </a:ln>
            <a:effectLst/>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spcBef>
                  <a:spcPct val="50000"/>
                </a:spcBef>
                <a:defRPr/>
              </a:pPr>
              <a:r>
                <a:rPr lang="fr-BE" sz="3600" noProof="0" dirty="0">
                  <a:solidFill>
                    <a:schemeClr val="tx1">
                      <a:lumMod val="50000"/>
                      <a:lumOff val="50000"/>
                    </a:schemeClr>
                  </a:solidFill>
                  <a:latin typeface="+mn-lt"/>
                  <a:sym typeface="Symbol SNCB-NMBS Picto"/>
                </a:rPr>
                <a:t></a:t>
              </a:r>
              <a:endParaRPr lang="fr-BE" sz="3600" noProof="0" dirty="0">
                <a:solidFill>
                  <a:schemeClr val="tx1">
                    <a:lumMod val="50000"/>
                    <a:lumOff val="50000"/>
                  </a:schemeClr>
                </a:solidFill>
                <a:latin typeface="+mn-lt"/>
              </a:endParaRPr>
            </a:p>
          </p:txBody>
        </p:sp>
        <p:sp>
          <p:nvSpPr>
            <p:cNvPr id="24" name="Rechthoek 35"/>
            <p:cNvSpPr>
              <a:spLocks noChangeArrowheads="1"/>
            </p:cNvSpPr>
            <p:nvPr/>
          </p:nvSpPr>
          <p:spPr bwMode="auto">
            <a:xfrm>
              <a:off x="4295800" y="4624802"/>
              <a:ext cx="1006739" cy="360362"/>
            </a:xfrm>
            <a:prstGeom prst="rect">
              <a:avLst/>
            </a:prstGeom>
            <a:solidFill>
              <a:srgbClr val="B2B2B2"/>
            </a:solidFill>
            <a:ln w="31750" algn="ctr">
              <a:noFill/>
              <a:round/>
              <a:headEnd/>
              <a:tailEnd/>
            </a:ln>
          </p:spPr>
          <p:txBody>
            <a:bodyPr lIns="0" tIns="0" rIns="0" bIns="0" anchor="ctr"/>
            <a:lstStyle/>
            <a:p>
              <a:pPr algn="ctr"/>
              <a:r>
                <a:rPr lang="fr-BE" sz="700" b="1" noProof="0" dirty="0">
                  <a:solidFill>
                    <a:schemeClr val="bg1"/>
                  </a:solidFill>
                  <a:latin typeface="+mn-lt"/>
                </a:rPr>
                <a:t>AGENT</a:t>
              </a:r>
            </a:p>
            <a:p>
              <a:pPr algn="ctr"/>
              <a:r>
                <a:rPr lang="fr-BE" sz="700" b="1" noProof="0" dirty="0">
                  <a:solidFill>
                    <a:schemeClr val="bg1"/>
                  </a:solidFill>
                  <a:latin typeface="+mn-lt"/>
                </a:rPr>
                <a:t>GARDE-FRONTIÈRE</a:t>
              </a:r>
            </a:p>
            <a:p>
              <a:pPr algn="ctr"/>
              <a:r>
                <a:rPr lang="fr-BE" sz="700" b="1" noProof="0" dirty="0">
                  <a:solidFill>
                    <a:schemeClr val="bg1"/>
                  </a:solidFill>
                  <a:latin typeface="+mn-lt"/>
                </a:rPr>
                <a:t>ENTREPRENEUR</a:t>
              </a:r>
              <a:endParaRPr lang="fr-BE" sz="900" b="1" noProof="0" dirty="0">
                <a:solidFill>
                  <a:schemeClr val="bg1"/>
                </a:solidFill>
                <a:latin typeface="+mn-lt"/>
              </a:endParaRPr>
            </a:p>
          </p:txBody>
        </p:sp>
        <p:sp>
          <p:nvSpPr>
            <p:cNvPr id="25" name="Rechthoek 41"/>
            <p:cNvSpPr>
              <a:spLocks noChangeArrowheads="1"/>
            </p:cNvSpPr>
            <p:nvPr/>
          </p:nvSpPr>
          <p:spPr bwMode="auto">
            <a:xfrm>
              <a:off x="6752478" y="4612395"/>
              <a:ext cx="1374663" cy="385179"/>
            </a:xfrm>
            <a:prstGeom prst="rect">
              <a:avLst/>
            </a:prstGeom>
            <a:solidFill>
              <a:schemeClr val="bg1">
                <a:lumMod val="65000"/>
              </a:schemeClr>
            </a:solidFill>
            <a:ln w="31750" algn="ctr">
              <a:noFill/>
              <a:round/>
              <a:headEnd/>
              <a:tailEnd/>
            </a:ln>
          </p:spPr>
          <p:txBody>
            <a:bodyPr wrap="none" anchor="ctr"/>
            <a:lstStyle/>
            <a:p>
              <a:pPr algn="ctr"/>
              <a:r>
                <a:rPr lang="fr-BE" sz="800" b="1" noProof="0" dirty="0">
                  <a:solidFill>
                    <a:schemeClr val="bg1"/>
                  </a:solidFill>
                </a:rPr>
                <a:t>CHEF DE TRAVAIL – </a:t>
              </a:r>
            </a:p>
            <a:p>
              <a:pPr algn="ctr"/>
              <a:r>
                <a:rPr lang="fr-BE" sz="800" b="1" noProof="0" dirty="0">
                  <a:solidFill>
                    <a:schemeClr val="bg1"/>
                  </a:solidFill>
                </a:rPr>
                <a:t>RS ENTREPRENEUR</a:t>
              </a:r>
            </a:p>
          </p:txBody>
        </p:sp>
        <p:sp>
          <p:nvSpPr>
            <p:cNvPr id="29" name="Rechthoek 35"/>
            <p:cNvSpPr>
              <a:spLocks noChangeArrowheads="1"/>
            </p:cNvSpPr>
            <p:nvPr/>
          </p:nvSpPr>
          <p:spPr bwMode="auto">
            <a:xfrm>
              <a:off x="5614044" y="4612462"/>
              <a:ext cx="1079155" cy="385045"/>
            </a:xfrm>
            <a:prstGeom prst="rect">
              <a:avLst/>
            </a:prstGeom>
            <a:solidFill>
              <a:schemeClr val="bg1">
                <a:lumMod val="65000"/>
              </a:schemeClr>
            </a:solidFill>
            <a:ln w="31750" algn="ctr">
              <a:noFill/>
              <a:round/>
              <a:headEnd/>
              <a:tailEnd/>
            </a:ln>
          </p:spPr>
          <p:txBody>
            <a:bodyPr lIns="0" tIns="0" rIns="0" bIns="0" anchor="ctr"/>
            <a:lstStyle/>
            <a:p>
              <a:pPr algn="ctr"/>
              <a:r>
                <a:rPr lang="fr-BE" sz="800" b="1" noProof="0" dirty="0">
                  <a:solidFill>
                    <a:schemeClr val="bg1"/>
                  </a:solidFill>
                </a:rPr>
                <a:t>LIGNE HIÉRARCHIQUE</a:t>
              </a:r>
            </a:p>
            <a:p>
              <a:pPr algn="ctr"/>
              <a:r>
                <a:rPr lang="fr-BE" sz="800" b="1" noProof="0" dirty="0">
                  <a:solidFill>
                    <a:schemeClr val="bg1"/>
                  </a:solidFill>
                </a:rPr>
                <a:t>ENTREPRENEUR</a:t>
              </a:r>
            </a:p>
          </p:txBody>
        </p:sp>
        <p:sp>
          <p:nvSpPr>
            <p:cNvPr id="30" name="TextBox 29"/>
            <p:cNvSpPr txBox="1"/>
            <p:nvPr/>
          </p:nvSpPr>
          <p:spPr>
            <a:xfrm>
              <a:off x="6618729" y="4044429"/>
              <a:ext cx="647700" cy="276999"/>
            </a:xfrm>
            <a:prstGeom prst="rect">
              <a:avLst/>
            </a:prstGeom>
            <a:noFill/>
          </p:spPr>
          <p:txBody>
            <a:bodyPr wrap="square" rtlCol="0">
              <a:spAutoFit/>
            </a:bodyPr>
            <a:lstStyle/>
            <a:p>
              <a:r>
                <a:rPr lang="fr-BE" sz="1200" noProof="0" dirty="0"/>
                <a:t>et/ou</a:t>
              </a:r>
            </a:p>
          </p:txBody>
        </p:sp>
        <p:sp>
          <p:nvSpPr>
            <p:cNvPr id="51208" name="Ovale toelichting 9"/>
            <p:cNvSpPr>
              <a:spLocks noChangeArrowheads="1"/>
            </p:cNvSpPr>
            <p:nvPr/>
          </p:nvSpPr>
          <p:spPr bwMode="auto">
            <a:xfrm>
              <a:off x="4109012" y="2431707"/>
              <a:ext cx="1081088" cy="431800"/>
            </a:xfrm>
            <a:prstGeom prst="wedgeEllipseCallout">
              <a:avLst>
                <a:gd name="adj1" fmla="val 17290"/>
                <a:gd name="adj2" fmla="val 130157"/>
              </a:avLst>
            </a:prstGeom>
            <a:solidFill>
              <a:schemeClr val="bg1"/>
            </a:solidFill>
            <a:ln w="31750" algn="ctr">
              <a:solidFill>
                <a:srgbClr val="B2B2B2"/>
              </a:solidFill>
              <a:round/>
              <a:headEnd/>
              <a:tailEnd/>
            </a:ln>
          </p:spPr>
          <p:txBody>
            <a:bodyPr wrap="none" anchor="ctr"/>
            <a:lstStyle/>
            <a:p>
              <a:pPr algn="ctr"/>
              <a:endParaRPr lang="fr-BE" noProof="0" dirty="0"/>
            </a:p>
          </p:txBody>
        </p:sp>
        <p:pic>
          <p:nvPicPr>
            <p:cNvPr id="4" name="Picture 3"/>
            <p:cNvPicPr>
              <a:picLocks noChangeAspect="1"/>
            </p:cNvPicPr>
            <p:nvPr/>
          </p:nvPicPr>
          <p:blipFill>
            <a:blip r:embed="rId4"/>
            <a:stretch>
              <a:fillRect/>
            </a:stretch>
          </p:blipFill>
          <p:spPr>
            <a:xfrm>
              <a:off x="5889993" y="3176945"/>
              <a:ext cx="416778" cy="1407782"/>
            </a:xfrm>
            <a:prstGeom prst="rect">
              <a:avLst/>
            </a:prstGeom>
          </p:spPr>
        </p:pic>
        <p:sp>
          <p:nvSpPr>
            <p:cNvPr id="58" name="Ovale toelichting 57"/>
            <p:cNvSpPr/>
            <p:nvPr/>
          </p:nvSpPr>
          <p:spPr bwMode="auto">
            <a:xfrm>
              <a:off x="5441718" y="2344539"/>
              <a:ext cx="1079500" cy="431800"/>
            </a:xfrm>
            <a:prstGeom prst="wedgeEllipseCallout">
              <a:avLst>
                <a:gd name="adj1" fmla="val 5897"/>
                <a:gd name="adj2" fmla="val 135519"/>
              </a:avLst>
            </a:prstGeom>
            <a:solidFill>
              <a:schemeClr val="bg1"/>
            </a:solidFill>
            <a:ln w="31750" cap="flat" cmpd="sng" algn="ctr">
              <a:solidFill>
                <a:srgbClr val="B2B2B2"/>
              </a:solidFill>
              <a:prstDash val="solid"/>
              <a:round/>
              <a:headEnd type="none" w="med" len="med"/>
              <a:tailEnd type="none" w="med" len="med"/>
            </a:ln>
            <a:effectLst/>
          </p:spPr>
          <p:txBody>
            <a:bodyPr wrap="none" anchor="ctr"/>
            <a:lstStyle/>
            <a:p>
              <a:pPr algn="ctr">
                <a:defRPr/>
              </a:pPr>
              <a:endParaRPr lang="fr-BE" noProof="0" dirty="0"/>
            </a:p>
          </p:txBody>
        </p:sp>
        <p:pic>
          <p:nvPicPr>
            <p:cNvPr id="23" name="Picture 22"/>
            <p:cNvPicPr>
              <a:picLocks noChangeAspect="1"/>
            </p:cNvPicPr>
            <p:nvPr/>
          </p:nvPicPr>
          <p:blipFill>
            <a:blip r:embed="rId5"/>
            <a:stretch>
              <a:fillRect/>
            </a:stretch>
          </p:blipFill>
          <p:spPr>
            <a:xfrm>
              <a:off x="7208287" y="3176945"/>
              <a:ext cx="553941" cy="1370648"/>
            </a:xfrm>
            <a:prstGeom prst="rect">
              <a:avLst/>
            </a:prstGeom>
          </p:spPr>
        </p:pic>
        <p:pic>
          <p:nvPicPr>
            <p:cNvPr id="21" name="Picture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27282" y="3267750"/>
              <a:ext cx="419096" cy="1226172"/>
            </a:xfrm>
            <a:prstGeom prst="rect">
              <a:avLst/>
            </a:prstGeom>
            <a:ln w="25400">
              <a:solidFill>
                <a:schemeClr val="bg1"/>
              </a:solidFill>
            </a:ln>
          </p:spPr>
        </p:pic>
      </p:grpSp>
      <p:sp>
        <p:nvSpPr>
          <p:cNvPr id="27" name="Text Placeholder 1">
            <a:extLst>
              <a:ext uri="{FF2B5EF4-FFF2-40B4-BE49-F238E27FC236}">
                <a16:creationId xmlns:a16="http://schemas.microsoft.com/office/drawing/2014/main" id="{9D62B681-C32F-46FD-ABB3-8E572C18270C}"/>
              </a:ext>
            </a:extLst>
          </p:cNvPr>
          <p:cNvSpPr txBox="1">
            <a:spLocks/>
          </p:cNvSpPr>
          <p:nvPr/>
        </p:nvSpPr>
        <p:spPr>
          <a:xfrm>
            <a:off x="9912424" y="169388"/>
            <a:ext cx="1912823" cy="360363"/>
          </a:xfrm>
          <a:prstGeom prst="rect">
            <a:avLst/>
          </a:prstGeom>
        </p:spPr>
        <p:txBody>
          <a:bodyPr/>
          <a:lstStyle>
            <a:lvl1pPr marL="0" indent="0" algn="r" defTabSz="514350" rtl="0" eaLnBrk="1" latinLnBrk="0" hangingPunct="1">
              <a:lnSpc>
                <a:spcPct val="90000"/>
              </a:lnSpc>
              <a:spcBef>
                <a:spcPts val="563"/>
              </a:spcBef>
              <a:buFont typeface="Arial" panose="020B0604020202020204" pitchFamily="34" charset="0"/>
              <a:buNone/>
              <a:defRPr sz="900" kern="1200" baseline="0">
                <a:solidFill>
                  <a:schemeClr val="accent2"/>
                </a:solidFill>
                <a:latin typeface="Calibri" panose="020F0502020204030204" pitchFamily="34" charset="0"/>
                <a:ea typeface="+mn-ea"/>
                <a:cs typeface="Calibri" panose="020F0502020204030204" pitchFamily="34" charset="0"/>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fontAlgn="auto">
              <a:spcAft>
                <a:spcPts val="0"/>
              </a:spcAft>
            </a:pPr>
            <a:r>
              <a:rPr lang="fr-BE" noProof="0" dirty="0"/>
              <a:t>3. Incidents</a:t>
            </a:r>
          </a:p>
          <a:p>
            <a:pPr fontAlgn="auto">
              <a:spcAft>
                <a:spcPts val="0"/>
              </a:spcAft>
            </a:pPr>
            <a:r>
              <a:rPr lang="fr-BE" noProof="0" dirty="0"/>
              <a:t>3.2 Visibilité réduite</a:t>
            </a:r>
          </a:p>
        </p:txBody>
      </p:sp>
    </p:spTree>
    <p:extLst>
      <p:ext uri="{BB962C8B-B14F-4D97-AF65-F5344CB8AC3E}">
        <p14:creationId xmlns:p14="http://schemas.microsoft.com/office/powerpoint/2010/main" val="228910354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extBox 48"/>
          <p:cNvSpPr txBox="1"/>
          <p:nvPr/>
        </p:nvSpPr>
        <p:spPr>
          <a:xfrm>
            <a:off x="2243312" y="772566"/>
            <a:ext cx="7562650" cy="578882"/>
          </a:xfrm>
          <a:prstGeom prst="roundRect">
            <a:avLst/>
          </a:prstGeom>
          <a:noFill/>
          <a:ln w="12700">
            <a:solidFill>
              <a:schemeClr val="accent1"/>
            </a:solidFill>
            <a:prstDash val="dash"/>
          </a:ln>
        </p:spPr>
        <p:txBody>
          <a:bodyPr wrap="square" rtlCol="0">
            <a:spAutoFit/>
          </a:bodyPr>
          <a:lstStyle/>
          <a:p>
            <a:pPr algn="ctr"/>
            <a:r>
              <a:rPr lang="fr-BE" sz="1400" noProof="0" dirty="0"/>
              <a:t>Après sa concertation, le RS Entrepreneur prend une décision quant à la poursuite des travaux.</a:t>
            </a:r>
          </a:p>
        </p:txBody>
      </p:sp>
      <p:pic>
        <p:nvPicPr>
          <p:cNvPr id="4" name="Picture 3">
            <a:extLst>
              <a:ext uri="{FF2B5EF4-FFF2-40B4-BE49-F238E27FC236}">
                <a16:creationId xmlns:a16="http://schemas.microsoft.com/office/drawing/2014/main" id="{B25B9F98-C613-46ED-A2BC-DBB73721B5AA}"/>
              </a:ext>
            </a:extLst>
          </p:cNvPr>
          <p:cNvPicPr>
            <a:picLocks noChangeAspect="1"/>
          </p:cNvPicPr>
          <p:nvPr/>
        </p:nvPicPr>
        <p:blipFill>
          <a:blip r:embed="rId3"/>
          <a:stretch>
            <a:fillRect/>
          </a:stretch>
        </p:blipFill>
        <p:spPr>
          <a:xfrm>
            <a:off x="1767465" y="1609125"/>
            <a:ext cx="8657070" cy="4608975"/>
          </a:xfrm>
          <a:prstGeom prst="rect">
            <a:avLst/>
          </a:prstGeom>
        </p:spPr>
      </p:pic>
      <p:sp>
        <p:nvSpPr>
          <p:cNvPr id="7" name="Text Placeholder 1">
            <a:extLst>
              <a:ext uri="{FF2B5EF4-FFF2-40B4-BE49-F238E27FC236}">
                <a16:creationId xmlns:a16="http://schemas.microsoft.com/office/drawing/2014/main" id="{16481B4E-E73E-42C3-B16E-F54F83EB7EE0}"/>
              </a:ext>
            </a:extLst>
          </p:cNvPr>
          <p:cNvSpPr>
            <a:spLocks noGrp="1"/>
          </p:cNvSpPr>
          <p:nvPr>
            <p:ph type="body" sz="quarter" idx="18"/>
          </p:nvPr>
        </p:nvSpPr>
        <p:spPr>
          <a:xfrm>
            <a:off x="9912424" y="169388"/>
            <a:ext cx="1912823" cy="360363"/>
          </a:xfrm>
        </p:spPr>
        <p:txBody>
          <a:bodyPr/>
          <a:lstStyle/>
          <a:p>
            <a:r>
              <a:rPr lang="fr-BE" noProof="0" dirty="0"/>
              <a:t>3. Incidents</a:t>
            </a:r>
          </a:p>
          <a:p>
            <a:r>
              <a:rPr lang="fr-BE" noProof="0" dirty="0"/>
              <a:t>3.2 Visibilité réduite</a:t>
            </a:r>
          </a:p>
        </p:txBody>
      </p:sp>
    </p:spTree>
    <p:extLst>
      <p:ext uri="{BB962C8B-B14F-4D97-AF65-F5344CB8AC3E}">
        <p14:creationId xmlns:p14="http://schemas.microsoft.com/office/powerpoint/2010/main" val="35520922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ext Placeholder 1"/>
          <p:cNvSpPr>
            <a:spLocks noGrp="1"/>
          </p:cNvSpPr>
          <p:nvPr>
            <p:ph type="body" sz="quarter" idx="18"/>
          </p:nvPr>
        </p:nvSpPr>
        <p:spPr>
          <a:xfrm>
            <a:off x="9120189" y="154526"/>
            <a:ext cx="2790605" cy="360363"/>
          </a:xfrm>
        </p:spPr>
        <p:txBody>
          <a:bodyPr/>
          <a:lstStyle/>
          <a:p>
            <a:r>
              <a:rPr lang="fr-BE" noProof="0" dirty="0"/>
              <a:t>3. Incidents</a:t>
            </a:r>
          </a:p>
          <a:p>
            <a:r>
              <a:rPr lang="fr-BE" noProof="0" dirty="0"/>
              <a:t>3.3 Audition insuffisante</a:t>
            </a:r>
          </a:p>
        </p:txBody>
      </p:sp>
      <p:sp>
        <p:nvSpPr>
          <p:cNvPr id="39" name="Title 1"/>
          <p:cNvSpPr txBox="1">
            <a:spLocks/>
          </p:cNvSpPr>
          <p:nvPr/>
        </p:nvSpPr>
        <p:spPr bwMode="auto">
          <a:xfrm>
            <a:off x="1274168" y="412174"/>
            <a:ext cx="8064500" cy="506413"/>
          </a:xfrm>
          <a:prstGeom prst="rect">
            <a:avLst/>
          </a:prstGeom>
          <a:noFill/>
          <a:ln w="9525">
            <a:noFill/>
            <a:miter lim="800000"/>
            <a:headEnd/>
            <a:tailEnd/>
          </a:ln>
          <a:effectLst/>
        </p:spPr>
        <p:txBody>
          <a:bodyPr lIns="0" tIns="0" rIns="0" bIns="0"/>
          <a:lstStyle/>
          <a:p>
            <a:pPr algn="l">
              <a:defRPr/>
            </a:pPr>
            <a:r>
              <a:rPr lang="fr-BE" sz="2000" b="1" kern="0" noProof="0" dirty="0">
                <a:solidFill>
                  <a:srgbClr val="0070C0"/>
                </a:solidFill>
                <a:latin typeface="+mj-lt"/>
                <a:ea typeface="+mj-ea"/>
                <a:cs typeface="+mj-cs"/>
              </a:rPr>
              <a:t>3.3 Audition insuffisante</a:t>
            </a:r>
          </a:p>
        </p:txBody>
      </p:sp>
      <p:grpSp>
        <p:nvGrpSpPr>
          <p:cNvPr id="40" name="Group 39"/>
          <p:cNvGrpSpPr/>
          <p:nvPr/>
        </p:nvGrpSpPr>
        <p:grpSpPr>
          <a:xfrm>
            <a:off x="1533526" y="1059826"/>
            <a:ext cx="8955088" cy="5237788"/>
            <a:chOff x="1533526" y="1059826"/>
            <a:chExt cx="8955088" cy="5237788"/>
          </a:xfrm>
        </p:grpSpPr>
        <p:cxnSp>
          <p:nvCxnSpPr>
            <p:cNvPr id="41" name="Straight Arrow Connector 135"/>
            <p:cNvCxnSpPr>
              <a:cxnSpLocks noChangeShapeType="1"/>
            </p:cNvCxnSpPr>
            <p:nvPr/>
          </p:nvCxnSpPr>
          <p:spPr bwMode="auto">
            <a:xfrm>
              <a:off x="1919288" y="1989139"/>
              <a:ext cx="0" cy="4175125"/>
            </a:xfrm>
            <a:prstGeom prst="straightConnector1">
              <a:avLst/>
            </a:prstGeom>
            <a:noFill/>
            <a:ln w="12700" algn="ctr">
              <a:solidFill>
                <a:schemeClr val="accent2"/>
              </a:solidFill>
              <a:prstDash val="dash"/>
              <a:round/>
              <a:headEnd/>
              <a:tailEnd type="arrow" w="med" len="med"/>
            </a:ln>
          </p:spPr>
        </p:cxnSp>
        <p:sp>
          <p:nvSpPr>
            <p:cNvPr id="44" name="TextBox 370"/>
            <p:cNvSpPr txBox="1">
              <a:spLocks noChangeArrowheads="1"/>
            </p:cNvSpPr>
            <p:nvPr/>
          </p:nvSpPr>
          <p:spPr bwMode="auto">
            <a:xfrm>
              <a:off x="1847851" y="6021389"/>
              <a:ext cx="360363" cy="276225"/>
            </a:xfrm>
            <a:prstGeom prst="rect">
              <a:avLst/>
            </a:prstGeom>
            <a:noFill/>
            <a:ln w="9525">
              <a:noFill/>
              <a:miter lim="800000"/>
              <a:headEnd/>
              <a:tailEnd/>
            </a:ln>
          </p:spPr>
          <p:txBody>
            <a:bodyPr>
              <a:spAutoFit/>
            </a:bodyPr>
            <a:lstStyle/>
            <a:p>
              <a:pPr algn="ctr"/>
              <a:r>
                <a:rPr lang="fr-BE" sz="1200" b="1" noProof="0" dirty="0">
                  <a:solidFill>
                    <a:srgbClr val="0070C0"/>
                  </a:solidFill>
                </a:rPr>
                <a:t>t</a:t>
              </a:r>
            </a:p>
          </p:txBody>
        </p:sp>
        <p:sp>
          <p:nvSpPr>
            <p:cNvPr id="46" name="Rounded Rectangle 122"/>
            <p:cNvSpPr>
              <a:spLocks noChangeArrowheads="1"/>
            </p:cNvSpPr>
            <p:nvPr/>
          </p:nvSpPr>
          <p:spPr bwMode="auto">
            <a:xfrm>
              <a:off x="1533526" y="3789363"/>
              <a:ext cx="701675" cy="461962"/>
            </a:xfrm>
            <a:prstGeom prst="roundRect">
              <a:avLst>
                <a:gd name="adj" fmla="val 16667"/>
              </a:avLst>
            </a:prstGeom>
            <a:solidFill>
              <a:schemeClr val="bg1"/>
            </a:solidFill>
            <a:ln w="31750" algn="ctr">
              <a:solidFill>
                <a:schemeClr val="accent2"/>
              </a:solidFill>
              <a:round/>
              <a:headEnd/>
              <a:tailEnd/>
            </a:ln>
          </p:spPr>
          <p:txBody>
            <a:bodyPr lIns="0" rIns="0" anchor="ctr"/>
            <a:lstStyle/>
            <a:p>
              <a:pPr algn="ctr"/>
              <a:r>
                <a:rPr lang="fr-BE" sz="800" noProof="0" dirty="0"/>
                <a:t>travaux</a:t>
              </a:r>
            </a:p>
          </p:txBody>
        </p:sp>
        <p:pic>
          <p:nvPicPr>
            <p:cNvPr id="47" name="Picture 46"/>
            <p:cNvPicPr>
              <a:picLocks noChangeAspect="1"/>
            </p:cNvPicPr>
            <p:nvPr/>
          </p:nvPicPr>
          <p:blipFill>
            <a:blip r:embed="rId3"/>
            <a:stretch>
              <a:fillRect/>
            </a:stretch>
          </p:blipFill>
          <p:spPr>
            <a:xfrm>
              <a:off x="2172768" y="1059826"/>
              <a:ext cx="1005927" cy="963251"/>
            </a:xfrm>
            <a:prstGeom prst="rect">
              <a:avLst/>
            </a:prstGeom>
          </p:spPr>
        </p:pic>
        <p:cxnSp>
          <p:nvCxnSpPr>
            <p:cNvPr id="48" name="Straight Connector 16"/>
            <p:cNvCxnSpPr>
              <a:cxnSpLocks noChangeShapeType="1"/>
            </p:cNvCxnSpPr>
            <p:nvPr/>
          </p:nvCxnSpPr>
          <p:spPr bwMode="auto">
            <a:xfrm flipV="1">
              <a:off x="2640013" y="3875089"/>
              <a:ext cx="7632700" cy="3175"/>
            </a:xfrm>
            <a:prstGeom prst="line">
              <a:avLst/>
            </a:prstGeom>
            <a:noFill/>
            <a:ln w="31750" algn="ctr">
              <a:solidFill>
                <a:schemeClr val="accent2"/>
              </a:solidFill>
              <a:round/>
              <a:headEnd/>
              <a:tailEnd/>
            </a:ln>
          </p:spPr>
        </p:cxnSp>
        <p:sp>
          <p:nvSpPr>
            <p:cNvPr id="49" name="Rectangle 20"/>
            <p:cNvSpPr>
              <a:spLocks noChangeArrowheads="1"/>
            </p:cNvSpPr>
            <p:nvPr/>
          </p:nvSpPr>
          <p:spPr bwMode="auto">
            <a:xfrm>
              <a:off x="5541577" y="2897580"/>
              <a:ext cx="2275378" cy="446280"/>
            </a:xfrm>
            <a:prstGeom prst="rect">
              <a:avLst/>
            </a:prstGeom>
            <a:solidFill>
              <a:srgbClr val="FFFF00"/>
            </a:solidFill>
            <a:ln w="31750" algn="ctr">
              <a:solidFill>
                <a:srgbClr val="FFC000"/>
              </a:solidFill>
              <a:round/>
              <a:headEnd/>
              <a:tailEnd/>
            </a:ln>
          </p:spPr>
          <p:txBody>
            <a:bodyPr wrap="none" anchor="ctr"/>
            <a:lstStyle/>
            <a:p>
              <a:pPr algn="ctr"/>
              <a:endParaRPr lang="fr-BE" noProof="0" dirty="0"/>
            </a:p>
          </p:txBody>
        </p:sp>
        <p:cxnSp>
          <p:nvCxnSpPr>
            <p:cNvPr id="50" name="Straight Connector 16"/>
            <p:cNvCxnSpPr>
              <a:cxnSpLocks noChangeShapeType="1"/>
            </p:cNvCxnSpPr>
            <p:nvPr/>
          </p:nvCxnSpPr>
          <p:spPr bwMode="auto">
            <a:xfrm flipV="1">
              <a:off x="2640013" y="4211639"/>
              <a:ext cx="7632700" cy="1587"/>
            </a:xfrm>
            <a:prstGeom prst="line">
              <a:avLst/>
            </a:prstGeom>
            <a:noFill/>
            <a:ln w="31750" algn="ctr">
              <a:solidFill>
                <a:schemeClr val="accent2"/>
              </a:solidFill>
              <a:round/>
              <a:headEnd/>
              <a:tailEnd/>
            </a:ln>
          </p:spPr>
        </p:cxnSp>
        <p:sp>
          <p:nvSpPr>
            <p:cNvPr id="51" name="Chevron 29"/>
            <p:cNvSpPr>
              <a:spLocks noChangeArrowheads="1"/>
            </p:cNvSpPr>
            <p:nvPr/>
          </p:nvSpPr>
          <p:spPr bwMode="auto">
            <a:xfrm>
              <a:off x="2803526" y="3789363"/>
              <a:ext cx="142875" cy="144462"/>
            </a:xfrm>
            <a:prstGeom prst="chevron">
              <a:avLst>
                <a:gd name="adj" fmla="val 50000"/>
              </a:avLst>
            </a:prstGeom>
            <a:solidFill>
              <a:schemeClr val="accent1"/>
            </a:solidFill>
            <a:ln w="31750" algn="ctr">
              <a:solidFill>
                <a:schemeClr val="accent2"/>
              </a:solidFill>
              <a:round/>
              <a:headEnd/>
              <a:tailEnd/>
            </a:ln>
          </p:spPr>
          <p:txBody>
            <a:bodyPr wrap="none" anchor="ctr"/>
            <a:lstStyle/>
            <a:p>
              <a:pPr algn="ctr"/>
              <a:endParaRPr lang="fr-BE" noProof="0" dirty="0"/>
            </a:p>
          </p:txBody>
        </p:sp>
        <p:sp>
          <p:nvSpPr>
            <p:cNvPr id="52" name="Chevron 30"/>
            <p:cNvSpPr>
              <a:spLocks noChangeAspect="1"/>
            </p:cNvSpPr>
            <p:nvPr/>
          </p:nvSpPr>
          <p:spPr bwMode="auto">
            <a:xfrm flipH="1">
              <a:off x="2803526" y="4149726"/>
              <a:ext cx="142875" cy="142875"/>
            </a:xfrm>
            <a:prstGeom prst="chevron">
              <a:avLst>
                <a:gd name="adj" fmla="val 50000"/>
              </a:avLst>
            </a:prstGeom>
            <a:solidFill>
              <a:schemeClr val="accent1"/>
            </a:solidFill>
            <a:ln w="31750" algn="ctr">
              <a:solidFill>
                <a:schemeClr val="accent2"/>
              </a:solidFill>
              <a:round/>
              <a:headEnd/>
              <a:tailEnd/>
            </a:ln>
          </p:spPr>
          <p:txBody>
            <a:bodyPr wrap="none" anchor="ctr"/>
            <a:lstStyle/>
            <a:p>
              <a:pPr algn="ctr"/>
              <a:endParaRPr lang="fr-BE" noProof="0" dirty="0"/>
            </a:p>
          </p:txBody>
        </p:sp>
        <p:sp>
          <p:nvSpPr>
            <p:cNvPr id="53" name="TextBox 228"/>
            <p:cNvSpPr txBox="1">
              <a:spLocks noChangeArrowheads="1"/>
            </p:cNvSpPr>
            <p:nvPr/>
          </p:nvSpPr>
          <p:spPr bwMode="auto">
            <a:xfrm>
              <a:off x="2387600" y="3719513"/>
              <a:ext cx="323850" cy="246062"/>
            </a:xfrm>
            <a:prstGeom prst="rect">
              <a:avLst/>
            </a:prstGeom>
            <a:noFill/>
            <a:ln w="9525">
              <a:noFill/>
              <a:miter lim="800000"/>
              <a:headEnd/>
              <a:tailEnd/>
            </a:ln>
          </p:spPr>
          <p:txBody>
            <a:bodyPr>
              <a:spAutoFit/>
            </a:bodyPr>
            <a:lstStyle/>
            <a:p>
              <a:pPr algn="ctr"/>
              <a:r>
                <a:rPr lang="fr-BE" sz="1000" noProof="0" dirty="0"/>
                <a:t>A</a:t>
              </a:r>
            </a:p>
          </p:txBody>
        </p:sp>
        <p:sp>
          <p:nvSpPr>
            <p:cNvPr id="54" name="TextBox 229"/>
            <p:cNvSpPr txBox="1">
              <a:spLocks noChangeArrowheads="1"/>
            </p:cNvSpPr>
            <p:nvPr/>
          </p:nvSpPr>
          <p:spPr bwMode="auto">
            <a:xfrm>
              <a:off x="2387600" y="4119563"/>
              <a:ext cx="323850" cy="246062"/>
            </a:xfrm>
            <a:prstGeom prst="rect">
              <a:avLst/>
            </a:prstGeom>
            <a:noFill/>
            <a:ln w="9525">
              <a:noFill/>
              <a:miter lim="800000"/>
              <a:headEnd/>
              <a:tailEnd/>
            </a:ln>
          </p:spPr>
          <p:txBody>
            <a:bodyPr>
              <a:spAutoFit/>
            </a:bodyPr>
            <a:lstStyle/>
            <a:p>
              <a:pPr algn="ctr"/>
              <a:r>
                <a:rPr lang="fr-BE" sz="1000" noProof="0" dirty="0"/>
                <a:t>B</a:t>
              </a:r>
            </a:p>
          </p:txBody>
        </p:sp>
        <p:grpSp>
          <p:nvGrpSpPr>
            <p:cNvPr id="55" name="Group 188"/>
            <p:cNvGrpSpPr>
              <a:grpSpLocks noChangeAspect="1"/>
            </p:cNvGrpSpPr>
            <p:nvPr/>
          </p:nvGrpSpPr>
          <p:grpSpPr bwMode="auto">
            <a:xfrm>
              <a:off x="5548939" y="3814765"/>
              <a:ext cx="107950" cy="73025"/>
              <a:chOff x="7956376" y="548680"/>
              <a:chExt cx="216024" cy="144016"/>
            </a:xfrm>
          </p:grpSpPr>
          <p:cxnSp>
            <p:nvCxnSpPr>
              <p:cNvPr id="87" name="Straight Connector 189"/>
              <p:cNvCxnSpPr>
                <a:cxnSpLocks noChangeShapeType="1"/>
              </p:cNvCxnSpPr>
              <p:nvPr/>
            </p:nvCxnSpPr>
            <p:spPr bwMode="auto">
              <a:xfrm>
                <a:off x="7956376" y="548680"/>
                <a:ext cx="216024" cy="144016"/>
              </a:xfrm>
              <a:prstGeom prst="line">
                <a:avLst/>
              </a:prstGeom>
              <a:noFill/>
              <a:ln w="38100" algn="ctr">
                <a:solidFill>
                  <a:srgbClr val="FF0000"/>
                </a:solidFill>
                <a:round/>
                <a:headEnd/>
                <a:tailEnd/>
              </a:ln>
            </p:spPr>
          </p:cxnSp>
          <p:cxnSp>
            <p:nvCxnSpPr>
              <p:cNvPr id="88" name="Straight Connector 190"/>
              <p:cNvCxnSpPr>
                <a:cxnSpLocks noChangeShapeType="1"/>
              </p:cNvCxnSpPr>
              <p:nvPr/>
            </p:nvCxnSpPr>
            <p:spPr bwMode="auto">
              <a:xfrm flipH="1">
                <a:off x="7956376" y="548680"/>
                <a:ext cx="207640" cy="144016"/>
              </a:xfrm>
              <a:prstGeom prst="line">
                <a:avLst/>
              </a:prstGeom>
              <a:noFill/>
              <a:ln w="38100" algn="ctr">
                <a:solidFill>
                  <a:srgbClr val="FF0000"/>
                </a:solidFill>
                <a:round/>
                <a:headEnd/>
                <a:tailEnd/>
              </a:ln>
            </p:spPr>
          </p:cxnSp>
        </p:grpSp>
        <p:grpSp>
          <p:nvGrpSpPr>
            <p:cNvPr id="58" name="Group 188"/>
            <p:cNvGrpSpPr>
              <a:grpSpLocks noChangeAspect="1"/>
            </p:cNvGrpSpPr>
            <p:nvPr/>
          </p:nvGrpSpPr>
          <p:grpSpPr bwMode="auto">
            <a:xfrm>
              <a:off x="7788053" y="3814764"/>
              <a:ext cx="107950" cy="73025"/>
              <a:chOff x="7956376" y="548680"/>
              <a:chExt cx="216024" cy="144016"/>
            </a:xfrm>
          </p:grpSpPr>
          <p:cxnSp>
            <p:nvCxnSpPr>
              <p:cNvPr id="85" name="Straight Connector 189"/>
              <p:cNvCxnSpPr>
                <a:cxnSpLocks noChangeShapeType="1"/>
              </p:cNvCxnSpPr>
              <p:nvPr/>
            </p:nvCxnSpPr>
            <p:spPr bwMode="auto">
              <a:xfrm>
                <a:off x="7956376" y="548680"/>
                <a:ext cx="216024" cy="144016"/>
              </a:xfrm>
              <a:prstGeom prst="line">
                <a:avLst/>
              </a:prstGeom>
              <a:noFill/>
              <a:ln w="38100" algn="ctr">
                <a:solidFill>
                  <a:srgbClr val="FF0000"/>
                </a:solidFill>
                <a:round/>
                <a:headEnd/>
                <a:tailEnd/>
              </a:ln>
            </p:spPr>
          </p:cxnSp>
          <p:cxnSp>
            <p:nvCxnSpPr>
              <p:cNvPr id="86" name="Straight Connector 190"/>
              <p:cNvCxnSpPr>
                <a:cxnSpLocks noChangeShapeType="1"/>
              </p:cNvCxnSpPr>
              <p:nvPr/>
            </p:nvCxnSpPr>
            <p:spPr bwMode="auto">
              <a:xfrm flipH="1">
                <a:off x="7956376" y="548680"/>
                <a:ext cx="207640" cy="144016"/>
              </a:xfrm>
              <a:prstGeom prst="line">
                <a:avLst/>
              </a:prstGeom>
              <a:noFill/>
              <a:ln w="38100" algn="ctr">
                <a:solidFill>
                  <a:srgbClr val="FF0000"/>
                </a:solidFill>
                <a:round/>
                <a:headEnd/>
                <a:tailEnd/>
              </a:ln>
            </p:spPr>
          </p:cxnSp>
        </p:grpSp>
        <p:sp>
          <p:nvSpPr>
            <p:cNvPr id="60" name="TextBox 32"/>
            <p:cNvSpPr txBox="1">
              <a:spLocks noChangeArrowheads="1"/>
            </p:cNvSpPr>
            <p:nvPr/>
          </p:nvSpPr>
          <p:spPr bwMode="auto">
            <a:xfrm>
              <a:off x="9551989" y="3409950"/>
              <a:ext cx="936625" cy="230188"/>
            </a:xfrm>
            <a:prstGeom prst="rect">
              <a:avLst/>
            </a:prstGeom>
            <a:noFill/>
            <a:ln w="9525">
              <a:noFill/>
              <a:miter lim="800000"/>
              <a:headEnd/>
              <a:tailEnd/>
            </a:ln>
          </p:spPr>
          <p:txBody>
            <a:bodyPr>
              <a:spAutoFit/>
            </a:bodyPr>
            <a:lstStyle/>
            <a:p>
              <a:pPr algn="ctr"/>
              <a:r>
                <a:rPr lang="fr-BE" sz="900" b="1" noProof="0" dirty="0"/>
                <a:t>Arlon</a:t>
              </a:r>
            </a:p>
          </p:txBody>
        </p:sp>
        <p:sp>
          <p:nvSpPr>
            <p:cNvPr id="61" name="TextBox 32"/>
            <p:cNvSpPr txBox="1">
              <a:spLocks noChangeArrowheads="1"/>
            </p:cNvSpPr>
            <p:nvPr/>
          </p:nvSpPr>
          <p:spPr bwMode="auto">
            <a:xfrm>
              <a:off x="2279651" y="3414714"/>
              <a:ext cx="792163" cy="230187"/>
            </a:xfrm>
            <a:prstGeom prst="rect">
              <a:avLst/>
            </a:prstGeom>
            <a:noFill/>
            <a:ln w="9525">
              <a:noFill/>
              <a:miter lim="800000"/>
              <a:headEnd/>
              <a:tailEnd/>
            </a:ln>
          </p:spPr>
          <p:txBody>
            <a:bodyPr>
              <a:spAutoFit/>
            </a:bodyPr>
            <a:lstStyle/>
            <a:p>
              <a:pPr algn="ctr"/>
              <a:r>
                <a:rPr lang="fr-BE" sz="900" b="1" noProof="0" dirty="0"/>
                <a:t>Namur</a:t>
              </a:r>
            </a:p>
          </p:txBody>
        </p:sp>
        <p:sp>
          <p:nvSpPr>
            <p:cNvPr id="62" name="Rectangle 20"/>
            <p:cNvSpPr>
              <a:spLocks noChangeArrowheads="1"/>
            </p:cNvSpPr>
            <p:nvPr/>
          </p:nvSpPr>
          <p:spPr bwMode="auto">
            <a:xfrm flipH="1">
              <a:off x="5613259" y="3504385"/>
              <a:ext cx="2206541" cy="619942"/>
            </a:xfrm>
            <a:prstGeom prst="rect">
              <a:avLst/>
            </a:prstGeom>
            <a:noFill/>
            <a:ln w="31750" algn="ctr">
              <a:solidFill>
                <a:srgbClr val="FFC000"/>
              </a:solidFill>
              <a:prstDash val="sysDash"/>
              <a:round/>
              <a:headEnd/>
              <a:tailEnd/>
            </a:ln>
          </p:spPr>
          <p:txBody>
            <a:bodyPr wrap="none" anchor="ctr"/>
            <a:lstStyle/>
            <a:p>
              <a:pPr algn="ctr"/>
              <a:endParaRPr lang="fr-BE" noProof="0" dirty="0"/>
            </a:p>
          </p:txBody>
        </p:sp>
        <p:sp>
          <p:nvSpPr>
            <p:cNvPr id="63" name="Rechthoek 35"/>
            <p:cNvSpPr>
              <a:spLocks noChangeArrowheads="1"/>
            </p:cNvSpPr>
            <p:nvPr/>
          </p:nvSpPr>
          <p:spPr bwMode="auto">
            <a:xfrm>
              <a:off x="4554969" y="1955293"/>
              <a:ext cx="1097729" cy="360362"/>
            </a:xfrm>
            <a:prstGeom prst="rect">
              <a:avLst/>
            </a:prstGeom>
            <a:solidFill>
              <a:srgbClr val="B2B2B2"/>
            </a:solidFill>
            <a:ln w="31750" algn="ctr">
              <a:noFill/>
              <a:round/>
              <a:headEnd/>
              <a:tailEnd/>
            </a:ln>
          </p:spPr>
          <p:txBody>
            <a:bodyPr lIns="0" tIns="0" rIns="0" bIns="0" anchor="ctr"/>
            <a:lstStyle/>
            <a:p>
              <a:pPr algn="ctr"/>
              <a:r>
                <a:rPr lang="fr-BE" sz="900" b="1" noProof="0" dirty="0">
                  <a:solidFill>
                    <a:schemeClr val="bg1"/>
                  </a:solidFill>
                  <a:latin typeface="+mn-lt"/>
                </a:rPr>
                <a:t>AGENT</a:t>
              </a:r>
            </a:p>
            <a:p>
              <a:pPr algn="ctr"/>
              <a:r>
                <a:rPr lang="fr-BE" sz="900" b="1" noProof="0" dirty="0">
                  <a:solidFill>
                    <a:schemeClr val="bg1"/>
                  </a:solidFill>
                  <a:latin typeface="+mn-lt"/>
                </a:rPr>
                <a:t>GARDE-FRONTIÈRE</a:t>
              </a:r>
            </a:p>
            <a:p>
              <a:pPr algn="ctr"/>
              <a:r>
                <a:rPr lang="fr-BE" sz="900" b="1" noProof="0" dirty="0">
                  <a:solidFill>
                    <a:schemeClr val="bg1"/>
                  </a:solidFill>
                  <a:latin typeface="+mn-lt"/>
                </a:rPr>
                <a:t>ENTREPRENEUR</a:t>
              </a:r>
            </a:p>
          </p:txBody>
        </p:sp>
        <p:pic>
          <p:nvPicPr>
            <p:cNvPr id="64" name="Picture 63"/>
            <p:cNvPicPr>
              <a:picLocks noChangeAspect="1"/>
            </p:cNvPicPr>
            <p:nvPr/>
          </p:nvPicPr>
          <p:blipFill>
            <a:blip r:embed="rId4"/>
            <a:stretch>
              <a:fillRect/>
            </a:stretch>
          </p:blipFill>
          <p:spPr>
            <a:xfrm>
              <a:off x="6679266" y="2606780"/>
              <a:ext cx="651755" cy="529551"/>
            </a:xfrm>
            <a:prstGeom prst="rect">
              <a:avLst/>
            </a:prstGeom>
          </p:spPr>
        </p:pic>
        <p:pic>
          <p:nvPicPr>
            <p:cNvPr id="65" name="Picture 64"/>
            <p:cNvPicPr>
              <a:picLocks noChangeAspect="1"/>
            </p:cNvPicPr>
            <p:nvPr/>
          </p:nvPicPr>
          <p:blipFill>
            <a:blip r:embed="rId5"/>
            <a:stretch>
              <a:fillRect/>
            </a:stretch>
          </p:blipFill>
          <p:spPr>
            <a:xfrm>
              <a:off x="7060305" y="2296076"/>
              <a:ext cx="295396" cy="249951"/>
            </a:xfrm>
            <a:prstGeom prst="rect">
              <a:avLst/>
            </a:prstGeom>
          </p:spPr>
        </p:pic>
        <p:pic>
          <p:nvPicPr>
            <p:cNvPr id="66" name="Picture 65" descr="D:\Documents And Settings\GQR7802\Local Settings\Temporary Internet Files\Content.IE5\HNYX0581\MC900441310[1].png"/>
            <p:cNvPicPr/>
            <p:nvPr/>
          </p:nvPicPr>
          <p:blipFill>
            <a:blip r:embed="rId6" cstate="print"/>
            <a:srcRect/>
            <a:stretch>
              <a:fillRect/>
            </a:stretch>
          </p:blipFill>
          <p:spPr bwMode="auto">
            <a:xfrm>
              <a:off x="5110916" y="3077368"/>
              <a:ext cx="182665" cy="243362"/>
            </a:xfrm>
            <a:prstGeom prst="rect">
              <a:avLst/>
            </a:prstGeom>
            <a:noFill/>
          </p:spPr>
        </p:pic>
        <p:pic>
          <p:nvPicPr>
            <p:cNvPr id="67" name="Picture 66" descr="D:\Documents And Settings\GQR7802\Local Settings\Temporary Internet Files\Content.IE5\HNYX0581\MC900441310[1].png"/>
            <p:cNvPicPr/>
            <p:nvPr/>
          </p:nvPicPr>
          <p:blipFill>
            <a:blip r:embed="rId6" cstate="print"/>
            <a:srcRect/>
            <a:stretch>
              <a:fillRect/>
            </a:stretch>
          </p:blipFill>
          <p:spPr bwMode="auto">
            <a:xfrm>
              <a:off x="5877413" y="2568160"/>
              <a:ext cx="182665" cy="243362"/>
            </a:xfrm>
            <a:prstGeom prst="rect">
              <a:avLst/>
            </a:prstGeom>
            <a:noFill/>
          </p:spPr>
        </p:pic>
        <p:grpSp>
          <p:nvGrpSpPr>
            <p:cNvPr id="68" name="Groep 99"/>
            <p:cNvGrpSpPr>
              <a:grpSpLocks/>
            </p:cNvGrpSpPr>
            <p:nvPr/>
          </p:nvGrpSpPr>
          <p:grpSpPr bwMode="auto">
            <a:xfrm>
              <a:off x="7679531" y="3461521"/>
              <a:ext cx="865187" cy="388373"/>
              <a:chOff x="4427984" y="2636912"/>
              <a:chExt cx="864096" cy="432048"/>
            </a:xfrm>
          </p:grpSpPr>
          <p:cxnSp>
            <p:nvCxnSpPr>
              <p:cNvPr id="83" name="Rechte verbindingslijn met pijl 102"/>
              <p:cNvCxnSpPr/>
              <p:nvPr/>
            </p:nvCxnSpPr>
            <p:spPr bwMode="auto">
              <a:xfrm>
                <a:off x="4716545" y="2636912"/>
                <a:ext cx="0" cy="432048"/>
              </a:xfrm>
              <a:prstGeom prst="straightConnector1">
                <a:avLst/>
              </a:prstGeom>
              <a:solidFill>
                <a:schemeClr val="accent1"/>
              </a:solidFill>
              <a:ln w="9525" cap="flat" cmpd="sng" algn="ctr">
                <a:solidFill>
                  <a:schemeClr val="accent3"/>
                </a:solidFill>
                <a:prstDash val="solid"/>
                <a:round/>
                <a:headEnd type="arrow"/>
                <a:tailEnd type="arrow"/>
              </a:ln>
              <a:effectLst/>
            </p:spPr>
          </p:cxnSp>
          <p:sp>
            <p:nvSpPr>
              <p:cNvPr id="84" name="Tekstvak 104"/>
              <p:cNvSpPr txBox="1"/>
              <p:nvPr/>
            </p:nvSpPr>
            <p:spPr>
              <a:xfrm>
                <a:off x="4427984" y="2708390"/>
                <a:ext cx="864096" cy="273910"/>
              </a:xfrm>
              <a:prstGeom prst="rect">
                <a:avLst/>
              </a:prstGeom>
              <a:noFill/>
              <a:ln w="9525">
                <a:noFill/>
              </a:ln>
            </p:spPr>
            <p:txBody>
              <a:bodyPr>
                <a:spAutoFit/>
              </a:bodyPr>
              <a:lstStyle/>
              <a:p>
                <a:pPr algn="ctr">
                  <a:defRPr/>
                </a:pPr>
                <a:r>
                  <a:rPr lang="fr-BE" sz="1000" noProof="0" dirty="0">
                    <a:solidFill>
                      <a:schemeClr val="accent3"/>
                    </a:solidFill>
                  </a:rPr>
                  <a:t>DS</a:t>
                </a:r>
              </a:p>
            </p:txBody>
          </p:sp>
        </p:grpSp>
        <p:cxnSp>
          <p:nvCxnSpPr>
            <p:cNvPr id="69" name="Straight Connector 111"/>
            <p:cNvCxnSpPr/>
            <p:nvPr/>
          </p:nvCxnSpPr>
          <p:spPr bwMode="auto">
            <a:xfrm flipV="1">
              <a:off x="5162675" y="3438205"/>
              <a:ext cx="2922582" cy="8145"/>
            </a:xfrm>
            <a:prstGeom prst="line">
              <a:avLst/>
            </a:prstGeom>
            <a:solidFill>
              <a:schemeClr val="accent1"/>
            </a:solidFill>
            <a:ln w="12700" cap="flat" cmpd="sng" algn="ctr">
              <a:solidFill>
                <a:schemeClr val="accent3"/>
              </a:solidFill>
              <a:prstDash val="solid"/>
              <a:round/>
              <a:headEnd type="none" w="med" len="med"/>
              <a:tailEnd type="none" w="med" len="med"/>
            </a:ln>
            <a:effectLst/>
          </p:spPr>
        </p:cxnSp>
        <p:pic>
          <p:nvPicPr>
            <p:cNvPr id="70" name="Picture 69"/>
            <p:cNvPicPr>
              <a:picLocks noChangeAspect="1"/>
            </p:cNvPicPr>
            <p:nvPr/>
          </p:nvPicPr>
          <p:blipFill>
            <a:blip r:embed="rId7"/>
            <a:stretch>
              <a:fillRect/>
            </a:stretch>
          </p:blipFill>
          <p:spPr>
            <a:xfrm>
              <a:off x="4894191" y="2473885"/>
              <a:ext cx="280440" cy="682811"/>
            </a:xfrm>
            <a:prstGeom prst="rect">
              <a:avLst/>
            </a:prstGeom>
          </p:spPr>
        </p:pic>
        <p:cxnSp>
          <p:nvCxnSpPr>
            <p:cNvPr id="71" name="Straight Connector 111"/>
            <p:cNvCxnSpPr/>
            <p:nvPr/>
          </p:nvCxnSpPr>
          <p:spPr bwMode="auto">
            <a:xfrm flipV="1">
              <a:off x="4571738" y="3348781"/>
              <a:ext cx="4104456" cy="28671"/>
            </a:xfrm>
            <a:prstGeom prst="line">
              <a:avLst/>
            </a:prstGeom>
            <a:solidFill>
              <a:schemeClr val="accent1"/>
            </a:solidFill>
            <a:ln w="12700" cap="flat" cmpd="sng" algn="ctr">
              <a:solidFill>
                <a:srgbClr val="FF0000"/>
              </a:solidFill>
              <a:prstDash val="solid"/>
              <a:round/>
              <a:headEnd type="none" w="med" len="med"/>
              <a:tailEnd type="none" w="med" len="med"/>
            </a:ln>
            <a:effectLst/>
          </p:spPr>
        </p:cxnSp>
        <p:cxnSp>
          <p:nvCxnSpPr>
            <p:cNvPr id="73" name="Straight Arrow Connector 287"/>
            <p:cNvCxnSpPr>
              <a:cxnSpLocks noChangeShapeType="1"/>
            </p:cNvCxnSpPr>
            <p:nvPr/>
          </p:nvCxnSpPr>
          <p:spPr bwMode="auto">
            <a:xfrm>
              <a:off x="5034411" y="2617744"/>
              <a:ext cx="1689822" cy="143164"/>
            </a:xfrm>
            <a:prstGeom prst="straightConnector1">
              <a:avLst/>
            </a:prstGeom>
            <a:noFill/>
            <a:ln w="12700" algn="ctr">
              <a:solidFill>
                <a:schemeClr val="tx1"/>
              </a:solidFill>
              <a:prstDash val="dash"/>
              <a:round/>
              <a:headEnd/>
              <a:tailEnd type="arrow" w="med" len="med"/>
            </a:ln>
          </p:spPr>
        </p:cxnSp>
        <p:cxnSp>
          <p:nvCxnSpPr>
            <p:cNvPr id="74" name="Straight Arrow Connector 287"/>
            <p:cNvCxnSpPr>
              <a:cxnSpLocks noChangeShapeType="1"/>
            </p:cNvCxnSpPr>
            <p:nvPr/>
          </p:nvCxnSpPr>
          <p:spPr bwMode="auto">
            <a:xfrm>
              <a:off x="5034411" y="2643091"/>
              <a:ext cx="186585" cy="712886"/>
            </a:xfrm>
            <a:prstGeom prst="straightConnector1">
              <a:avLst/>
            </a:prstGeom>
            <a:noFill/>
            <a:ln w="12700" algn="ctr">
              <a:solidFill>
                <a:schemeClr val="tx1"/>
              </a:solidFill>
              <a:prstDash val="dash"/>
              <a:round/>
              <a:headEnd/>
              <a:tailEnd type="arrow" w="med" len="med"/>
            </a:ln>
          </p:spPr>
        </p:cxnSp>
        <p:pic>
          <p:nvPicPr>
            <p:cNvPr id="75" name="Picture 74"/>
            <p:cNvPicPr>
              <a:picLocks noChangeAspect="1"/>
            </p:cNvPicPr>
            <p:nvPr/>
          </p:nvPicPr>
          <p:blipFill>
            <a:blip r:embed="rId8"/>
            <a:stretch>
              <a:fillRect/>
            </a:stretch>
          </p:blipFill>
          <p:spPr>
            <a:xfrm>
              <a:off x="6742453" y="2306213"/>
              <a:ext cx="128027" cy="292633"/>
            </a:xfrm>
            <a:prstGeom prst="rect">
              <a:avLst/>
            </a:prstGeom>
          </p:spPr>
        </p:pic>
        <p:pic>
          <p:nvPicPr>
            <p:cNvPr id="76" name="Picture 7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279707" y="2333037"/>
              <a:ext cx="124497" cy="291633"/>
            </a:xfrm>
            <a:prstGeom prst="rect">
              <a:avLst/>
            </a:prstGeom>
          </p:spPr>
        </p:pic>
        <p:cxnSp>
          <p:nvCxnSpPr>
            <p:cNvPr id="77" name="Straight Arrow Connector 287"/>
            <p:cNvCxnSpPr>
              <a:cxnSpLocks noChangeShapeType="1"/>
            </p:cNvCxnSpPr>
            <p:nvPr/>
          </p:nvCxnSpPr>
          <p:spPr bwMode="auto">
            <a:xfrm flipV="1">
              <a:off x="5523058" y="2466815"/>
              <a:ext cx="1137926" cy="23484"/>
            </a:xfrm>
            <a:prstGeom prst="straightConnector1">
              <a:avLst/>
            </a:prstGeom>
            <a:noFill/>
            <a:ln w="12700" algn="ctr">
              <a:solidFill>
                <a:schemeClr val="tx1"/>
              </a:solidFill>
              <a:prstDash val="dash"/>
              <a:round/>
              <a:headEnd/>
              <a:tailEnd type="arrow" w="med" len="med"/>
            </a:ln>
          </p:spPr>
        </p:cxnSp>
        <p:pic>
          <p:nvPicPr>
            <p:cNvPr id="82" name="Picture 81" descr="D:\Documents And Settings\GQR7802\Local Settings\Temporary Internet Files\Content.IE5\HNYX0581\MC900441310[1].png"/>
            <p:cNvPicPr/>
            <p:nvPr/>
          </p:nvPicPr>
          <p:blipFill>
            <a:blip r:embed="rId6" cstate="print"/>
            <a:srcRect/>
            <a:stretch>
              <a:fillRect/>
            </a:stretch>
          </p:blipFill>
          <p:spPr bwMode="auto">
            <a:xfrm>
              <a:off x="6010667" y="2359167"/>
              <a:ext cx="182665" cy="243362"/>
            </a:xfrm>
            <a:prstGeom prst="rect">
              <a:avLst/>
            </a:prstGeom>
            <a:noFill/>
          </p:spPr>
        </p:pic>
      </p:grpSp>
    </p:spTree>
    <p:extLst>
      <p:ext uri="{BB962C8B-B14F-4D97-AF65-F5344CB8AC3E}">
        <p14:creationId xmlns:p14="http://schemas.microsoft.com/office/powerpoint/2010/main" val="405338558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ext Placeholder 1"/>
          <p:cNvSpPr>
            <a:spLocks noGrp="1"/>
          </p:cNvSpPr>
          <p:nvPr>
            <p:ph type="body" sz="quarter" idx="18"/>
          </p:nvPr>
        </p:nvSpPr>
        <p:spPr>
          <a:xfrm>
            <a:off x="9120189" y="154526"/>
            <a:ext cx="2790605" cy="360363"/>
          </a:xfrm>
        </p:spPr>
        <p:txBody>
          <a:bodyPr/>
          <a:lstStyle/>
          <a:p>
            <a:r>
              <a:rPr lang="fr-BE" noProof="0" dirty="0"/>
              <a:t>3. Incidents</a:t>
            </a:r>
          </a:p>
          <a:p>
            <a:r>
              <a:rPr lang="fr-BE" noProof="0" dirty="0"/>
              <a:t>3.3 Audition insuffisante</a:t>
            </a:r>
          </a:p>
        </p:txBody>
      </p:sp>
      <p:sp>
        <p:nvSpPr>
          <p:cNvPr id="39" name="Title 1"/>
          <p:cNvSpPr txBox="1">
            <a:spLocks/>
          </p:cNvSpPr>
          <p:nvPr/>
        </p:nvSpPr>
        <p:spPr bwMode="auto">
          <a:xfrm>
            <a:off x="1274168" y="412174"/>
            <a:ext cx="8064500" cy="506413"/>
          </a:xfrm>
          <a:prstGeom prst="rect">
            <a:avLst/>
          </a:prstGeom>
          <a:noFill/>
          <a:ln w="9525">
            <a:noFill/>
            <a:miter lim="800000"/>
            <a:headEnd/>
            <a:tailEnd/>
          </a:ln>
          <a:effectLst/>
        </p:spPr>
        <p:txBody>
          <a:bodyPr lIns="0" tIns="0" rIns="0" bIns="0"/>
          <a:lstStyle/>
          <a:p>
            <a:pPr algn="l">
              <a:defRPr/>
            </a:pPr>
            <a:r>
              <a:rPr lang="fr-BE" sz="2000" b="1" kern="0" noProof="0" dirty="0">
                <a:solidFill>
                  <a:srgbClr val="0070C0"/>
                </a:solidFill>
                <a:latin typeface="+mj-lt"/>
                <a:ea typeface="+mj-ea"/>
                <a:cs typeface="+mj-cs"/>
              </a:rPr>
              <a:t>3.3 Audition insuffisante</a:t>
            </a:r>
          </a:p>
        </p:txBody>
      </p:sp>
      <p:grpSp>
        <p:nvGrpSpPr>
          <p:cNvPr id="55" name="Group 54"/>
          <p:cNvGrpSpPr/>
          <p:nvPr/>
        </p:nvGrpSpPr>
        <p:grpSpPr>
          <a:xfrm>
            <a:off x="1274168" y="980728"/>
            <a:ext cx="8955088" cy="5242355"/>
            <a:chOff x="1533526" y="1055259"/>
            <a:chExt cx="8955088" cy="5242355"/>
          </a:xfrm>
        </p:grpSpPr>
        <p:cxnSp>
          <p:nvCxnSpPr>
            <p:cNvPr id="58" name="Straight Arrow Connector 135"/>
            <p:cNvCxnSpPr>
              <a:cxnSpLocks noChangeShapeType="1"/>
            </p:cNvCxnSpPr>
            <p:nvPr/>
          </p:nvCxnSpPr>
          <p:spPr bwMode="auto">
            <a:xfrm>
              <a:off x="1919288" y="1989139"/>
              <a:ext cx="0" cy="4175125"/>
            </a:xfrm>
            <a:prstGeom prst="straightConnector1">
              <a:avLst/>
            </a:prstGeom>
            <a:noFill/>
            <a:ln w="12700" algn="ctr">
              <a:solidFill>
                <a:schemeClr val="accent2"/>
              </a:solidFill>
              <a:prstDash val="dash"/>
              <a:round/>
              <a:headEnd/>
              <a:tailEnd type="arrow" w="med" len="med"/>
            </a:ln>
          </p:spPr>
        </p:cxnSp>
        <p:sp>
          <p:nvSpPr>
            <p:cNvPr id="60" name="TextBox 370"/>
            <p:cNvSpPr txBox="1">
              <a:spLocks noChangeArrowheads="1"/>
            </p:cNvSpPr>
            <p:nvPr/>
          </p:nvSpPr>
          <p:spPr bwMode="auto">
            <a:xfrm>
              <a:off x="1847851" y="6021389"/>
              <a:ext cx="360363" cy="276225"/>
            </a:xfrm>
            <a:prstGeom prst="rect">
              <a:avLst/>
            </a:prstGeom>
            <a:noFill/>
            <a:ln w="9525">
              <a:noFill/>
              <a:miter lim="800000"/>
              <a:headEnd/>
              <a:tailEnd/>
            </a:ln>
          </p:spPr>
          <p:txBody>
            <a:bodyPr>
              <a:spAutoFit/>
            </a:bodyPr>
            <a:lstStyle/>
            <a:p>
              <a:pPr algn="ctr"/>
              <a:r>
                <a:rPr lang="fr-BE" sz="1200" b="1" noProof="0" dirty="0">
                  <a:solidFill>
                    <a:srgbClr val="0070C0"/>
                  </a:solidFill>
                </a:rPr>
                <a:t>t</a:t>
              </a:r>
            </a:p>
          </p:txBody>
        </p:sp>
        <p:sp>
          <p:nvSpPr>
            <p:cNvPr id="61" name="Rounded Rectangle 122"/>
            <p:cNvSpPr>
              <a:spLocks noChangeArrowheads="1"/>
            </p:cNvSpPr>
            <p:nvPr/>
          </p:nvSpPr>
          <p:spPr bwMode="auto">
            <a:xfrm>
              <a:off x="1533526" y="3789363"/>
              <a:ext cx="701675" cy="461962"/>
            </a:xfrm>
            <a:prstGeom prst="roundRect">
              <a:avLst>
                <a:gd name="adj" fmla="val 16667"/>
              </a:avLst>
            </a:prstGeom>
            <a:solidFill>
              <a:schemeClr val="bg1"/>
            </a:solidFill>
            <a:ln w="31750" algn="ctr">
              <a:solidFill>
                <a:schemeClr val="accent2"/>
              </a:solidFill>
              <a:round/>
              <a:headEnd/>
              <a:tailEnd/>
            </a:ln>
          </p:spPr>
          <p:txBody>
            <a:bodyPr lIns="0" rIns="0" anchor="ctr"/>
            <a:lstStyle/>
            <a:p>
              <a:pPr algn="ctr"/>
              <a:r>
                <a:rPr lang="fr-BE" sz="800" noProof="0" dirty="0"/>
                <a:t>nuisances</a:t>
              </a:r>
            </a:p>
            <a:p>
              <a:pPr algn="ctr"/>
              <a:r>
                <a:rPr lang="fr-BE" sz="800" noProof="0" dirty="0"/>
                <a:t>sonores</a:t>
              </a:r>
            </a:p>
          </p:txBody>
        </p:sp>
        <p:cxnSp>
          <p:nvCxnSpPr>
            <p:cNvPr id="62" name="Straight Connector 16"/>
            <p:cNvCxnSpPr>
              <a:cxnSpLocks noChangeShapeType="1"/>
            </p:cNvCxnSpPr>
            <p:nvPr/>
          </p:nvCxnSpPr>
          <p:spPr bwMode="auto">
            <a:xfrm flipV="1">
              <a:off x="2640013" y="3875089"/>
              <a:ext cx="7632700" cy="3175"/>
            </a:xfrm>
            <a:prstGeom prst="line">
              <a:avLst/>
            </a:prstGeom>
            <a:noFill/>
            <a:ln w="31750" algn="ctr">
              <a:solidFill>
                <a:schemeClr val="accent2"/>
              </a:solidFill>
              <a:round/>
              <a:headEnd/>
              <a:tailEnd/>
            </a:ln>
          </p:spPr>
        </p:cxnSp>
        <p:sp>
          <p:nvSpPr>
            <p:cNvPr id="63" name="Rectangle 20"/>
            <p:cNvSpPr>
              <a:spLocks noChangeArrowheads="1"/>
            </p:cNvSpPr>
            <p:nvPr/>
          </p:nvSpPr>
          <p:spPr bwMode="auto">
            <a:xfrm>
              <a:off x="5541577" y="2897580"/>
              <a:ext cx="2275378" cy="446280"/>
            </a:xfrm>
            <a:prstGeom prst="rect">
              <a:avLst/>
            </a:prstGeom>
            <a:solidFill>
              <a:srgbClr val="FFFF00"/>
            </a:solidFill>
            <a:ln w="31750" algn="ctr">
              <a:solidFill>
                <a:srgbClr val="FFC000"/>
              </a:solidFill>
              <a:round/>
              <a:headEnd/>
              <a:tailEnd/>
            </a:ln>
          </p:spPr>
          <p:txBody>
            <a:bodyPr wrap="none" anchor="ctr"/>
            <a:lstStyle/>
            <a:p>
              <a:pPr algn="ctr"/>
              <a:endParaRPr lang="fr-BE" noProof="0" dirty="0"/>
            </a:p>
          </p:txBody>
        </p:sp>
        <p:cxnSp>
          <p:nvCxnSpPr>
            <p:cNvPr id="64" name="Straight Connector 16"/>
            <p:cNvCxnSpPr>
              <a:cxnSpLocks noChangeShapeType="1"/>
            </p:cNvCxnSpPr>
            <p:nvPr/>
          </p:nvCxnSpPr>
          <p:spPr bwMode="auto">
            <a:xfrm flipV="1">
              <a:off x="2640013" y="4211639"/>
              <a:ext cx="7632700" cy="1587"/>
            </a:xfrm>
            <a:prstGeom prst="line">
              <a:avLst/>
            </a:prstGeom>
            <a:noFill/>
            <a:ln w="31750" algn="ctr">
              <a:solidFill>
                <a:schemeClr val="accent2"/>
              </a:solidFill>
              <a:round/>
              <a:headEnd/>
              <a:tailEnd/>
            </a:ln>
          </p:spPr>
        </p:cxnSp>
        <p:sp>
          <p:nvSpPr>
            <p:cNvPr id="65" name="Chevron 29"/>
            <p:cNvSpPr>
              <a:spLocks noChangeArrowheads="1"/>
            </p:cNvSpPr>
            <p:nvPr/>
          </p:nvSpPr>
          <p:spPr bwMode="auto">
            <a:xfrm>
              <a:off x="2803526" y="3789363"/>
              <a:ext cx="142875" cy="144462"/>
            </a:xfrm>
            <a:prstGeom prst="chevron">
              <a:avLst>
                <a:gd name="adj" fmla="val 50000"/>
              </a:avLst>
            </a:prstGeom>
            <a:solidFill>
              <a:schemeClr val="accent1"/>
            </a:solidFill>
            <a:ln w="31750" algn="ctr">
              <a:solidFill>
                <a:schemeClr val="accent2"/>
              </a:solidFill>
              <a:round/>
              <a:headEnd/>
              <a:tailEnd/>
            </a:ln>
          </p:spPr>
          <p:txBody>
            <a:bodyPr wrap="none" anchor="ctr"/>
            <a:lstStyle/>
            <a:p>
              <a:pPr algn="ctr"/>
              <a:endParaRPr lang="fr-BE" noProof="0" dirty="0"/>
            </a:p>
          </p:txBody>
        </p:sp>
        <p:sp>
          <p:nvSpPr>
            <p:cNvPr id="66" name="Chevron 30"/>
            <p:cNvSpPr>
              <a:spLocks noChangeAspect="1"/>
            </p:cNvSpPr>
            <p:nvPr/>
          </p:nvSpPr>
          <p:spPr bwMode="auto">
            <a:xfrm flipH="1">
              <a:off x="2803526" y="4149726"/>
              <a:ext cx="142875" cy="142875"/>
            </a:xfrm>
            <a:prstGeom prst="chevron">
              <a:avLst>
                <a:gd name="adj" fmla="val 50000"/>
              </a:avLst>
            </a:prstGeom>
            <a:solidFill>
              <a:schemeClr val="accent1"/>
            </a:solidFill>
            <a:ln w="31750" algn="ctr">
              <a:solidFill>
                <a:schemeClr val="accent2"/>
              </a:solidFill>
              <a:round/>
              <a:headEnd/>
              <a:tailEnd/>
            </a:ln>
          </p:spPr>
          <p:txBody>
            <a:bodyPr wrap="none" anchor="ctr"/>
            <a:lstStyle/>
            <a:p>
              <a:pPr algn="ctr"/>
              <a:endParaRPr lang="fr-BE" noProof="0" dirty="0"/>
            </a:p>
          </p:txBody>
        </p:sp>
        <p:sp>
          <p:nvSpPr>
            <p:cNvPr id="67" name="TextBox 228"/>
            <p:cNvSpPr txBox="1">
              <a:spLocks noChangeArrowheads="1"/>
            </p:cNvSpPr>
            <p:nvPr/>
          </p:nvSpPr>
          <p:spPr bwMode="auto">
            <a:xfrm>
              <a:off x="2387600" y="3719513"/>
              <a:ext cx="323850" cy="246062"/>
            </a:xfrm>
            <a:prstGeom prst="rect">
              <a:avLst/>
            </a:prstGeom>
            <a:noFill/>
            <a:ln w="9525">
              <a:noFill/>
              <a:miter lim="800000"/>
              <a:headEnd/>
              <a:tailEnd/>
            </a:ln>
          </p:spPr>
          <p:txBody>
            <a:bodyPr>
              <a:spAutoFit/>
            </a:bodyPr>
            <a:lstStyle/>
            <a:p>
              <a:pPr algn="ctr"/>
              <a:r>
                <a:rPr lang="fr-BE" sz="1000" noProof="0" dirty="0"/>
                <a:t>A</a:t>
              </a:r>
            </a:p>
          </p:txBody>
        </p:sp>
        <p:sp>
          <p:nvSpPr>
            <p:cNvPr id="68" name="TextBox 229"/>
            <p:cNvSpPr txBox="1">
              <a:spLocks noChangeArrowheads="1"/>
            </p:cNvSpPr>
            <p:nvPr/>
          </p:nvSpPr>
          <p:spPr bwMode="auto">
            <a:xfrm>
              <a:off x="2387600" y="4119563"/>
              <a:ext cx="323850" cy="246062"/>
            </a:xfrm>
            <a:prstGeom prst="rect">
              <a:avLst/>
            </a:prstGeom>
            <a:noFill/>
            <a:ln w="9525">
              <a:noFill/>
              <a:miter lim="800000"/>
              <a:headEnd/>
              <a:tailEnd/>
            </a:ln>
          </p:spPr>
          <p:txBody>
            <a:bodyPr>
              <a:spAutoFit/>
            </a:bodyPr>
            <a:lstStyle/>
            <a:p>
              <a:pPr algn="ctr"/>
              <a:r>
                <a:rPr lang="fr-BE" sz="1000" noProof="0" dirty="0"/>
                <a:t>B</a:t>
              </a:r>
            </a:p>
          </p:txBody>
        </p:sp>
        <p:grpSp>
          <p:nvGrpSpPr>
            <p:cNvPr id="69" name="Group 188"/>
            <p:cNvGrpSpPr>
              <a:grpSpLocks noChangeAspect="1"/>
            </p:cNvGrpSpPr>
            <p:nvPr/>
          </p:nvGrpSpPr>
          <p:grpSpPr bwMode="auto">
            <a:xfrm>
              <a:off x="5548939" y="3814765"/>
              <a:ext cx="107950" cy="73025"/>
              <a:chOff x="7956376" y="548680"/>
              <a:chExt cx="216024" cy="144016"/>
            </a:xfrm>
          </p:grpSpPr>
          <p:cxnSp>
            <p:nvCxnSpPr>
              <p:cNvPr id="102" name="Straight Connector 189"/>
              <p:cNvCxnSpPr>
                <a:cxnSpLocks noChangeShapeType="1"/>
              </p:cNvCxnSpPr>
              <p:nvPr/>
            </p:nvCxnSpPr>
            <p:spPr bwMode="auto">
              <a:xfrm>
                <a:off x="7956376" y="548680"/>
                <a:ext cx="216024" cy="144016"/>
              </a:xfrm>
              <a:prstGeom prst="line">
                <a:avLst/>
              </a:prstGeom>
              <a:noFill/>
              <a:ln w="38100" algn="ctr">
                <a:solidFill>
                  <a:srgbClr val="FF0000"/>
                </a:solidFill>
                <a:round/>
                <a:headEnd/>
                <a:tailEnd/>
              </a:ln>
            </p:spPr>
          </p:cxnSp>
          <p:cxnSp>
            <p:nvCxnSpPr>
              <p:cNvPr id="103" name="Straight Connector 190"/>
              <p:cNvCxnSpPr>
                <a:cxnSpLocks noChangeShapeType="1"/>
              </p:cNvCxnSpPr>
              <p:nvPr/>
            </p:nvCxnSpPr>
            <p:spPr bwMode="auto">
              <a:xfrm flipH="1">
                <a:off x="7956376" y="548680"/>
                <a:ext cx="207640" cy="144016"/>
              </a:xfrm>
              <a:prstGeom prst="line">
                <a:avLst/>
              </a:prstGeom>
              <a:noFill/>
              <a:ln w="38100" algn="ctr">
                <a:solidFill>
                  <a:srgbClr val="FF0000"/>
                </a:solidFill>
                <a:round/>
                <a:headEnd/>
                <a:tailEnd/>
              </a:ln>
            </p:spPr>
          </p:cxnSp>
        </p:grpSp>
        <p:grpSp>
          <p:nvGrpSpPr>
            <p:cNvPr id="70" name="Group 188"/>
            <p:cNvGrpSpPr>
              <a:grpSpLocks noChangeAspect="1"/>
            </p:cNvGrpSpPr>
            <p:nvPr/>
          </p:nvGrpSpPr>
          <p:grpSpPr bwMode="auto">
            <a:xfrm>
              <a:off x="7788053" y="3814764"/>
              <a:ext cx="107950" cy="73025"/>
              <a:chOff x="7956376" y="548680"/>
              <a:chExt cx="216024" cy="144016"/>
            </a:xfrm>
          </p:grpSpPr>
          <p:cxnSp>
            <p:nvCxnSpPr>
              <p:cNvPr id="100" name="Straight Connector 189"/>
              <p:cNvCxnSpPr>
                <a:cxnSpLocks noChangeShapeType="1"/>
              </p:cNvCxnSpPr>
              <p:nvPr/>
            </p:nvCxnSpPr>
            <p:spPr bwMode="auto">
              <a:xfrm>
                <a:off x="7956376" y="548680"/>
                <a:ext cx="216024" cy="144016"/>
              </a:xfrm>
              <a:prstGeom prst="line">
                <a:avLst/>
              </a:prstGeom>
              <a:noFill/>
              <a:ln w="38100" algn="ctr">
                <a:solidFill>
                  <a:srgbClr val="FF0000"/>
                </a:solidFill>
                <a:round/>
                <a:headEnd/>
                <a:tailEnd/>
              </a:ln>
            </p:spPr>
          </p:cxnSp>
          <p:cxnSp>
            <p:nvCxnSpPr>
              <p:cNvPr id="101" name="Straight Connector 190"/>
              <p:cNvCxnSpPr>
                <a:cxnSpLocks noChangeShapeType="1"/>
              </p:cNvCxnSpPr>
              <p:nvPr/>
            </p:nvCxnSpPr>
            <p:spPr bwMode="auto">
              <a:xfrm flipH="1">
                <a:off x="7956376" y="548680"/>
                <a:ext cx="207640" cy="144016"/>
              </a:xfrm>
              <a:prstGeom prst="line">
                <a:avLst/>
              </a:prstGeom>
              <a:noFill/>
              <a:ln w="38100" algn="ctr">
                <a:solidFill>
                  <a:srgbClr val="FF0000"/>
                </a:solidFill>
                <a:round/>
                <a:headEnd/>
                <a:tailEnd/>
              </a:ln>
            </p:spPr>
          </p:cxnSp>
        </p:grpSp>
        <p:sp>
          <p:nvSpPr>
            <p:cNvPr id="71" name="TextBox 32"/>
            <p:cNvSpPr txBox="1">
              <a:spLocks noChangeArrowheads="1"/>
            </p:cNvSpPr>
            <p:nvPr/>
          </p:nvSpPr>
          <p:spPr bwMode="auto">
            <a:xfrm>
              <a:off x="9551989" y="3409950"/>
              <a:ext cx="936625" cy="230188"/>
            </a:xfrm>
            <a:prstGeom prst="rect">
              <a:avLst/>
            </a:prstGeom>
            <a:noFill/>
            <a:ln w="9525">
              <a:noFill/>
              <a:miter lim="800000"/>
              <a:headEnd/>
              <a:tailEnd/>
            </a:ln>
          </p:spPr>
          <p:txBody>
            <a:bodyPr>
              <a:spAutoFit/>
            </a:bodyPr>
            <a:lstStyle/>
            <a:p>
              <a:pPr algn="ctr"/>
              <a:r>
                <a:rPr lang="fr-BE" sz="900" b="1" noProof="0" dirty="0"/>
                <a:t>Arlon</a:t>
              </a:r>
            </a:p>
          </p:txBody>
        </p:sp>
        <p:sp>
          <p:nvSpPr>
            <p:cNvPr id="73" name="TextBox 32"/>
            <p:cNvSpPr txBox="1">
              <a:spLocks noChangeArrowheads="1"/>
            </p:cNvSpPr>
            <p:nvPr/>
          </p:nvSpPr>
          <p:spPr bwMode="auto">
            <a:xfrm>
              <a:off x="2279651" y="3414714"/>
              <a:ext cx="792163" cy="230187"/>
            </a:xfrm>
            <a:prstGeom prst="rect">
              <a:avLst/>
            </a:prstGeom>
            <a:noFill/>
            <a:ln w="9525">
              <a:noFill/>
              <a:miter lim="800000"/>
              <a:headEnd/>
              <a:tailEnd/>
            </a:ln>
          </p:spPr>
          <p:txBody>
            <a:bodyPr>
              <a:spAutoFit/>
            </a:bodyPr>
            <a:lstStyle/>
            <a:p>
              <a:pPr algn="ctr"/>
              <a:r>
                <a:rPr lang="fr-BE" sz="900" b="1" noProof="0" dirty="0"/>
                <a:t>Namur</a:t>
              </a:r>
            </a:p>
          </p:txBody>
        </p:sp>
        <p:sp>
          <p:nvSpPr>
            <p:cNvPr id="74" name="Rectangle 20"/>
            <p:cNvSpPr>
              <a:spLocks noChangeArrowheads="1"/>
            </p:cNvSpPr>
            <p:nvPr/>
          </p:nvSpPr>
          <p:spPr bwMode="auto">
            <a:xfrm flipH="1">
              <a:off x="5613259" y="3504385"/>
              <a:ext cx="2206541" cy="619942"/>
            </a:xfrm>
            <a:prstGeom prst="rect">
              <a:avLst/>
            </a:prstGeom>
            <a:noFill/>
            <a:ln w="31750" algn="ctr">
              <a:solidFill>
                <a:srgbClr val="FFC000"/>
              </a:solidFill>
              <a:prstDash val="sysDash"/>
              <a:round/>
              <a:headEnd/>
              <a:tailEnd/>
            </a:ln>
          </p:spPr>
          <p:txBody>
            <a:bodyPr wrap="none" anchor="ctr"/>
            <a:lstStyle/>
            <a:p>
              <a:pPr algn="ctr"/>
              <a:endParaRPr lang="fr-BE" noProof="0" dirty="0"/>
            </a:p>
          </p:txBody>
        </p:sp>
        <p:sp>
          <p:nvSpPr>
            <p:cNvPr id="75" name="Rechthoek 35"/>
            <p:cNvSpPr>
              <a:spLocks noChangeArrowheads="1"/>
            </p:cNvSpPr>
            <p:nvPr/>
          </p:nvSpPr>
          <p:spPr bwMode="auto">
            <a:xfrm>
              <a:off x="4554969" y="1955293"/>
              <a:ext cx="1097729" cy="360362"/>
            </a:xfrm>
            <a:prstGeom prst="rect">
              <a:avLst/>
            </a:prstGeom>
            <a:solidFill>
              <a:srgbClr val="B2B2B2"/>
            </a:solidFill>
            <a:ln w="31750" algn="ctr">
              <a:noFill/>
              <a:round/>
              <a:headEnd/>
              <a:tailEnd/>
            </a:ln>
          </p:spPr>
          <p:txBody>
            <a:bodyPr lIns="0" tIns="0" rIns="0" bIns="0" anchor="ctr"/>
            <a:lstStyle/>
            <a:p>
              <a:pPr algn="ctr"/>
              <a:r>
                <a:rPr lang="fr-BE" sz="900" b="1" noProof="0" dirty="0">
                  <a:solidFill>
                    <a:schemeClr val="bg1"/>
                  </a:solidFill>
                  <a:latin typeface="+mn-lt"/>
                </a:rPr>
                <a:t>AGENT</a:t>
              </a:r>
            </a:p>
            <a:p>
              <a:pPr algn="ctr"/>
              <a:r>
                <a:rPr lang="fr-BE" sz="900" b="1" noProof="0" dirty="0">
                  <a:solidFill>
                    <a:schemeClr val="bg1"/>
                  </a:solidFill>
                  <a:latin typeface="+mn-lt"/>
                </a:rPr>
                <a:t>GARDE-FRONTIÈRE</a:t>
              </a:r>
            </a:p>
            <a:p>
              <a:pPr algn="ctr"/>
              <a:r>
                <a:rPr lang="fr-BE" sz="900" b="1" noProof="0" dirty="0">
                  <a:solidFill>
                    <a:schemeClr val="bg1"/>
                  </a:solidFill>
                  <a:latin typeface="+mn-lt"/>
                </a:rPr>
                <a:t>ENTREPRENEUR</a:t>
              </a:r>
            </a:p>
          </p:txBody>
        </p:sp>
        <p:pic>
          <p:nvPicPr>
            <p:cNvPr id="76" name="Picture 75"/>
            <p:cNvPicPr>
              <a:picLocks noChangeAspect="1"/>
            </p:cNvPicPr>
            <p:nvPr/>
          </p:nvPicPr>
          <p:blipFill>
            <a:blip r:embed="rId3"/>
            <a:stretch>
              <a:fillRect/>
            </a:stretch>
          </p:blipFill>
          <p:spPr>
            <a:xfrm>
              <a:off x="6679266" y="2606780"/>
              <a:ext cx="651755" cy="529551"/>
            </a:xfrm>
            <a:prstGeom prst="rect">
              <a:avLst/>
            </a:prstGeom>
          </p:spPr>
        </p:pic>
        <p:pic>
          <p:nvPicPr>
            <p:cNvPr id="77" name="Picture 76"/>
            <p:cNvPicPr>
              <a:picLocks noChangeAspect="1"/>
            </p:cNvPicPr>
            <p:nvPr/>
          </p:nvPicPr>
          <p:blipFill>
            <a:blip r:embed="rId4"/>
            <a:stretch>
              <a:fillRect/>
            </a:stretch>
          </p:blipFill>
          <p:spPr>
            <a:xfrm>
              <a:off x="7060305" y="2296076"/>
              <a:ext cx="295396" cy="249951"/>
            </a:xfrm>
            <a:prstGeom prst="rect">
              <a:avLst/>
            </a:prstGeom>
          </p:spPr>
        </p:pic>
        <p:pic>
          <p:nvPicPr>
            <p:cNvPr id="82" name="Picture 81" descr="D:\Documents And Settings\GQR7802\Local Settings\Temporary Internet Files\Content.IE5\HNYX0581\MC900441310[1].png"/>
            <p:cNvPicPr/>
            <p:nvPr/>
          </p:nvPicPr>
          <p:blipFill>
            <a:blip r:embed="rId5" cstate="print"/>
            <a:srcRect/>
            <a:stretch>
              <a:fillRect/>
            </a:stretch>
          </p:blipFill>
          <p:spPr bwMode="auto">
            <a:xfrm>
              <a:off x="5110916" y="3077368"/>
              <a:ext cx="182665" cy="243362"/>
            </a:xfrm>
            <a:prstGeom prst="rect">
              <a:avLst/>
            </a:prstGeom>
            <a:noFill/>
          </p:spPr>
        </p:pic>
        <p:pic>
          <p:nvPicPr>
            <p:cNvPr id="83" name="Picture 82" descr="D:\Documents And Settings\GQR7802\Local Settings\Temporary Internet Files\Content.IE5\HNYX0581\MC900441310[1].png"/>
            <p:cNvPicPr/>
            <p:nvPr/>
          </p:nvPicPr>
          <p:blipFill>
            <a:blip r:embed="rId5" cstate="print"/>
            <a:srcRect/>
            <a:stretch>
              <a:fillRect/>
            </a:stretch>
          </p:blipFill>
          <p:spPr bwMode="auto">
            <a:xfrm>
              <a:off x="5877413" y="2568160"/>
              <a:ext cx="182665" cy="243362"/>
            </a:xfrm>
            <a:prstGeom prst="rect">
              <a:avLst/>
            </a:prstGeom>
            <a:noFill/>
          </p:spPr>
        </p:pic>
        <p:grpSp>
          <p:nvGrpSpPr>
            <p:cNvPr id="84" name="Groep 99"/>
            <p:cNvGrpSpPr>
              <a:grpSpLocks/>
            </p:cNvGrpSpPr>
            <p:nvPr/>
          </p:nvGrpSpPr>
          <p:grpSpPr bwMode="auto">
            <a:xfrm>
              <a:off x="7679531" y="3461521"/>
              <a:ext cx="865187" cy="388373"/>
              <a:chOff x="4427984" y="2636912"/>
              <a:chExt cx="864096" cy="432048"/>
            </a:xfrm>
          </p:grpSpPr>
          <p:cxnSp>
            <p:nvCxnSpPr>
              <p:cNvPr id="98" name="Rechte verbindingslijn met pijl 102"/>
              <p:cNvCxnSpPr/>
              <p:nvPr/>
            </p:nvCxnSpPr>
            <p:spPr bwMode="auto">
              <a:xfrm>
                <a:off x="4716545" y="2636912"/>
                <a:ext cx="0" cy="432048"/>
              </a:xfrm>
              <a:prstGeom prst="straightConnector1">
                <a:avLst/>
              </a:prstGeom>
              <a:solidFill>
                <a:schemeClr val="accent1"/>
              </a:solidFill>
              <a:ln w="9525" cap="flat" cmpd="sng" algn="ctr">
                <a:solidFill>
                  <a:schemeClr val="accent3"/>
                </a:solidFill>
                <a:prstDash val="solid"/>
                <a:round/>
                <a:headEnd type="arrow"/>
                <a:tailEnd type="arrow"/>
              </a:ln>
              <a:effectLst/>
            </p:spPr>
          </p:cxnSp>
          <p:sp>
            <p:nvSpPr>
              <p:cNvPr id="99" name="Tekstvak 104"/>
              <p:cNvSpPr txBox="1"/>
              <p:nvPr/>
            </p:nvSpPr>
            <p:spPr>
              <a:xfrm>
                <a:off x="4427984" y="2708390"/>
                <a:ext cx="864096" cy="273910"/>
              </a:xfrm>
              <a:prstGeom prst="rect">
                <a:avLst/>
              </a:prstGeom>
              <a:noFill/>
              <a:ln w="9525">
                <a:noFill/>
              </a:ln>
            </p:spPr>
            <p:txBody>
              <a:bodyPr>
                <a:spAutoFit/>
              </a:bodyPr>
              <a:lstStyle/>
              <a:p>
                <a:pPr algn="ctr">
                  <a:defRPr/>
                </a:pPr>
                <a:r>
                  <a:rPr lang="fr-BE" sz="1000" noProof="0" dirty="0">
                    <a:solidFill>
                      <a:schemeClr val="accent3"/>
                    </a:solidFill>
                  </a:rPr>
                  <a:t>DS</a:t>
                </a:r>
              </a:p>
            </p:txBody>
          </p:sp>
        </p:grpSp>
        <p:cxnSp>
          <p:nvCxnSpPr>
            <p:cNvPr id="85" name="Straight Connector 111"/>
            <p:cNvCxnSpPr/>
            <p:nvPr/>
          </p:nvCxnSpPr>
          <p:spPr bwMode="auto">
            <a:xfrm flipV="1">
              <a:off x="5162675" y="3438205"/>
              <a:ext cx="2922582" cy="8145"/>
            </a:xfrm>
            <a:prstGeom prst="line">
              <a:avLst/>
            </a:prstGeom>
            <a:solidFill>
              <a:schemeClr val="accent1"/>
            </a:solidFill>
            <a:ln w="12700" cap="flat" cmpd="sng" algn="ctr">
              <a:solidFill>
                <a:schemeClr val="accent3"/>
              </a:solidFill>
              <a:prstDash val="solid"/>
              <a:round/>
              <a:headEnd type="none" w="med" len="med"/>
              <a:tailEnd type="none" w="med" len="med"/>
            </a:ln>
            <a:effectLst/>
          </p:spPr>
        </p:cxnSp>
        <p:pic>
          <p:nvPicPr>
            <p:cNvPr id="86" name="Picture 85"/>
            <p:cNvPicPr>
              <a:picLocks noChangeAspect="1"/>
            </p:cNvPicPr>
            <p:nvPr/>
          </p:nvPicPr>
          <p:blipFill>
            <a:blip r:embed="rId6"/>
            <a:stretch>
              <a:fillRect/>
            </a:stretch>
          </p:blipFill>
          <p:spPr>
            <a:xfrm>
              <a:off x="4894191" y="2473885"/>
              <a:ext cx="280440" cy="682811"/>
            </a:xfrm>
            <a:prstGeom prst="rect">
              <a:avLst/>
            </a:prstGeom>
          </p:spPr>
        </p:pic>
        <p:cxnSp>
          <p:nvCxnSpPr>
            <p:cNvPr id="87" name="Straight Connector 111"/>
            <p:cNvCxnSpPr/>
            <p:nvPr/>
          </p:nvCxnSpPr>
          <p:spPr bwMode="auto">
            <a:xfrm flipV="1">
              <a:off x="4571738" y="3348781"/>
              <a:ext cx="4104456" cy="28671"/>
            </a:xfrm>
            <a:prstGeom prst="line">
              <a:avLst/>
            </a:prstGeom>
            <a:solidFill>
              <a:schemeClr val="accent1"/>
            </a:solidFill>
            <a:ln w="12700" cap="flat" cmpd="sng" algn="ctr">
              <a:solidFill>
                <a:srgbClr val="FF0000"/>
              </a:solidFill>
              <a:prstDash val="solid"/>
              <a:round/>
              <a:headEnd type="none" w="med" len="med"/>
              <a:tailEnd type="none" w="med" len="med"/>
            </a:ln>
            <a:effectLst/>
          </p:spPr>
        </p:cxnSp>
        <p:cxnSp>
          <p:nvCxnSpPr>
            <p:cNvPr id="88" name="Straight Arrow Connector 287"/>
            <p:cNvCxnSpPr>
              <a:cxnSpLocks noChangeShapeType="1"/>
            </p:cNvCxnSpPr>
            <p:nvPr/>
          </p:nvCxnSpPr>
          <p:spPr bwMode="auto">
            <a:xfrm>
              <a:off x="5034411" y="2617744"/>
              <a:ext cx="1689822" cy="143164"/>
            </a:xfrm>
            <a:prstGeom prst="straightConnector1">
              <a:avLst/>
            </a:prstGeom>
            <a:noFill/>
            <a:ln w="12700" algn="ctr">
              <a:solidFill>
                <a:schemeClr val="tx1"/>
              </a:solidFill>
              <a:prstDash val="dash"/>
              <a:round/>
              <a:headEnd/>
              <a:tailEnd type="arrow" w="med" len="med"/>
            </a:ln>
          </p:spPr>
        </p:cxnSp>
        <p:cxnSp>
          <p:nvCxnSpPr>
            <p:cNvPr id="89" name="Straight Arrow Connector 287"/>
            <p:cNvCxnSpPr>
              <a:cxnSpLocks noChangeShapeType="1"/>
            </p:cNvCxnSpPr>
            <p:nvPr/>
          </p:nvCxnSpPr>
          <p:spPr bwMode="auto">
            <a:xfrm>
              <a:off x="5034411" y="2643091"/>
              <a:ext cx="186585" cy="712886"/>
            </a:xfrm>
            <a:prstGeom prst="straightConnector1">
              <a:avLst/>
            </a:prstGeom>
            <a:noFill/>
            <a:ln w="12700" algn="ctr">
              <a:solidFill>
                <a:schemeClr val="tx1"/>
              </a:solidFill>
              <a:prstDash val="dash"/>
              <a:round/>
              <a:headEnd/>
              <a:tailEnd type="arrow" w="med" len="med"/>
            </a:ln>
          </p:spPr>
        </p:cxnSp>
        <p:pic>
          <p:nvPicPr>
            <p:cNvPr id="90" name="Picture 89"/>
            <p:cNvPicPr>
              <a:picLocks noChangeAspect="1"/>
            </p:cNvPicPr>
            <p:nvPr/>
          </p:nvPicPr>
          <p:blipFill>
            <a:blip r:embed="rId7"/>
            <a:stretch>
              <a:fillRect/>
            </a:stretch>
          </p:blipFill>
          <p:spPr>
            <a:xfrm>
              <a:off x="6742453" y="2306213"/>
              <a:ext cx="128027" cy="292633"/>
            </a:xfrm>
            <a:prstGeom prst="rect">
              <a:avLst/>
            </a:prstGeom>
          </p:spPr>
        </p:pic>
        <p:pic>
          <p:nvPicPr>
            <p:cNvPr id="91" name="Picture 9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269818" y="2328068"/>
              <a:ext cx="124497" cy="291633"/>
            </a:xfrm>
            <a:prstGeom prst="rect">
              <a:avLst/>
            </a:prstGeom>
          </p:spPr>
        </p:pic>
        <p:cxnSp>
          <p:nvCxnSpPr>
            <p:cNvPr id="92" name="Straight Arrow Connector 287"/>
            <p:cNvCxnSpPr>
              <a:cxnSpLocks noChangeShapeType="1"/>
            </p:cNvCxnSpPr>
            <p:nvPr/>
          </p:nvCxnSpPr>
          <p:spPr bwMode="auto">
            <a:xfrm flipV="1">
              <a:off x="5523058" y="2466815"/>
              <a:ext cx="1137926" cy="23484"/>
            </a:xfrm>
            <a:prstGeom prst="straightConnector1">
              <a:avLst/>
            </a:prstGeom>
            <a:noFill/>
            <a:ln w="12700" algn="ctr">
              <a:solidFill>
                <a:schemeClr val="tx1"/>
              </a:solidFill>
              <a:prstDash val="dash"/>
              <a:round/>
              <a:headEnd/>
              <a:tailEnd type="arrow" w="med" len="med"/>
            </a:ln>
          </p:spPr>
        </p:cxnSp>
        <p:pic>
          <p:nvPicPr>
            <p:cNvPr id="93" name="Picture 92"/>
            <p:cNvPicPr>
              <a:picLocks noChangeAspect="1"/>
            </p:cNvPicPr>
            <p:nvPr/>
          </p:nvPicPr>
          <p:blipFill>
            <a:blip r:embed="rId9"/>
            <a:stretch>
              <a:fillRect/>
            </a:stretch>
          </p:blipFill>
          <p:spPr>
            <a:xfrm>
              <a:off x="2184961" y="1149306"/>
              <a:ext cx="981541" cy="951058"/>
            </a:xfrm>
            <a:prstGeom prst="rect">
              <a:avLst/>
            </a:prstGeom>
          </p:spPr>
        </p:pic>
        <p:pic>
          <p:nvPicPr>
            <p:cNvPr id="94" name="Picture 93"/>
            <p:cNvPicPr>
              <a:picLocks noChangeAspect="1"/>
            </p:cNvPicPr>
            <p:nvPr/>
          </p:nvPicPr>
          <p:blipFill>
            <a:blip r:embed="rId10"/>
            <a:stretch>
              <a:fillRect/>
            </a:stretch>
          </p:blipFill>
          <p:spPr>
            <a:xfrm>
              <a:off x="3401645" y="1055259"/>
              <a:ext cx="5718544" cy="774259"/>
            </a:xfrm>
            <a:prstGeom prst="rect">
              <a:avLst/>
            </a:prstGeom>
          </p:spPr>
        </p:pic>
        <p:pic>
          <p:nvPicPr>
            <p:cNvPr id="95" name="Picture 94"/>
            <p:cNvPicPr>
              <a:picLocks noChangeAspect="1"/>
            </p:cNvPicPr>
            <p:nvPr/>
          </p:nvPicPr>
          <p:blipFill>
            <a:blip r:embed="rId11"/>
            <a:stretch>
              <a:fillRect/>
            </a:stretch>
          </p:blipFill>
          <p:spPr>
            <a:xfrm>
              <a:off x="6026431" y="2312605"/>
              <a:ext cx="237765" cy="237765"/>
            </a:xfrm>
            <a:prstGeom prst="rect">
              <a:avLst/>
            </a:prstGeom>
          </p:spPr>
        </p:pic>
        <p:pic>
          <p:nvPicPr>
            <p:cNvPr id="96" name="Picture 95"/>
            <p:cNvPicPr>
              <a:picLocks noChangeAspect="1"/>
            </p:cNvPicPr>
            <p:nvPr/>
          </p:nvPicPr>
          <p:blipFill>
            <a:blip r:embed="rId12"/>
            <a:stretch>
              <a:fillRect/>
            </a:stretch>
          </p:blipFill>
          <p:spPr>
            <a:xfrm>
              <a:off x="5958358" y="1750994"/>
              <a:ext cx="688908" cy="640135"/>
            </a:xfrm>
            <a:prstGeom prst="rect">
              <a:avLst/>
            </a:prstGeom>
          </p:spPr>
        </p:pic>
      </p:grpSp>
      <p:grpSp>
        <p:nvGrpSpPr>
          <p:cNvPr id="104" name="Group 103"/>
          <p:cNvGrpSpPr/>
          <p:nvPr/>
        </p:nvGrpSpPr>
        <p:grpSpPr>
          <a:xfrm>
            <a:off x="8040787" y="4715799"/>
            <a:ext cx="2447727" cy="1368423"/>
            <a:chOff x="8040787" y="4715799"/>
            <a:chExt cx="2447727" cy="1368423"/>
          </a:xfrm>
        </p:grpSpPr>
        <p:grpSp>
          <p:nvGrpSpPr>
            <p:cNvPr id="105" name="Groep 120"/>
            <p:cNvGrpSpPr>
              <a:grpSpLocks/>
            </p:cNvGrpSpPr>
            <p:nvPr/>
          </p:nvGrpSpPr>
          <p:grpSpPr bwMode="auto">
            <a:xfrm>
              <a:off x="8472587" y="4860730"/>
              <a:ext cx="2015927" cy="1223492"/>
              <a:chOff x="6803182" y="5085878"/>
              <a:chExt cx="2016125" cy="1223963"/>
            </a:xfrm>
            <a:solidFill>
              <a:schemeClr val="bg1"/>
            </a:solidFill>
          </p:grpSpPr>
          <p:grpSp>
            <p:nvGrpSpPr>
              <p:cNvPr id="107" name="Group 26"/>
              <p:cNvGrpSpPr>
                <a:grpSpLocks/>
              </p:cNvGrpSpPr>
              <p:nvPr/>
            </p:nvGrpSpPr>
            <p:grpSpPr bwMode="auto">
              <a:xfrm>
                <a:off x="6803182" y="5085878"/>
                <a:ext cx="2016125" cy="1223963"/>
                <a:chOff x="5364088" y="2996952"/>
                <a:chExt cx="2880320" cy="2584287"/>
              </a:xfrm>
              <a:grpFill/>
            </p:grpSpPr>
            <p:grpSp>
              <p:nvGrpSpPr>
                <p:cNvPr id="110" name="Group 22"/>
                <p:cNvGrpSpPr>
                  <a:grpSpLocks/>
                </p:cNvGrpSpPr>
                <p:nvPr/>
              </p:nvGrpSpPr>
              <p:grpSpPr bwMode="auto">
                <a:xfrm>
                  <a:off x="5364088" y="2996952"/>
                  <a:ext cx="2880320" cy="2584287"/>
                  <a:chOff x="4427984" y="3429000"/>
                  <a:chExt cx="2880320" cy="2584287"/>
                </a:xfrm>
                <a:grpFill/>
              </p:grpSpPr>
              <p:sp>
                <p:nvSpPr>
                  <p:cNvPr id="112" name="Rectangle 18"/>
                  <p:cNvSpPr>
                    <a:spLocks noChangeArrowheads="1"/>
                  </p:cNvSpPr>
                  <p:nvPr/>
                </p:nvSpPr>
                <p:spPr bwMode="auto">
                  <a:xfrm>
                    <a:off x="4427984" y="3429000"/>
                    <a:ext cx="2880320" cy="2584287"/>
                  </a:xfrm>
                  <a:prstGeom prst="rect">
                    <a:avLst/>
                  </a:prstGeom>
                  <a:grpFill/>
                  <a:ln w="31750" algn="ctr">
                    <a:solidFill>
                      <a:srgbClr val="FF0000"/>
                    </a:solidFill>
                    <a:round/>
                    <a:headEnd/>
                    <a:tailEnd/>
                  </a:ln>
                </p:spPr>
                <p:txBody>
                  <a:bodyPr wrap="none"/>
                  <a:lstStyle/>
                  <a:p>
                    <a:pPr algn="ctr"/>
                    <a:endParaRPr lang="fr-BE" noProof="0" dirty="0">
                      <a:solidFill>
                        <a:schemeClr val="accent2"/>
                      </a:solidFill>
                    </a:endParaRPr>
                  </a:p>
                  <a:p>
                    <a:pPr algn="ctr"/>
                    <a:endParaRPr lang="fr-BE" noProof="0" dirty="0">
                      <a:solidFill>
                        <a:schemeClr val="accent2"/>
                      </a:solidFill>
                    </a:endParaRPr>
                  </a:p>
                  <a:p>
                    <a:pPr algn="ctr"/>
                    <a:r>
                      <a:rPr lang="fr-BE" noProof="0" dirty="0">
                        <a:solidFill>
                          <a:schemeClr val="accent2"/>
                        </a:solidFill>
                      </a:rPr>
                      <a:t>            </a:t>
                    </a:r>
                  </a:p>
                  <a:p>
                    <a:pPr algn="ctr"/>
                    <a:endParaRPr lang="fr-BE" noProof="0" dirty="0">
                      <a:solidFill>
                        <a:schemeClr val="accent2"/>
                      </a:solidFill>
                    </a:endParaRPr>
                  </a:p>
                </p:txBody>
              </p:sp>
              <p:pic>
                <p:nvPicPr>
                  <p:cNvPr id="113" name="Picture 11" descr="D:\Documents And Settings\GQR7802\Local Settings\Temporary Internet Files\Content.IE5\HNYX0581\MC900441310[1].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729348" y="3853861"/>
                    <a:ext cx="431799" cy="518460"/>
                  </a:xfrm>
                  <a:prstGeom prst="rect">
                    <a:avLst/>
                  </a:prstGeom>
                  <a:grpFill/>
                  <a:ln w="9525">
                    <a:noFill/>
                    <a:miter lim="800000"/>
                    <a:headEnd/>
                    <a:tailEnd/>
                  </a:ln>
                </p:spPr>
              </p:pic>
            </p:grpSp>
            <p:sp>
              <p:nvSpPr>
                <p:cNvPr id="111" name="TextBox 23"/>
                <p:cNvSpPr txBox="1">
                  <a:spLocks noChangeArrowheads="1"/>
                </p:cNvSpPr>
                <p:nvPr/>
              </p:nvSpPr>
              <p:spPr bwMode="auto">
                <a:xfrm>
                  <a:off x="6038996" y="3075520"/>
                  <a:ext cx="2082300" cy="975139"/>
                </a:xfrm>
                <a:prstGeom prst="rect">
                  <a:avLst/>
                </a:prstGeom>
                <a:grpFill/>
                <a:ln w="9525">
                  <a:noFill/>
                  <a:miter lim="800000"/>
                  <a:headEnd/>
                  <a:tailEnd/>
                </a:ln>
              </p:spPr>
              <p:txBody>
                <a:bodyPr wrap="square">
                  <a:spAutoFit/>
                </a:bodyPr>
                <a:lstStyle/>
                <a:p>
                  <a:pPr algn="ctr"/>
                  <a:r>
                    <a:rPr lang="fr-BE" sz="1200" noProof="0" dirty="0"/>
                    <a:t>bonne </a:t>
                  </a:r>
                </a:p>
                <a:p>
                  <a:pPr algn="ctr"/>
                  <a:r>
                    <a:rPr lang="fr-BE" sz="1200" noProof="0" dirty="0"/>
                    <a:t>visibilité</a:t>
                  </a:r>
                  <a:endParaRPr lang="fr-BE" sz="1200" noProof="0" dirty="0">
                    <a:latin typeface="+mn-lt"/>
                  </a:endParaRPr>
                </a:p>
              </p:txBody>
            </p:sp>
          </p:grpSp>
          <p:sp>
            <p:nvSpPr>
              <p:cNvPr id="108" name="TextBox 23"/>
              <p:cNvSpPr txBox="1">
                <a:spLocks noChangeArrowheads="1"/>
              </p:cNvSpPr>
              <p:nvPr/>
            </p:nvSpPr>
            <p:spPr bwMode="auto">
              <a:xfrm>
                <a:off x="7235230" y="5733950"/>
                <a:ext cx="1478899" cy="461843"/>
              </a:xfrm>
              <a:prstGeom prst="rect">
                <a:avLst/>
              </a:prstGeom>
              <a:grpFill/>
              <a:ln w="9525">
                <a:noFill/>
                <a:miter lim="800000"/>
                <a:headEnd/>
                <a:tailEnd/>
              </a:ln>
            </p:spPr>
            <p:txBody>
              <a:bodyPr>
                <a:spAutoFit/>
              </a:bodyPr>
              <a:lstStyle/>
              <a:p>
                <a:pPr algn="ctr"/>
                <a:r>
                  <a:rPr lang="fr-BE" sz="1200" noProof="0" dirty="0">
                    <a:latin typeface="+mn-lt"/>
                  </a:rPr>
                  <a:t>audition</a:t>
                </a:r>
              </a:p>
              <a:p>
                <a:pPr algn="ctr"/>
                <a:r>
                  <a:rPr lang="fr-BE" sz="1200" noProof="0" dirty="0">
                    <a:latin typeface="+mn-lt"/>
                  </a:rPr>
                  <a:t>insuffisante</a:t>
                </a:r>
              </a:p>
            </p:txBody>
          </p:sp>
          <p:pic>
            <p:nvPicPr>
              <p:cNvPr id="109" name="Picture 55"/>
              <p:cNvPicPr>
                <a:picLocks noChangeAspect="1" noChangeArrowheads="1"/>
              </p:cNvPicPr>
              <p:nvPr/>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85837" y="5831802"/>
                <a:ext cx="239664" cy="238448"/>
              </a:xfrm>
              <a:prstGeom prst="rect">
                <a:avLst/>
              </a:prstGeom>
              <a:grpFill/>
              <a:ln w="9525">
                <a:noFill/>
                <a:miter lim="800000"/>
                <a:headEnd/>
                <a:tailEnd/>
              </a:ln>
            </p:spPr>
          </p:pic>
        </p:grpSp>
        <p:sp>
          <p:nvSpPr>
            <p:cNvPr id="106" name="Afgeronde rechthoek 116"/>
            <p:cNvSpPr>
              <a:spLocks noChangeArrowheads="1"/>
            </p:cNvSpPr>
            <p:nvPr/>
          </p:nvSpPr>
          <p:spPr bwMode="auto">
            <a:xfrm>
              <a:off x="8040787" y="4715799"/>
              <a:ext cx="720725" cy="287337"/>
            </a:xfrm>
            <a:prstGeom prst="roundRect">
              <a:avLst>
                <a:gd name="adj" fmla="val 16667"/>
              </a:avLst>
            </a:prstGeom>
            <a:solidFill>
              <a:srgbClr val="FF0000"/>
            </a:solidFill>
            <a:ln w="31750" algn="ctr">
              <a:noFill/>
              <a:round/>
              <a:headEnd/>
              <a:tailEnd/>
            </a:ln>
          </p:spPr>
          <p:txBody>
            <a:bodyPr wrap="none" anchor="ctr"/>
            <a:lstStyle/>
            <a:p>
              <a:pPr algn="ctr">
                <a:defRPr/>
              </a:pPr>
              <a:r>
                <a:rPr lang="fr-BE" sz="1100" b="1" noProof="0" dirty="0">
                  <a:solidFill>
                    <a:schemeClr val="bg1"/>
                  </a:solidFill>
                </a:rPr>
                <a:t>NON OK</a:t>
              </a:r>
            </a:p>
          </p:txBody>
        </p:sp>
      </p:grpSp>
    </p:spTree>
    <p:extLst>
      <p:ext uri="{BB962C8B-B14F-4D97-AF65-F5344CB8AC3E}">
        <p14:creationId xmlns:p14="http://schemas.microsoft.com/office/powerpoint/2010/main" val="157402631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ext Placeholder 1"/>
          <p:cNvSpPr>
            <a:spLocks noGrp="1"/>
          </p:cNvSpPr>
          <p:nvPr>
            <p:ph type="body" sz="quarter" idx="18"/>
          </p:nvPr>
        </p:nvSpPr>
        <p:spPr>
          <a:xfrm>
            <a:off x="9120189" y="154526"/>
            <a:ext cx="2790605" cy="360363"/>
          </a:xfrm>
        </p:spPr>
        <p:txBody>
          <a:bodyPr/>
          <a:lstStyle/>
          <a:p>
            <a:r>
              <a:rPr lang="fr-BE" noProof="0" dirty="0"/>
              <a:t>3. Incidents</a:t>
            </a:r>
          </a:p>
          <a:p>
            <a:r>
              <a:rPr lang="fr-BE" noProof="0" dirty="0"/>
              <a:t>3.3 Audition insuffisante</a:t>
            </a:r>
          </a:p>
        </p:txBody>
      </p:sp>
      <p:sp>
        <p:nvSpPr>
          <p:cNvPr id="39" name="Title 1"/>
          <p:cNvSpPr txBox="1">
            <a:spLocks/>
          </p:cNvSpPr>
          <p:nvPr/>
        </p:nvSpPr>
        <p:spPr bwMode="auto">
          <a:xfrm>
            <a:off x="1274168" y="412174"/>
            <a:ext cx="8064500" cy="506413"/>
          </a:xfrm>
          <a:prstGeom prst="rect">
            <a:avLst/>
          </a:prstGeom>
          <a:noFill/>
          <a:ln w="9525">
            <a:noFill/>
            <a:miter lim="800000"/>
            <a:headEnd/>
            <a:tailEnd/>
          </a:ln>
          <a:effectLst/>
        </p:spPr>
        <p:txBody>
          <a:bodyPr lIns="0" tIns="0" rIns="0" bIns="0"/>
          <a:lstStyle/>
          <a:p>
            <a:pPr algn="l">
              <a:defRPr/>
            </a:pPr>
            <a:r>
              <a:rPr lang="fr-BE" sz="2000" b="1" kern="0" noProof="0" dirty="0">
                <a:solidFill>
                  <a:srgbClr val="0070C0"/>
                </a:solidFill>
                <a:latin typeface="+mj-lt"/>
                <a:ea typeface="+mj-ea"/>
                <a:cs typeface="+mj-cs"/>
              </a:rPr>
              <a:t>2.3 Audition insuffisante</a:t>
            </a:r>
          </a:p>
        </p:txBody>
      </p:sp>
      <p:grpSp>
        <p:nvGrpSpPr>
          <p:cNvPr id="47" name="Group 46"/>
          <p:cNvGrpSpPr/>
          <p:nvPr/>
        </p:nvGrpSpPr>
        <p:grpSpPr>
          <a:xfrm>
            <a:off x="1533526" y="1055259"/>
            <a:ext cx="8955088" cy="5242355"/>
            <a:chOff x="1533526" y="1055259"/>
            <a:chExt cx="8955088" cy="5242355"/>
          </a:xfrm>
        </p:grpSpPr>
        <p:cxnSp>
          <p:nvCxnSpPr>
            <p:cNvPr id="48" name="Straight Arrow Connector 135"/>
            <p:cNvCxnSpPr>
              <a:cxnSpLocks noChangeShapeType="1"/>
            </p:cNvCxnSpPr>
            <p:nvPr/>
          </p:nvCxnSpPr>
          <p:spPr bwMode="auto">
            <a:xfrm>
              <a:off x="1919288" y="1989139"/>
              <a:ext cx="0" cy="4175125"/>
            </a:xfrm>
            <a:prstGeom prst="straightConnector1">
              <a:avLst/>
            </a:prstGeom>
            <a:noFill/>
            <a:ln w="12700" algn="ctr">
              <a:solidFill>
                <a:schemeClr val="accent2"/>
              </a:solidFill>
              <a:prstDash val="dash"/>
              <a:round/>
              <a:headEnd/>
              <a:tailEnd type="arrow" w="med" len="med"/>
            </a:ln>
          </p:spPr>
        </p:cxnSp>
        <p:sp>
          <p:nvSpPr>
            <p:cNvPr id="49" name="TextBox 370"/>
            <p:cNvSpPr txBox="1">
              <a:spLocks noChangeArrowheads="1"/>
            </p:cNvSpPr>
            <p:nvPr/>
          </p:nvSpPr>
          <p:spPr bwMode="auto">
            <a:xfrm>
              <a:off x="1847851" y="6021389"/>
              <a:ext cx="360363" cy="276225"/>
            </a:xfrm>
            <a:prstGeom prst="rect">
              <a:avLst/>
            </a:prstGeom>
            <a:noFill/>
            <a:ln w="9525">
              <a:noFill/>
              <a:miter lim="800000"/>
              <a:headEnd/>
              <a:tailEnd/>
            </a:ln>
          </p:spPr>
          <p:txBody>
            <a:bodyPr>
              <a:spAutoFit/>
            </a:bodyPr>
            <a:lstStyle/>
            <a:p>
              <a:pPr algn="ctr"/>
              <a:r>
                <a:rPr lang="fr-BE" sz="1200" b="1" noProof="0" dirty="0">
                  <a:solidFill>
                    <a:srgbClr val="0070C0"/>
                  </a:solidFill>
                </a:rPr>
                <a:t>t</a:t>
              </a:r>
            </a:p>
          </p:txBody>
        </p:sp>
        <p:sp>
          <p:nvSpPr>
            <p:cNvPr id="50" name="Rounded Rectangle 122"/>
            <p:cNvSpPr>
              <a:spLocks noChangeArrowheads="1"/>
            </p:cNvSpPr>
            <p:nvPr/>
          </p:nvSpPr>
          <p:spPr bwMode="auto">
            <a:xfrm>
              <a:off x="1533526" y="3789363"/>
              <a:ext cx="701675" cy="503238"/>
            </a:xfrm>
            <a:prstGeom prst="roundRect">
              <a:avLst>
                <a:gd name="adj" fmla="val 16667"/>
              </a:avLst>
            </a:prstGeom>
            <a:solidFill>
              <a:schemeClr val="bg1"/>
            </a:solidFill>
            <a:ln w="31750" algn="ctr">
              <a:solidFill>
                <a:schemeClr val="accent2"/>
              </a:solidFill>
              <a:round/>
              <a:headEnd/>
              <a:tailEnd/>
            </a:ln>
          </p:spPr>
          <p:txBody>
            <a:bodyPr lIns="0" rIns="0" anchor="ctr"/>
            <a:lstStyle/>
            <a:p>
              <a:pPr algn="ctr"/>
              <a:r>
                <a:rPr lang="fr-BE" sz="800" noProof="0" dirty="0"/>
                <a:t>alarme</a:t>
              </a:r>
            </a:p>
            <a:p>
              <a:pPr algn="ctr"/>
              <a:r>
                <a:rPr lang="fr-BE" sz="800" noProof="0" dirty="0"/>
                <a:t>audition insuffisante</a:t>
              </a:r>
            </a:p>
          </p:txBody>
        </p:sp>
        <p:cxnSp>
          <p:nvCxnSpPr>
            <p:cNvPr id="51" name="Straight Connector 16"/>
            <p:cNvCxnSpPr>
              <a:cxnSpLocks noChangeShapeType="1"/>
            </p:cNvCxnSpPr>
            <p:nvPr/>
          </p:nvCxnSpPr>
          <p:spPr bwMode="auto">
            <a:xfrm flipV="1">
              <a:off x="2640013" y="3875089"/>
              <a:ext cx="7632700" cy="3175"/>
            </a:xfrm>
            <a:prstGeom prst="line">
              <a:avLst/>
            </a:prstGeom>
            <a:noFill/>
            <a:ln w="31750" algn="ctr">
              <a:solidFill>
                <a:schemeClr val="accent2"/>
              </a:solidFill>
              <a:round/>
              <a:headEnd/>
              <a:tailEnd/>
            </a:ln>
          </p:spPr>
        </p:cxnSp>
        <p:sp>
          <p:nvSpPr>
            <p:cNvPr id="52" name="Rectangle 20"/>
            <p:cNvSpPr>
              <a:spLocks noChangeArrowheads="1"/>
            </p:cNvSpPr>
            <p:nvPr/>
          </p:nvSpPr>
          <p:spPr bwMode="auto">
            <a:xfrm>
              <a:off x="5541577" y="2897580"/>
              <a:ext cx="2275378" cy="446280"/>
            </a:xfrm>
            <a:prstGeom prst="rect">
              <a:avLst/>
            </a:prstGeom>
            <a:solidFill>
              <a:srgbClr val="FFFF00"/>
            </a:solidFill>
            <a:ln w="31750" algn="ctr">
              <a:solidFill>
                <a:srgbClr val="FFC000"/>
              </a:solidFill>
              <a:round/>
              <a:headEnd/>
              <a:tailEnd/>
            </a:ln>
          </p:spPr>
          <p:txBody>
            <a:bodyPr wrap="none" anchor="ctr"/>
            <a:lstStyle/>
            <a:p>
              <a:pPr algn="ctr"/>
              <a:endParaRPr lang="fr-BE" noProof="0" dirty="0"/>
            </a:p>
          </p:txBody>
        </p:sp>
        <p:cxnSp>
          <p:nvCxnSpPr>
            <p:cNvPr id="53" name="Straight Connector 16"/>
            <p:cNvCxnSpPr>
              <a:cxnSpLocks noChangeShapeType="1"/>
            </p:cNvCxnSpPr>
            <p:nvPr/>
          </p:nvCxnSpPr>
          <p:spPr bwMode="auto">
            <a:xfrm flipV="1">
              <a:off x="2640013" y="4211639"/>
              <a:ext cx="7632700" cy="1587"/>
            </a:xfrm>
            <a:prstGeom prst="line">
              <a:avLst/>
            </a:prstGeom>
            <a:noFill/>
            <a:ln w="31750" algn="ctr">
              <a:solidFill>
                <a:schemeClr val="accent2"/>
              </a:solidFill>
              <a:round/>
              <a:headEnd/>
              <a:tailEnd/>
            </a:ln>
          </p:spPr>
        </p:cxnSp>
        <p:sp>
          <p:nvSpPr>
            <p:cNvPr id="54" name="Chevron 29"/>
            <p:cNvSpPr>
              <a:spLocks noChangeArrowheads="1"/>
            </p:cNvSpPr>
            <p:nvPr/>
          </p:nvSpPr>
          <p:spPr bwMode="auto">
            <a:xfrm>
              <a:off x="2803526" y="3789363"/>
              <a:ext cx="142875" cy="144462"/>
            </a:xfrm>
            <a:prstGeom prst="chevron">
              <a:avLst>
                <a:gd name="adj" fmla="val 50000"/>
              </a:avLst>
            </a:prstGeom>
            <a:solidFill>
              <a:schemeClr val="accent1"/>
            </a:solidFill>
            <a:ln w="31750" algn="ctr">
              <a:solidFill>
                <a:schemeClr val="accent2"/>
              </a:solidFill>
              <a:round/>
              <a:headEnd/>
              <a:tailEnd/>
            </a:ln>
          </p:spPr>
          <p:txBody>
            <a:bodyPr wrap="none" anchor="ctr"/>
            <a:lstStyle/>
            <a:p>
              <a:pPr algn="ctr"/>
              <a:endParaRPr lang="fr-BE" noProof="0" dirty="0"/>
            </a:p>
          </p:txBody>
        </p:sp>
        <p:sp>
          <p:nvSpPr>
            <p:cNvPr id="61" name="Chevron 30"/>
            <p:cNvSpPr>
              <a:spLocks noChangeAspect="1"/>
            </p:cNvSpPr>
            <p:nvPr/>
          </p:nvSpPr>
          <p:spPr bwMode="auto">
            <a:xfrm flipH="1">
              <a:off x="2803526" y="4149726"/>
              <a:ext cx="142875" cy="142875"/>
            </a:xfrm>
            <a:prstGeom prst="chevron">
              <a:avLst>
                <a:gd name="adj" fmla="val 50000"/>
              </a:avLst>
            </a:prstGeom>
            <a:solidFill>
              <a:schemeClr val="accent1"/>
            </a:solidFill>
            <a:ln w="31750" algn="ctr">
              <a:solidFill>
                <a:schemeClr val="accent2"/>
              </a:solidFill>
              <a:round/>
              <a:headEnd/>
              <a:tailEnd/>
            </a:ln>
          </p:spPr>
          <p:txBody>
            <a:bodyPr wrap="none" anchor="ctr"/>
            <a:lstStyle/>
            <a:p>
              <a:pPr algn="ctr"/>
              <a:endParaRPr lang="fr-BE" noProof="0" dirty="0"/>
            </a:p>
          </p:txBody>
        </p:sp>
        <p:sp>
          <p:nvSpPr>
            <p:cNvPr id="62" name="TextBox 228"/>
            <p:cNvSpPr txBox="1">
              <a:spLocks noChangeArrowheads="1"/>
            </p:cNvSpPr>
            <p:nvPr/>
          </p:nvSpPr>
          <p:spPr bwMode="auto">
            <a:xfrm>
              <a:off x="2387600" y="3719513"/>
              <a:ext cx="323850" cy="246062"/>
            </a:xfrm>
            <a:prstGeom prst="rect">
              <a:avLst/>
            </a:prstGeom>
            <a:noFill/>
            <a:ln w="9525">
              <a:noFill/>
              <a:miter lim="800000"/>
              <a:headEnd/>
              <a:tailEnd/>
            </a:ln>
          </p:spPr>
          <p:txBody>
            <a:bodyPr>
              <a:spAutoFit/>
            </a:bodyPr>
            <a:lstStyle/>
            <a:p>
              <a:pPr algn="ctr"/>
              <a:r>
                <a:rPr lang="fr-BE" sz="1000" noProof="0" dirty="0"/>
                <a:t>A</a:t>
              </a:r>
            </a:p>
          </p:txBody>
        </p:sp>
        <p:sp>
          <p:nvSpPr>
            <p:cNvPr id="63" name="TextBox 229"/>
            <p:cNvSpPr txBox="1">
              <a:spLocks noChangeArrowheads="1"/>
            </p:cNvSpPr>
            <p:nvPr/>
          </p:nvSpPr>
          <p:spPr bwMode="auto">
            <a:xfrm>
              <a:off x="2387600" y="4119563"/>
              <a:ext cx="323850" cy="246062"/>
            </a:xfrm>
            <a:prstGeom prst="rect">
              <a:avLst/>
            </a:prstGeom>
            <a:noFill/>
            <a:ln w="9525">
              <a:noFill/>
              <a:miter lim="800000"/>
              <a:headEnd/>
              <a:tailEnd/>
            </a:ln>
          </p:spPr>
          <p:txBody>
            <a:bodyPr>
              <a:spAutoFit/>
            </a:bodyPr>
            <a:lstStyle/>
            <a:p>
              <a:pPr algn="ctr"/>
              <a:r>
                <a:rPr lang="fr-BE" sz="1000" noProof="0" dirty="0"/>
                <a:t>B</a:t>
              </a:r>
            </a:p>
          </p:txBody>
        </p:sp>
        <p:grpSp>
          <p:nvGrpSpPr>
            <p:cNvPr id="64" name="Group 188"/>
            <p:cNvGrpSpPr>
              <a:grpSpLocks noChangeAspect="1"/>
            </p:cNvGrpSpPr>
            <p:nvPr/>
          </p:nvGrpSpPr>
          <p:grpSpPr bwMode="auto">
            <a:xfrm>
              <a:off x="5548939" y="3814765"/>
              <a:ext cx="107950" cy="73025"/>
              <a:chOff x="7956376" y="548680"/>
              <a:chExt cx="216024" cy="144016"/>
            </a:xfrm>
          </p:grpSpPr>
          <p:cxnSp>
            <p:nvCxnSpPr>
              <p:cNvPr id="99" name="Straight Connector 189"/>
              <p:cNvCxnSpPr>
                <a:cxnSpLocks noChangeShapeType="1"/>
              </p:cNvCxnSpPr>
              <p:nvPr/>
            </p:nvCxnSpPr>
            <p:spPr bwMode="auto">
              <a:xfrm>
                <a:off x="7956376" y="548680"/>
                <a:ext cx="216024" cy="144016"/>
              </a:xfrm>
              <a:prstGeom prst="line">
                <a:avLst/>
              </a:prstGeom>
              <a:noFill/>
              <a:ln w="38100" algn="ctr">
                <a:solidFill>
                  <a:srgbClr val="FF0000"/>
                </a:solidFill>
                <a:round/>
                <a:headEnd/>
                <a:tailEnd/>
              </a:ln>
            </p:spPr>
          </p:cxnSp>
          <p:cxnSp>
            <p:nvCxnSpPr>
              <p:cNvPr id="100" name="Straight Connector 190"/>
              <p:cNvCxnSpPr>
                <a:cxnSpLocks noChangeShapeType="1"/>
              </p:cNvCxnSpPr>
              <p:nvPr/>
            </p:nvCxnSpPr>
            <p:spPr bwMode="auto">
              <a:xfrm flipH="1">
                <a:off x="7956376" y="548680"/>
                <a:ext cx="207640" cy="144016"/>
              </a:xfrm>
              <a:prstGeom prst="line">
                <a:avLst/>
              </a:prstGeom>
              <a:noFill/>
              <a:ln w="38100" algn="ctr">
                <a:solidFill>
                  <a:srgbClr val="FF0000"/>
                </a:solidFill>
                <a:round/>
                <a:headEnd/>
                <a:tailEnd/>
              </a:ln>
            </p:spPr>
          </p:cxnSp>
        </p:grpSp>
        <p:grpSp>
          <p:nvGrpSpPr>
            <p:cNvPr id="65" name="Group 188"/>
            <p:cNvGrpSpPr>
              <a:grpSpLocks noChangeAspect="1"/>
            </p:cNvGrpSpPr>
            <p:nvPr/>
          </p:nvGrpSpPr>
          <p:grpSpPr bwMode="auto">
            <a:xfrm>
              <a:off x="7788053" y="3814764"/>
              <a:ext cx="107950" cy="73025"/>
              <a:chOff x="7956376" y="548680"/>
              <a:chExt cx="216024" cy="144016"/>
            </a:xfrm>
          </p:grpSpPr>
          <p:cxnSp>
            <p:nvCxnSpPr>
              <p:cNvPr id="97" name="Straight Connector 189"/>
              <p:cNvCxnSpPr>
                <a:cxnSpLocks noChangeShapeType="1"/>
              </p:cNvCxnSpPr>
              <p:nvPr/>
            </p:nvCxnSpPr>
            <p:spPr bwMode="auto">
              <a:xfrm>
                <a:off x="7956376" y="548680"/>
                <a:ext cx="216024" cy="144016"/>
              </a:xfrm>
              <a:prstGeom prst="line">
                <a:avLst/>
              </a:prstGeom>
              <a:noFill/>
              <a:ln w="38100" algn="ctr">
                <a:solidFill>
                  <a:srgbClr val="FF0000"/>
                </a:solidFill>
                <a:round/>
                <a:headEnd/>
                <a:tailEnd/>
              </a:ln>
            </p:spPr>
          </p:cxnSp>
          <p:cxnSp>
            <p:nvCxnSpPr>
              <p:cNvPr id="98" name="Straight Connector 190"/>
              <p:cNvCxnSpPr>
                <a:cxnSpLocks noChangeShapeType="1"/>
              </p:cNvCxnSpPr>
              <p:nvPr/>
            </p:nvCxnSpPr>
            <p:spPr bwMode="auto">
              <a:xfrm flipH="1">
                <a:off x="7956376" y="548680"/>
                <a:ext cx="207640" cy="144016"/>
              </a:xfrm>
              <a:prstGeom prst="line">
                <a:avLst/>
              </a:prstGeom>
              <a:noFill/>
              <a:ln w="38100" algn="ctr">
                <a:solidFill>
                  <a:srgbClr val="FF0000"/>
                </a:solidFill>
                <a:round/>
                <a:headEnd/>
                <a:tailEnd/>
              </a:ln>
            </p:spPr>
          </p:cxnSp>
        </p:grpSp>
        <p:sp>
          <p:nvSpPr>
            <p:cNvPr id="66" name="TextBox 32"/>
            <p:cNvSpPr txBox="1">
              <a:spLocks noChangeArrowheads="1"/>
            </p:cNvSpPr>
            <p:nvPr/>
          </p:nvSpPr>
          <p:spPr bwMode="auto">
            <a:xfrm>
              <a:off x="9551989" y="3409950"/>
              <a:ext cx="936625" cy="230188"/>
            </a:xfrm>
            <a:prstGeom prst="rect">
              <a:avLst/>
            </a:prstGeom>
            <a:noFill/>
            <a:ln w="9525">
              <a:noFill/>
              <a:miter lim="800000"/>
              <a:headEnd/>
              <a:tailEnd/>
            </a:ln>
          </p:spPr>
          <p:txBody>
            <a:bodyPr>
              <a:spAutoFit/>
            </a:bodyPr>
            <a:lstStyle/>
            <a:p>
              <a:pPr algn="ctr"/>
              <a:r>
                <a:rPr lang="fr-BE" sz="900" b="1" noProof="0" dirty="0"/>
                <a:t>Arlon</a:t>
              </a:r>
            </a:p>
          </p:txBody>
        </p:sp>
        <p:sp>
          <p:nvSpPr>
            <p:cNvPr id="67" name="TextBox 32"/>
            <p:cNvSpPr txBox="1">
              <a:spLocks noChangeArrowheads="1"/>
            </p:cNvSpPr>
            <p:nvPr/>
          </p:nvSpPr>
          <p:spPr bwMode="auto">
            <a:xfrm>
              <a:off x="2279651" y="3414714"/>
              <a:ext cx="792163" cy="230187"/>
            </a:xfrm>
            <a:prstGeom prst="rect">
              <a:avLst/>
            </a:prstGeom>
            <a:noFill/>
            <a:ln w="9525">
              <a:noFill/>
              <a:miter lim="800000"/>
              <a:headEnd/>
              <a:tailEnd/>
            </a:ln>
          </p:spPr>
          <p:txBody>
            <a:bodyPr>
              <a:spAutoFit/>
            </a:bodyPr>
            <a:lstStyle/>
            <a:p>
              <a:pPr algn="ctr"/>
              <a:r>
                <a:rPr lang="fr-BE" sz="900" b="1" noProof="0" dirty="0"/>
                <a:t>Namur</a:t>
              </a:r>
            </a:p>
          </p:txBody>
        </p:sp>
        <p:sp>
          <p:nvSpPr>
            <p:cNvPr id="68" name="Rectangle 20"/>
            <p:cNvSpPr>
              <a:spLocks noChangeArrowheads="1"/>
            </p:cNvSpPr>
            <p:nvPr/>
          </p:nvSpPr>
          <p:spPr bwMode="auto">
            <a:xfrm flipH="1">
              <a:off x="5613259" y="3504385"/>
              <a:ext cx="2206541" cy="619942"/>
            </a:xfrm>
            <a:prstGeom prst="rect">
              <a:avLst/>
            </a:prstGeom>
            <a:noFill/>
            <a:ln w="31750" algn="ctr">
              <a:solidFill>
                <a:srgbClr val="FFC000"/>
              </a:solidFill>
              <a:prstDash val="sysDash"/>
              <a:round/>
              <a:headEnd/>
              <a:tailEnd/>
            </a:ln>
          </p:spPr>
          <p:txBody>
            <a:bodyPr wrap="none" anchor="ctr"/>
            <a:lstStyle/>
            <a:p>
              <a:pPr algn="ctr"/>
              <a:endParaRPr lang="fr-BE" noProof="0" dirty="0"/>
            </a:p>
          </p:txBody>
        </p:sp>
        <p:sp>
          <p:nvSpPr>
            <p:cNvPr id="69" name="Rechthoek 35"/>
            <p:cNvSpPr>
              <a:spLocks noChangeArrowheads="1"/>
            </p:cNvSpPr>
            <p:nvPr/>
          </p:nvSpPr>
          <p:spPr bwMode="auto">
            <a:xfrm>
              <a:off x="4554969" y="1955293"/>
              <a:ext cx="1097729" cy="360362"/>
            </a:xfrm>
            <a:prstGeom prst="rect">
              <a:avLst/>
            </a:prstGeom>
            <a:solidFill>
              <a:srgbClr val="B2B2B2"/>
            </a:solidFill>
            <a:ln w="31750" algn="ctr">
              <a:noFill/>
              <a:round/>
              <a:headEnd/>
              <a:tailEnd/>
            </a:ln>
          </p:spPr>
          <p:txBody>
            <a:bodyPr lIns="0" tIns="0" rIns="0" bIns="0" anchor="ctr"/>
            <a:lstStyle/>
            <a:p>
              <a:pPr algn="ctr"/>
              <a:r>
                <a:rPr lang="fr-BE" sz="900" b="1" noProof="0" dirty="0">
                  <a:solidFill>
                    <a:schemeClr val="bg1"/>
                  </a:solidFill>
                  <a:latin typeface="+mn-lt"/>
                </a:rPr>
                <a:t>AGENT</a:t>
              </a:r>
            </a:p>
            <a:p>
              <a:pPr algn="ctr"/>
              <a:r>
                <a:rPr lang="fr-BE" sz="900" b="1" noProof="0" dirty="0">
                  <a:solidFill>
                    <a:schemeClr val="bg1"/>
                  </a:solidFill>
                  <a:latin typeface="+mn-lt"/>
                </a:rPr>
                <a:t>GARDE-FRONTIÈRE</a:t>
              </a:r>
            </a:p>
            <a:p>
              <a:pPr algn="ctr"/>
              <a:r>
                <a:rPr lang="fr-BE" sz="900" b="1" noProof="0" dirty="0">
                  <a:solidFill>
                    <a:schemeClr val="bg1"/>
                  </a:solidFill>
                  <a:latin typeface="+mn-lt"/>
                </a:rPr>
                <a:t>ENTREPRENEUR</a:t>
              </a:r>
            </a:p>
          </p:txBody>
        </p:sp>
        <p:pic>
          <p:nvPicPr>
            <p:cNvPr id="70" name="Picture 69"/>
            <p:cNvPicPr>
              <a:picLocks noChangeAspect="1"/>
            </p:cNvPicPr>
            <p:nvPr/>
          </p:nvPicPr>
          <p:blipFill>
            <a:blip r:embed="rId3"/>
            <a:stretch>
              <a:fillRect/>
            </a:stretch>
          </p:blipFill>
          <p:spPr>
            <a:xfrm>
              <a:off x="6679266" y="2606780"/>
              <a:ext cx="651755" cy="529551"/>
            </a:xfrm>
            <a:prstGeom prst="rect">
              <a:avLst/>
            </a:prstGeom>
          </p:spPr>
        </p:pic>
        <p:pic>
          <p:nvPicPr>
            <p:cNvPr id="71" name="Picture 70" descr="D:\Documents And Settings\GQR7802\Local Settings\Temporary Internet Files\Content.IE5\HNYX0581\MC900441310[1].png"/>
            <p:cNvPicPr/>
            <p:nvPr/>
          </p:nvPicPr>
          <p:blipFill>
            <a:blip r:embed="rId4" cstate="print"/>
            <a:srcRect/>
            <a:stretch>
              <a:fillRect/>
            </a:stretch>
          </p:blipFill>
          <p:spPr bwMode="auto">
            <a:xfrm>
              <a:off x="5110916" y="3077368"/>
              <a:ext cx="182665" cy="243362"/>
            </a:xfrm>
            <a:prstGeom prst="rect">
              <a:avLst/>
            </a:prstGeom>
            <a:noFill/>
          </p:spPr>
        </p:pic>
        <p:pic>
          <p:nvPicPr>
            <p:cNvPr id="73" name="Picture 72" descr="D:\Documents And Settings\GQR7802\Local Settings\Temporary Internet Files\Content.IE5\HNYX0581\MC900441310[1].png"/>
            <p:cNvPicPr/>
            <p:nvPr/>
          </p:nvPicPr>
          <p:blipFill>
            <a:blip r:embed="rId4" cstate="print"/>
            <a:srcRect/>
            <a:stretch>
              <a:fillRect/>
            </a:stretch>
          </p:blipFill>
          <p:spPr bwMode="auto">
            <a:xfrm>
              <a:off x="5877413" y="2568160"/>
              <a:ext cx="182665" cy="243362"/>
            </a:xfrm>
            <a:prstGeom prst="rect">
              <a:avLst/>
            </a:prstGeom>
            <a:noFill/>
          </p:spPr>
        </p:pic>
        <p:grpSp>
          <p:nvGrpSpPr>
            <p:cNvPr id="74" name="Groep 99"/>
            <p:cNvGrpSpPr>
              <a:grpSpLocks/>
            </p:cNvGrpSpPr>
            <p:nvPr/>
          </p:nvGrpSpPr>
          <p:grpSpPr bwMode="auto">
            <a:xfrm>
              <a:off x="7679531" y="3461521"/>
              <a:ext cx="865187" cy="388373"/>
              <a:chOff x="4427984" y="2636912"/>
              <a:chExt cx="864096" cy="432048"/>
            </a:xfrm>
          </p:grpSpPr>
          <p:cxnSp>
            <p:nvCxnSpPr>
              <p:cNvPr id="95" name="Rechte verbindingslijn met pijl 102"/>
              <p:cNvCxnSpPr/>
              <p:nvPr/>
            </p:nvCxnSpPr>
            <p:spPr bwMode="auto">
              <a:xfrm>
                <a:off x="4716545" y="2636912"/>
                <a:ext cx="0" cy="432048"/>
              </a:xfrm>
              <a:prstGeom prst="straightConnector1">
                <a:avLst/>
              </a:prstGeom>
              <a:solidFill>
                <a:schemeClr val="accent1"/>
              </a:solidFill>
              <a:ln w="9525" cap="flat" cmpd="sng" algn="ctr">
                <a:solidFill>
                  <a:schemeClr val="accent3"/>
                </a:solidFill>
                <a:prstDash val="solid"/>
                <a:round/>
                <a:headEnd type="arrow"/>
                <a:tailEnd type="arrow"/>
              </a:ln>
              <a:effectLst/>
            </p:spPr>
          </p:cxnSp>
          <p:sp>
            <p:nvSpPr>
              <p:cNvPr id="96" name="Tekstvak 104"/>
              <p:cNvSpPr txBox="1"/>
              <p:nvPr/>
            </p:nvSpPr>
            <p:spPr>
              <a:xfrm>
                <a:off x="4427984" y="2708390"/>
                <a:ext cx="864096" cy="273910"/>
              </a:xfrm>
              <a:prstGeom prst="rect">
                <a:avLst/>
              </a:prstGeom>
              <a:noFill/>
              <a:ln w="9525">
                <a:noFill/>
              </a:ln>
            </p:spPr>
            <p:txBody>
              <a:bodyPr>
                <a:spAutoFit/>
              </a:bodyPr>
              <a:lstStyle/>
              <a:p>
                <a:pPr algn="ctr">
                  <a:defRPr/>
                </a:pPr>
                <a:r>
                  <a:rPr lang="fr-BE" sz="1000" noProof="0" dirty="0">
                    <a:solidFill>
                      <a:schemeClr val="accent3"/>
                    </a:solidFill>
                  </a:rPr>
                  <a:t>DS</a:t>
                </a:r>
              </a:p>
            </p:txBody>
          </p:sp>
        </p:grpSp>
        <p:cxnSp>
          <p:nvCxnSpPr>
            <p:cNvPr id="75" name="Straight Connector 111"/>
            <p:cNvCxnSpPr/>
            <p:nvPr/>
          </p:nvCxnSpPr>
          <p:spPr bwMode="auto">
            <a:xfrm flipV="1">
              <a:off x="5162675" y="3438205"/>
              <a:ext cx="2922582" cy="8145"/>
            </a:xfrm>
            <a:prstGeom prst="line">
              <a:avLst/>
            </a:prstGeom>
            <a:solidFill>
              <a:schemeClr val="accent1"/>
            </a:solidFill>
            <a:ln w="12700" cap="flat" cmpd="sng" algn="ctr">
              <a:solidFill>
                <a:schemeClr val="accent3"/>
              </a:solidFill>
              <a:prstDash val="solid"/>
              <a:round/>
              <a:headEnd type="none" w="med" len="med"/>
              <a:tailEnd type="none" w="med" len="med"/>
            </a:ln>
            <a:effectLst/>
          </p:spPr>
        </p:cxnSp>
        <p:pic>
          <p:nvPicPr>
            <p:cNvPr id="76" name="Picture 75"/>
            <p:cNvPicPr>
              <a:picLocks noChangeAspect="1"/>
            </p:cNvPicPr>
            <p:nvPr/>
          </p:nvPicPr>
          <p:blipFill>
            <a:blip r:embed="rId5"/>
            <a:stretch>
              <a:fillRect/>
            </a:stretch>
          </p:blipFill>
          <p:spPr>
            <a:xfrm>
              <a:off x="4894191" y="2473885"/>
              <a:ext cx="280440" cy="682811"/>
            </a:xfrm>
            <a:prstGeom prst="rect">
              <a:avLst/>
            </a:prstGeom>
          </p:spPr>
        </p:pic>
        <p:cxnSp>
          <p:nvCxnSpPr>
            <p:cNvPr id="77" name="Straight Connector 111"/>
            <p:cNvCxnSpPr/>
            <p:nvPr/>
          </p:nvCxnSpPr>
          <p:spPr bwMode="auto">
            <a:xfrm flipV="1">
              <a:off x="4571738" y="3348781"/>
              <a:ext cx="4104456" cy="28671"/>
            </a:xfrm>
            <a:prstGeom prst="line">
              <a:avLst/>
            </a:prstGeom>
            <a:solidFill>
              <a:schemeClr val="accent1"/>
            </a:solidFill>
            <a:ln w="12700" cap="flat" cmpd="sng" algn="ctr">
              <a:solidFill>
                <a:srgbClr val="FF0000"/>
              </a:solidFill>
              <a:prstDash val="solid"/>
              <a:round/>
              <a:headEnd type="none" w="med" len="med"/>
              <a:tailEnd type="none" w="med" len="med"/>
            </a:ln>
            <a:effectLst/>
          </p:spPr>
        </p:cxnSp>
        <p:cxnSp>
          <p:nvCxnSpPr>
            <p:cNvPr id="82" name="Straight Arrow Connector 287"/>
            <p:cNvCxnSpPr>
              <a:cxnSpLocks noChangeShapeType="1"/>
            </p:cNvCxnSpPr>
            <p:nvPr/>
          </p:nvCxnSpPr>
          <p:spPr bwMode="auto">
            <a:xfrm>
              <a:off x="5034411" y="2617744"/>
              <a:ext cx="1689822" cy="143164"/>
            </a:xfrm>
            <a:prstGeom prst="straightConnector1">
              <a:avLst/>
            </a:prstGeom>
            <a:noFill/>
            <a:ln w="12700" algn="ctr">
              <a:solidFill>
                <a:schemeClr val="tx1"/>
              </a:solidFill>
              <a:prstDash val="dash"/>
              <a:round/>
              <a:headEnd/>
              <a:tailEnd type="arrow" w="med" len="med"/>
            </a:ln>
          </p:spPr>
        </p:cxnSp>
        <p:cxnSp>
          <p:nvCxnSpPr>
            <p:cNvPr id="83" name="Straight Arrow Connector 287"/>
            <p:cNvCxnSpPr>
              <a:cxnSpLocks noChangeShapeType="1"/>
            </p:cNvCxnSpPr>
            <p:nvPr/>
          </p:nvCxnSpPr>
          <p:spPr bwMode="auto">
            <a:xfrm>
              <a:off x="5034411" y="2643091"/>
              <a:ext cx="186585" cy="712886"/>
            </a:xfrm>
            <a:prstGeom prst="straightConnector1">
              <a:avLst/>
            </a:prstGeom>
            <a:noFill/>
            <a:ln w="12700" algn="ctr">
              <a:solidFill>
                <a:schemeClr val="tx1"/>
              </a:solidFill>
              <a:prstDash val="dash"/>
              <a:round/>
              <a:headEnd/>
              <a:tailEnd type="arrow" w="med" len="med"/>
            </a:ln>
          </p:spPr>
        </p:cxnSp>
        <p:pic>
          <p:nvPicPr>
            <p:cNvPr id="84" name="Picture 83"/>
            <p:cNvPicPr>
              <a:picLocks noChangeAspect="1"/>
            </p:cNvPicPr>
            <p:nvPr/>
          </p:nvPicPr>
          <p:blipFill>
            <a:blip r:embed="rId6"/>
            <a:stretch>
              <a:fillRect/>
            </a:stretch>
          </p:blipFill>
          <p:spPr>
            <a:xfrm>
              <a:off x="6742453" y="2306213"/>
              <a:ext cx="128027" cy="292633"/>
            </a:xfrm>
            <a:prstGeom prst="rect">
              <a:avLst/>
            </a:prstGeom>
          </p:spPr>
        </p:pic>
        <p:pic>
          <p:nvPicPr>
            <p:cNvPr id="85" name="Picture 8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48527" y="2339031"/>
              <a:ext cx="124497" cy="291633"/>
            </a:xfrm>
            <a:prstGeom prst="rect">
              <a:avLst/>
            </a:prstGeom>
          </p:spPr>
        </p:pic>
        <p:cxnSp>
          <p:nvCxnSpPr>
            <p:cNvPr id="86" name="Straight Arrow Connector 287"/>
            <p:cNvCxnSpPr>
              <a:cxnSpLocks noChangeShapeType="1"/>
            </p:cNvCxnSpPr>
            <p:nvPr/>
          </p:nvCxnSpPr>
          <p:spPr bwMode="auto">
            <a:xfrm flipV="1">
              <a:off x="5523058" y="2466815"/>
              <a:ext cx="1137926" cy="23484"/>
            </a:xfrm>
            <a:prstGeom prst="straightConnector1">
              <a:avLst/>
            </a:prstGeom>
            <a:noFill/>
            <a:ln w="12700" algn="ctr">
              <a:solidFill>
                <a:schemeClr val="tx1"/>
              </a:solidFill>
              <a:prstDash val="dash"/>
              <a:round/>
              <a:headEnd/>
              <a:tailEnd type="arrow" w="med" len="med"/>
            </a:ln>
          </p:spPr>
        </p:cxnSp>
        <p:pic>
          <p:nvPicPr>
            <p:cNvPr id="87" name="Picture 86"/>
            <p:cNvPicPr>
              <a:picLocks noChangeAspect="1"/>
            </p:cNvPicPr>
            <p:nvPr/>
          </p:nvPicPr>
          <p:blipFill>
            <a:blip r:embed="rId8"/>
            <a:stretch>
              <a:fillRect/>
            </a:stretch>
          </p:blipFill>
          <p:spPr>
            <a:xfrm>
              <a:off x="2184961" y="1149306"/>
              <a:ext cx="981541" cy="951058"/>
            </a:xfrm>
            <a:prstGeom prst="rect">
              <a:avLst/>
            </a:prstGeom>
          </p:spPr>
        </p:pic>
        <p:pic>
          <p:nvPicPr>
            <p:cNvPr id="88" name="Picture 87"/>
            <p:cNvPicPr>
              <a:picLocks noChangeAspect="1"/>
            </p:cNvPicPr>
            <p:nvPr/>
          </p:nvPicPr>
          <p:blipFill>
            <a:blip r:embed="rId9"/>
            <a:stretch>
              <a:fillRect/>
            </a:stretch>
          </p:blipFill>
          <p:spPr>
            <a:xfrm>
              <a:off x="3401645" y="1055259"/>
              <a:ext cx="5718544" cy="774259"/>
            </a:xfrm>
            <a:prstGeom prst="rect">
              <a:avLst/>
            </a:prstGeom>
          </p:spPr>
        </p:pic>
        <p:pic>
          <p:nvPicPr>
            <p:cNvPr id="89" name="Picture 88"/>
            <p:cNvPicPr>
              <a:picLocks noChangeAspect="1"/>
            </p:cNvPicPr>
            <p:nvPr/>
          </p:nvPicPr>
          <p:blipFill>
            <a:blip r:embed="rId10"/>
            <a:stretch>
              <a:fillRect/>
            </a:stretch>
          </p:blipFill>
          <p:spPr>
            <a:xfrm>
              <a:off x="6026431" y="2312605"/>
              <a:ext cx="237765" cy="237765"/>
            </a:xfrm>
            <a:prstGeom prst="rect">
              <a:avLst/>
            </a:prstGeom>
          </p:spPr>
        </p:pic>
        <p:pic>
          <p:nvPicPr>
            <p:cNvPr id="90" name="Picture 89"/>
            <p:cNvPicPr>
              <a:picLocks noChangeAspect="1"/>
            </p:cNvPicPr>
            <p:nvPr/>
          </p:nvPicPr>
          <p:blipFill>
            <a:blip r:embed="rId11"/>
            <a:stretch>
              <a:fillRect/>
            </a:stretch>
          </p:blipFill>
          <p:spPr>
            <a:xfrm>
              <a:off x="5958358" y="1750994"/>
              <a:ext cx="688908" cy="640135"/>
            </a:xfrm>
            <a:prstGeom prst="rect">
              <a:avLst/>
            </a:prstGeom>
          </p:spPr>
        </p:pic>
        <p:sp>
          <p:nvSpPr>
            <p:cNvPr id="91" name="Rectangular Callout 50"/>
            <p:cNvSpPr>
              <a:spLocks noChangeArrowheads="1"/>
            </p:cNvSpPr>
            <p:nvPr/>
          </p:nvSpPr>
          <p:spPr bwMode="auto">
            <a:xfrm>
              <a:off x="3908266" y="2296076"/>
              <a:ext cx="663838" cy="215900"/>
            </a:xfrm>
            <a:prstGeom prst="wedgeRectCallout">
              <a:avLst>
                <a:gd name="adj1" fmla="val 90348"/>
                <a:gd name="adj2" fmla="val 106545"/>
              </a:avLst>
            </a:prstGeom>
            <a:solidFill>
              <a:srgbClr val="FF0000"/>
            </a:solidFill>
            <a:ln w="31750" algn="ctr">
              <a:solidFill>
                <a:srgbClr val="FF0000"/>
              </a:solidFill>
              <a:round/>
              <a:headEnd/>
              <a:tailEnd/>
            </a:ln>
          </p:spPr>
          <p:txBody>
            <a:bodyPr wrap="none" anchor="ctr"/>
            <a:lstStyle/>
            <a:p>
              <a:pPr algn="ctr">
                <a:defRPr/>
              </a:pPr>
              <a:r>
                <a:rPr lang="fr-BE" sz="1200" b="1" noProof="0" dirty="0">
                  <a:solidFill>
                    <a:schemeClr val="bg1"/>
                  </a:solidFill>
                </a:rPr>
                <a:t>ALARME!</a:t>
              </a:r>
            </a:p>
          </p:txBody>
        </p:sp>
        <p:sp>
          <p:nvSpPr>
            <p:cNvPr id="92" name="Rectangular Callout 50"/>
            <p:cNvSpPr>
              <a:spLocks noChangeArrowheads="1"/>
            </p:cNvSpPr>
            <p:nvPr/>
          </p:nvSpPr>
          <p:spPr bwMode="auto">
            <a:xfrm>
              <a:off x="2296389" y="2871555"/>
              <a:ext cx="2111716" cy="215900"/>
            </a:xfrm>
            <a:prstGeom prst="wedgeRectCallout">
              <a:avLst>
                <a:gd name="adj1" fmla="val 65919"/>
                <a:gd name="adj2" fmla="val -121864"/>
              </a:avLst>
            </a:prstGeom>
            <a:solidFill>
              <a:srgbClr val="FF0000"/>
            </a:solidFill>
            <a:ln w="31750" algn="ctr">
              <a:solidFill>
                <a:srgbClr val="FF0000"/>
              </a:solidFill>
              <a:round/>
              <a:headEnd/>
              <a:tailEnd/>
            </a:ln>
          </p:spPr>
          <p:txBody>
            <a:bodyPr wrap="none" anchor="ctr"/>
            <a:lstStyle/>
            <a:p>
              <a:pPr algn="ctr">
                <a:defRPr/>
              </a:pPr>
              <a:r>
                <a:rPr lang="fr-BE" sz="1200" b="1" noProof="0" dirty="0">
                  <a:solidFill>
                    <a:schemeClr val="bg1"/>
                  </a:solidFill>
                </a:rPr>
                <a:t>ARRÊTER LES TRAVAUX!</a:t>
              </a:r>
            </a:p>
          </p:txBody>
        </p:sp>
        <p:pic>
          <p:nvPicPr>
            <p:cNvPr id="93" name="Picture 92"/>
            <p:cNvPicPr>
              <a:picLocks noChangeAspect="1"/>
            </p:cNvPicPr>
            <p:nvPr/>
          </p:nvPicPr>
          <p:blipFill>
            <a:blip r:embed="rId12"/>
            <a:stretch>
              <a:fillRect/>
            </a:stretch>
          </p:blipFill>
          <p:spPr>
            <a:xfrm>
              <a:off x="7371618" y="2373882"/>
              <a:ext cx="341406" cy="359695"/>
            </a:xfrm>
            <a:prstGeom prst="rect">
              <a:avLst/>
            </a:prstGeom>
          </p:spPr>
        </p:pic>
        <p:sp>
          <p:nvSpPr>
            <p:cNvPr id="94" name="TextBox 93"/>
            <p:cNvSpPr txBox="1"/>
            <p:nvPr/>
          </p:nvSpPr>
          <p:spPr>
            <a:xfrm>
              <a:off x="3269602" y="4801394"/>
              <a:ext cx="6843148" cy="340519"/>
            </a:xfrm>
            <a:prstGeom prst="roundRect">
              <a:avLst/>
            </a:prstGeom>
            <a:noFill/>
            <a:ln w="12700">
              <a:solidFill>
                <a:srgbClr val="C00000"/>
              </a:solidFill>
              <a:prstDash val="dash"/>
            </a:ln>
          </p:spPr>
          <p:txBody>
            <a:bodyPr wrap="square" rtlCol="0">
              <a:spAutoFit/>
            </a:bodyPr>
            <a:lstStyle/>
            <a:p>
              <a:pPr algn="ctr"/>
              <a:r>
                <a:rPr lang="fr-BE" sz="1400" noProof="0" dirty="0">
                  <a:latin typeface="+mn-lt"/>
                </a:rPr>
                <a:t>En cas de doute sur l’audition, l’agent garde-frontière arrête toutes les activités.</a:t>
              </a:r>
              <a:endParaRPr lang="fr-BE" sz="1400" noProof="0" dirty="0">
                <a:solidFill>
                  <a:schemeClr val="accent2"/>
                </a:solidFill>
                <a:latin typeface="+mn-lt"/>
              </a:endParaRPr>
            </a:p>
          </p:txBody>
        </p:sp>
      </p:grpSp>
    </p:spTree>
    <p:extLst>
      <p:ext uri="{BB962C8B-B14F-4D97-AF65-F5344CB8AC3E}">
        <p14:creationId xmlns:p14="http://schemas.microsoft.com/office/powerpoint/2010/main" val="87461347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5" name="TextBox 370"/>
          <p:cNvSpPr txBox="1">
            <a:spLocks noChangeArrowheads="1"/>
          </p:cNvSpPr>
          <p:nvPr/>
        </p:nvSpPr>
        <p:spPr bwMode="auto">
          <a:xfrm>
            <a:off x="1847851" y="6021389"/>
            <a:ext cx="360363" cy="276225"/>
          </a:xfrm>
          <a:prstGeom prst="rect">
            <a:avLst/>
          </a:prstGeom>
          <a:noFill/>
          <a:ln w="9525">
            <a:noFill/>
            <a:miter lim="800000"/>
            <a:headEnd/>
            <a:tailEnd/>
          </a:ln>
        </p:spPr>
        <p:txBody>
          <a:bodyPr>
            <a:spAutoFit/>
          </a:bodyPr>
          <a:lstStyle/>
          <a:p>
            <a:pPr algn="ctr"/>
            <a:r>
              <a:rPr lang="fr-BE" sz="1200" b="1" noProof="0" dirty="0">
                <a:solidFill>
                  <a:srgbClr val="0070C0"/>
                </a:solidFill>
              </a:rPr>
              <a:t>t</a:t>
            </a:r>
          </a:p>
        </p:txBody>
      </p:sp>
      <p:sp>
        <p:nvSpPr>
          <p:cNvPr id="20" name="Text Placeholder 1"/>
          <p:cNvSpPr>
            <a:spLocks noGrp="1"/>
          </p:cNvSpPr>
          <p:nvPr>
            <p:ph type="body" sz="quarter" idx="18"/>
          </p:nvPr>
        </p:nvSpPr>
        <p:spPr>
          <a:xfrm>
            <a:off x="9120189" y="154526"/>
            <a:ext cx="2790605" cy="360363"/>
          </a:xfrm>
        </p:spPr>
        <p:txBody>
          <a:bodyPr/>
          <a:lstStyle/>
          <a:p>
            <a:r>
              <a:rPr lang="fr-BE" noProof="0" dirty="0"/>
              <a:t>3. Incidents</a:t>
            </a:r>
          </a:p>
          <a:p>
            <a:r>
              <a:rPr lang="fr-BE" noProof="0" dirty="0"/>
              <a:t>3.3 Audition insuffisante</a:t>
            </a:r>
          </a:p>
        </p:txBody>
      </p:sp>
      <p:sp>
        <p:nvSpPr>
          <p:cNvPr id="26" name="TextBox 25"/>
          <p:cNvSpPr txBox="1"/>
          <p:nvPr/>
        </p:nvSpPr>
        <p:spPr>
          <a:xfrm>
            <a:off x="2676808" y="1419820"/>
            <a:ext cx="6843148" cy="340519"/>
          </a:xfrm>
          <a:prstGeom prst="roundRect">
            <a:avLst/>
          </a:prstGeom>
          <a:noFill/>
          <a:ln w="12700">
            <a:solidFill>
              <a:schemeClr val="accent1"/>
            </a:solidFill>
            <a:prstDash val="dash"/>
          </a:ln>
        </p:spPr>
        <p:txBody>
          <a:bodyPr wrap="square" rtlCol="0">
            <a:spAutoFit/>
          </a:bodyPr>
          <a:lstStyle/>
          <a:p>
            <a:pPr algn="ctr"/>
            <a:r>
              <a:rPr lang="fr-BE" sz="1400" noProof="0" dirty="0"/>
              <a:t>L’agent garde-frontière contacte le RS entrepreneur et sa LH pour concertation.</a:t>
            </a:r>
          </a:p>
        </p:txBody>
      </p:sp>
      <p:cxnSp>
        <p:nvCxnSpPr>
          <p:cNvPr id="16" name="Straight Arrow Connector 135"/>
          <p:cNvCxnSpPr>
            <a:cxnSpLocks noChangeShapeType="1"/>
          </p:cNvCxnSpPr>
          <p:nvPr/>
        </p:nvCxnSpPr>
        <p:spPr bwMode="auto">
          <a:xfrm>
            <a:off x="1919288" y="1268413"/>
            <a:ext cx="0" cy="4895850"/>
          </a:xfrm>
          <a:prstGeom prst="straightConnector1">
            <a:avLst/>
          </a:prstGeom>
          <a:noFill/>
          <a:ln w="12700" algn="ctr">
            <a:solidFill>
              <a:schemeClr val="accent1"/>
            </a:solidFill>
            <a:prstDash val="dash"/>
            <a:round/>
            <a:headEnd/>
            <a:tailEnd type="arrow" w="med" len="med"/>
          </a:ln>
        </p:spPr>
      </p:cxnSp>
      <p:sp>
        <p:nvSpPr>
          <p:cNvPr id="17" name="TextBox 370"/>
          <p:cNvSpPr txBox="1">
            <a:spLocks noChangeArrowheads="1"/>
          </p:cNvSpPr>
          <p:nvPr/>
        </p:nvSpPr>
        <p:spPr bwMode="auto">
          <a:xfrm>
            <a:off x="1847851" y="6021389"/>
            <a:ext cx="360363" cy="276225"/>
          </a:xfrm>
          <a:prstGeom prst="rect">
            <a:avLst/>
          </a:prstGeom>
          <a:noFill/>
          <a:ln w="9525">
            <a:noFill/>
            <a:miter lim="800000"/>
            <a:headEnd/>
            <a:tailEnd/>
          </a:ln>
        </p:spPr>
        <p:txBody>
          <a:bodyPr>
            <a:spAutoFit/>
          </a:bodyPr>
          <a:lstStyle/>
          <a:p>
            <a:pPr algn="ctr"/>
            <a:r>
              <a:rPr lang="fr-BE" sz="1200" b="1" noProof="0" dirty="0">
                <a:solidFill>
                  <a:srgbClr val="0070C0"/>
                </a:solidFill>
              </a:rPr>
              <a:t>t</a:t>
            </a:r>
          </a:p>
        </p:txBody>
      </p:sp>
      <p:sp>
        <p:nvSpPr>
          <p:cNvPr id="18" name="Rounded Rectangle 122"/>
          <p:cNvSpPr>
            <a:spLocks noChangeArrowheads="1"/>
          </p:cNvSpPr>
          <p:nvPr/>
        </p:nvSpPr>
        <p:spPr bwMode="auto">
          <a:xfrm>
            <a:off x="1533526" y="3817939"/>
            <a:ext cx="701675" cy="433387"/>
          </a:xfrm>
          <a:prstGeom prst="roundRect">
            <a:avLst>
              <a:gd name="adj" fmla="val 16667"/>
            </a:avLst>
          </a:prstGeom>
          <a:solidFill>
            <a:schemeClr val="bg1"/>
          </a:solidFill>
          <a:ln w="31750" algn="ctr">
            <a:solidFill>
              <a:schemeClr val="accent1"/>
            </a:solidFill>
            <a:round/>
            <a:headEnd/>
            <a:tailEnd/>
          </a:ln>
        </p:spPr>
        <p:txBody>
          <a:bodyPr lIns="0" rIns="0" anchor="ctr"/>
          <a:lstStyle/>
          <a:p>
            <a:pPr algn="ctr"/>
            <a:r>
              <a:rPr lang="fr-BE" sz="800" noProof="0" dirty="0"/>
              <a:t>concertation avec le RS et/ou la LH</a:t>
            </a:r>
          </a:p>
        </p:txBody>
      </p:sp>
      <p:pic>
        <p:nvPicPr>
          <p:cNvPr id="5" name="Picture 4"/>
          <p:cNvPicPr>
            <a:picLocks noChangeAspect="1"/>
          </p:cNvPicPr>
          <p:nvPr/>
        </p:nvPicPr>
        <p:blipFill>
          <a:blip r:embed="rId3"/>
          <a:stretch>
            <a:fillRect/>
          </a:stretch>
        </p:blipFill>
        <p:spPr>
          <a:xfrm>
            <a:off x="1928238" y="3529288"/>
            <a:ext cx="30483" cy="280440"/>
          </a:xfrm>
          <a:prstGeom prst="rect">
            <a:avLst/>
          </a:prstGeom>
        </p:spPr>
      </p:pic>
      <p:pic>
        <p:nvPicPr>
          <p:cNvPr id="22" name="Picture 21"/>
          <p:cNvPicPr>
            <a:picLocks noChangeAspect="1"/>
          </p:cNvPicPr>
          <p:nvPr/>
        </p:nvPicPr>
        <p:blipFill>
          <a:blip r:embed="rId3"/>
          <a:stretch>
            <a:fillRect/>
          </a:stretch>
        </p:blipFill>
        <p:spPr>
          <a:xfrm>
            <a:off x="1912996" y="4274099"/>
            <a:ext cx="30483" cy="280440"/>
          </a:xfrm>
          <a:prstGeom prst="rect">
            <a:avLst/>
          </a:prstGeom>
        </p:spPr>
      </p:pic>
      <p:grpSp>
        <p:nvGrpSpPr>
          <p:cNvPr id="21" name="Group 20"/>
          <p:cNvGrpSpPr/>
          <p:nvPr/>
        </p:nvGrpSpPr>
        <p:grpSpPr>
          <a:xfrm>
            <a:off x="3935760" y="2491421"/>
            <a:ext cx="4198310" cy="2653035"/>
            <a:chOff x="3928831" y="2344539"/>
            <a:chExt cx="4198310" cy="2653035"/>
          </a:xfrm>
        </p:grpSpPr>
        <p:sp>
          <p:nvSpPr>
            <p:cNvPr id="27" name="Text Box 9"/>
            <p:cNvSpPr txBox="1">
              <a:spLocks noChangeArrowheads="1"/>
            </p:cNvSpPr>
            <p:nvPr/>
          </p:nvSpPr>
          <p:spPr bwMode="auto">
            <a:xfrm>
              <a:off x="3928831" y="3023396"/>
              <a:ext cx="720725" cy="646112"/>
            </a:xfrm>
            <a:prstGeom prst="rect">
              <a:avLst/>
            </a:prstGeom>
            <a:noFill/>
            <a:ln w="44450">
              <a:noFill/>
              <a:miter lim="800000"/>
              <a:headEnd/>
              <a:tailEnd/>
            </a:ln>
            <a:effectLst/>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spcBef>
                  <a:spcPct val="50000"/>
                </a:spcBef>
                <a:defRPr/>
              </a:pPr>
              <a:r>
                <a:rPr lang="fr-BE" sz="3600" noProof="0" dirty="0">
                  <a:solidFill>
                    <a:schemeClr val="tx1">
                      <a:lumMod val="50000"/>
                      <a:lumOff val="50000"/>
                    </a:schemeClr>
                  </a:solidFill>
                  <a:latin typeface="+mn-lt"/>
                  <a:sym typeface="Symbol SNCB-NMBS Picto"/>
                </a:rPr>
                <a:t></a:t>
              </a:r>
              <a:endParaRPr lang="fr-BE" sz="3600" noProof="0" dirty="0">
                <a:solidFill>
                  <a:schemeClr val="tx1">
                    <a:lumMod val="50000"/>
                    <a:lumOff val="50000"/>
                  </a:schemeClr>
                </a:solidFill>
                <a:latin typeface="+mn-lt"/>
              </a:endParaRPr>
            </a:p>
          </p:txBody>
        </p:sp>
        <p:sp>
          <p:nvSpPr>
            <p:cNvPr id="28" name="Text Box 9"/>
            <p:cNvSpPr txBox="1">
              <a:spLocks noChangeArrowheads="1"/>
            </p:cNvSpPr>
            <p:nvPr/>
          </p:nvSpPr>
          <p:spPr bwMode="auto">
            <a:xfrm>
              <a:off x="6160856" y="3023396"/>
              <a:ext cx="720725" cy="646112"/>
            </a:xfrm>
            <a:prstGeom prst="rect">
              <a:avLst/>
            </a:prstGeom>
            <a:noFill/>
            <a:ln w="44450">
              <a:noFill/>
              <a:miter lim="800000"/>
              <a:headEnd/>
              <a:tailEnd/>
            </a:ln>
            <a:effectLst/>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spcBef>
                  <a:spcPct val="50000"/>
                </a:spcBef>
                <a:defRPr/>
              </a:pPr>
              <a:r>
                <a:rPr lang="fr-BE" sz="3600" noProof="0" dirty="0">
                  <a:solidFill>
                    <a:schemeClr val="tx1">
                      <a:lumMod val="50000"/>
                      <a:lumOff val="50000"/>
                    </a:schemeClr>
                  </a:solidFill>
                  <a:latin typeface="+mn-lt"/>
                  <a:sym typeface="Symbol SNCB-NMBS Picto"/>
                </a:rPr>
                <a:t></a:t>
              </a:r>
              <a:endParaRPr lang="fr-BE" sz="3600" noProof="0" dirty="0">
                <a:solidFill>
                  <a:schemeClr val="tx1">
                    <a:lumMod val="50000"/>
                    <a:lumOff val="50000"/>
                  </a:schemeClr>
                </a:solidFill>
                <a:latin typeface="+mn-lt"/>
              </a:endParaRPr>
            </a:p>
          </p:txBody>
        </p:sp>
        <p:sp>
          <p:nvSpPr>
            <p:cNvPr id="31" name="Rechthoek 35"/>
            <p:cNvSpPr>
              <a:spLocks noChangeArrowheads="1"/>
            </p:cNvSpPr>
            <p:nvPr/>
          </p:nvSpPr>
          <p:spPr bwMode="auto">
            <a:xfrm>
              <a:off x="4295800" y="4624802"/>
              <a:ext cx="1006739" cy="360362"/>
            </a:xfrm>
            <a:prstGeom prst="rect">
              <a:avLst/>
            </a:prstGeom>
            <a:solidFill>
              <a:srgbClr val="B2B2B2"/>
            </a:solidFill>
            <a:ln w="31750" algn="ctr">
              <a:noFill/>
              <a:round/>
              <a:headEnd/>
              <a:tailEnd/>
            </a:ln>
          </p:spPr>
          <p:txBody>
            <a:bodyPr lIns="0" tIns="0" rIns="0" bIns="0" anchor="ctr"/>
            <a:lstStyle/>
            <a:p>
              <a:pPr algn="ctr"/>
              <a:r>
                <a:rPr lang="fr-BE" sz="700" b="1" noProof="0" dirty="0">
                  <a:solidFill>
                    <a:schemeClr val="bg1"/>
                  </a:solidFill>
                  <a:latin typeface="+mn-lt"/>
                </a:rPr>
                <a:t>AGENT</a:t>
              </a:r>
            </a:p>
            <a:p>
              <a:pPr algn="ctr"/>
              <a:r>
                <a:rPr lang="fr-BE" sz="700" b="1" noProof="0" dirty="0">
                  <a:solidFill>
                    <a:schemeClr val="bg1"/>
                  </a:solidFill>
                  <a:latin typeface="+mn-lt"/>
                </a:rPr>
                <a:t>GARDE-FRONTIÈRE</a:t>
              </a:r>
            </a:p>
            <a:p>
              <a:pPr algn="ctr"/>
              <a:r>
                <a:rPr lang="fr-BE" sz="700" b="1" noProof="0" dirty="0">
                  <a:solidFill>
                    <a:schemeClr val="bg1"/>
                  </a:solidFill>
                  <a:latin typeface="+mn-lt"/>
                </a:rPr>
                <a:t>ENTREPRENEUR</a:t>
              </a:r>
              <a:endParaRPr lang="fr-BE" sz="900" b="1" noProof="0" dirty="0">
                <a:solidFill>
                  <a:schemeClr val="bg1"/>
                </a:solidFill>
                <a:latin typeface="+mn-lt"/>
              </a:endParaRPr>
            </a:p>
          </p:txBody>
        </p:sp>
        <p:sp>
          <p:nvSpPr>
            <p:cNvPr id="32" name="Rechthoek 41"/>
            <p:cNvSpPr>
              <a:spLocks noChangeArrowheads="1"/>
            </p:cNvSpPr>
            <p:nvPr/>
          </p:nvSpPr>
          <p:spPr bwMode="auto">
            <a:xfrm>
              <a:off x="6752478" y="4612395"/>
              <a:ext cx="1374663" cy="385179"/>
            </a:xfrm>
            <a:prstGeom prst="rect">
              <a:avLst/>
            </a:prstGeom>
            <a:solidFill>
              <a:schemeClr val="bg1">
                <a:lumMod val="65000"/>
              </a:schemeClr>
            </a:solidFill>
            <a:ln w="31750" algn="ctr">
              <a:noFill/>
              <a:round/>
              <a:headEnd/>
              <a:tailEnd/>
            </a:ln>
          </p:spPr>
          <p:txBody>
            <a:bodyPr wrap="none" anchor="ctr"/>
            <a:lstStyle/>
            <a:p>
              <a:pPr algn="ctr"/>
              <a:r>
                <a:rPr lang="fr-BE" sz="800" b="1" noProof="0" dirty="0">
                  <a:solidFill>
                    <a:schemeClr val="bg1"/>
                  </a:solidFill>
                </a:rPr>
                <a:t>CHEF DE TRAVAIL – </a:t>
              </a:r>
            </a:p>
            <a:p>
              <a:pPr algn="ctr"/>
              <a:r>
                <a:rPr lang="fr-BE" sz="800" b="1" noProof="0" dirty="0">
                  <a:solidFill>
                    <a:schemeClr val="bg1"/>
                  </a:solidFill>
                </a:rPr>
                <a:t>RS ENTREPRENEUR</a:t>
              </a:r>
            </a:p>
          </p:txBody>
        </p:sp>
        <p:sp>
          <p:nvSpPr>
            <p:cNvPr id="33" name="Rechthoek 35"/>
            <p:cNvSpPr>
              <a:spLocks noChangeArrowheads="1"/>
            </p:cNvSpPr>
            <p:nvPr/>
          </p:nvSpPr>
          <p:spPr bwMode="auto">
            <a:xfrm>
              <a:off x="5614044" y="4612462"/>
              <a:ext cx="1079155" cy="385045"/>
            </a:xfrm>
            <a:prstGeom prst="rect">
              <a:avLst/>
            </a:prstGeom>
            <a:solidFill>
              <a:schemeClr val="bg1">
                <a:lumMod val="65000"/>
              </a:schemeClr>
            </a:solidFill>
            <a:ln w="31750" algn="ctr">
              <a:noFill/>
              <a:round/>
              <a:headEnd/>
              <a:tailEnd/>
            </a:ln>
          </p:spPr>
          <p:txBody>
            <a:bodyPr lIns="0" tIns="0" rIns="0" bIns="0" anchor="ctr"/>
            <a:lstStyle/>
            <a:p>
              <a:pPr algn="ctr"/>
              <a:r>
                <a:rPr lang="fr-BE" sz="800" b="1" noProof="0" dirty="0">
                  <a:solidFill>
                    <a:schemeClr val="bg1"/>
                  </a:solidFill>
                </a:rPr>
                <a:t>LIGNE HIÉRARCHIQUE</a:t>
              </a:r>
            </a:p>
            <a:p>
              <a:pPr algn="ctr"/>
              <a:r>
                <a:rPr lang="fr-BE" sz="800" b="1" noProof="0" dirty="0">
                  <a:solidFill>
                    <a:schemeClr val="bg1"/>
                  </a:solidFill>
                </a:rPr>
                <a:t>ENTREPRENEUR</a:t>
              </a:r>
            </a:p>
          </p:txBody>
        </p:sp>
        <p:sp>
          <p:nvSpPr>
            <p:cNvPr id="34" name="TextBox 33"/>
            <p:cNvSpPr txBox="1"/>
            <p:nvPr/>
          </p:nvSpPr>
          <p:spPr>
            <a:xfrm>
              <a:off x="6618729" y="4044429"/>
              <a:ext cx="647700" cy="276999"/>
            </a:xfrm>
            <a:prstGeom prst="rect">
              <a:avLst/>
            </a:prstGeom>
            <a:noFill/>
          </p:spPr>
          <p:txBody>
            <a:bodyPr wrap="square" rtlCol="0">
              <a:spAutoFit/>
            </a:bodyPr>
            <a:lstStyle/>
            <a:p>
              <a:r>
                <a:rPr lang="fr-BE" sz="1200" noProof="0" dirty="0"/>
                <a:t>et/ou</a:t>
              </a:r>
            </a:p>
          </p:txBody>
        </p:sp>
        <p:sp>
          <p:nvSpPr>
            <p:cNvPr id="35" name="Ovale toelichting 9"/>
            <p:cNvSpPr>
              <a:spLocks noChangeArrowheads="1"/>
            </p:cNvSpPr>
            <p:nvPr/>
          </p:nvSpPr>
          <p:spPr bwMode="auto">
            <a:xfrm>
              <a:off x="4109012" y="2431707"/>
              <a:ext cx="1081088" cy="431800"/>
            </a:xfrm>
            <a:prstGeom prst="wedgeEllipseCallout">
              <a:avLst>
                <a:gd name="adj1" fmla="val 17290"/>
                <a:gd name="adj2" fmla="val 130157"/>
              </a:avLst>
            </a:prstGeom>
            <a:solidFill>
              <a:schemeClr val="bg1"/>
            </a:solidFill>
            <a:ln w="31750" algn="ctr">
              <a:solidFill>
                <a:srgbClr val="B2B2B2"/>
              </a:solidFill>
              <a:round/>
              <a:headEnd/>
              <a:tailEnd/>
            </a:ln>
          </p:spPr>
          <p:txBody>
            <a:bodyPr wrap="none" anchor="ctr"/>
            <a:lstStyle/>
            <a:p>
              <a:pPr algn="ctr"/>
              <a:endParaRPr lang="fr-BE" noProof="0" dirty="0"/>
            </a:p>
          </p:txBody>
        </p:sp>
        <p:pic>
          <p:nvPicPr>
            <p:cNvPr id="36" name="Picture 35"/>
            <p:cNvPicPr>
              <a:picLocks noChangeAspect="1"/>
            </p:cNvPicPr>
            <p:nvPr/>
          </p:nvPicPr>
          <p:blipFill>
            <a:blip r:embed="rId4"/>
            <a:stretch>
              <a:fillRect/>
            </a:stretch>
          </p:blipFill>
          <p:spPr>
            <a:xfrm>
              <a:off x="5889993" y="3176945"/>
              <a:ext cx="416778" cy="1407782"/>
            </a:xfrm>
            <a:prstGeom prst="rect">
              <a:avLst/>
            </a:prstGeom>
          </p:spPr>
        </p:pic>
        <p:sp>
          <p:nvSpPr>
            <p:cNvPr id="37" name="Ovale toelichting 57"/>
            <p:cNvSpPr/>
            <p:nvPr/>
          </p:nvSpPr>
          <p:spPr bwMode="auto">
            <a:xfrm>
              <a:off x="5441718" y="2344539"/>
              <a:ext cx="1079500" cy="431800"/>
            </a:xfrm>
            <a:prstGeom prst="wedgeEllipseCallout">
              <a:avLst>
                <a:gd name="adj1" fmla="val 5897"/>
                <a:gd name="adj2" fmla="val 135519"/>
              </a:avLst>
            </a:prstGeom>
            <a:solidFill>
              <a:schemeClr val="bg1"/>
            </a:solidFill>
            <a:ln w="31750" cap="flat" cmpd="sng" algn="ctr">
              <a:solidFill>
                <a:srgbClr val="B2B2B2"/>
              </a:solidFill>
              <a:prstDash val="solid"/>
              <a:round/>
              <a:headEnd type="none" w="med" len="med"/>
              <a:tailEnd type="none" w="med" len="med"/>
            </a:ln>
            <a:effectLst/>
          </p:spPr>
          <p:txBody>
            <a:bodyPr wrap="none" anchor="ctr"/>
            <a:lstStyle/>
            <a:p>
              <a:pPr algn="ctr">
                <a:defRPr/>
              </a:pPr>
              <a:endParaRPr lang="fr-BE" noProof="0" dirty="0"/>
            </a:p>
          </p:txBody>
        </p:sp>
        <p:pic>
          <p:nvPicPr>
            <p:cNvPr id="38" name="Picture 37"/>
            <p:cNvPicPr>
              <a:picLocks noChangeAspect="1"/>
            </p:cNvPicPr>
            <p:nvPr/>
          </p:nvPicPr>
          <p:blipFill>
            <a:blip r:embed="rId5"/>
            <a:stretch>
              <a:fillRect/>
            </a:stretch>
          </p:blipFill>
          <p:spPr>
            <a:xfrm>
              <a:off x="7208287" y="3176945"/>
              <a:ext cx="553941" cy="1370648"/>
            </a:xfrm>
            <a:prstGeom prst="rect">
              <a:avLst/>
            </a:prstGeom>
          </p:spPr>
        </p:pic>
        <p:pic>
          <p:nvPicPr>
            <p:cNvPr id="39" name="Picture 3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27282" y="3267750"/>
              <a:ext cx="419096" cy="1226172"/>
            </a:xfrm>
            <a:prstGeom prst="rect">
              <a:avLst/>
            </a:prstGeom>
            <a:ln w="25400">
              <a:solidFill>
                <a:schemeClr val="bg1"/>
              </a:solidFill>
            </a:ln>
          </p:spPr>
        </p:pic>
      </p:grpSp>
    </p:spTree>
    <p:extLst>
      <p:ext uri="{BB962C8B-B14F-4D97-AF65-F5344CB8AC3E}">
        <p14:creationId xmlns:p14="http://schemas.microsoft.com/office/powerpoint/2010/main" val="281687962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xt Placeholder 1"/>
          <p:cNvSpPr>
            <a:spLocks noGrp="1"/>
          </p:cNvSpPr>
          <p:nvPr>
            <p:ph type="body" sz="quarter" idx="18"/>
          </p:nvPr>
        </p:nvSpPr>
        <p:spPr>
          <a:xfrm>
            <a:off x="9120189" y="154526"/>
            <a:ext cx="2790605" cy="360363"/>
          </a:xfrm>
        </p:spPr>
        <p:txBody>
          <a:bodyPr/>
          <a:lstStyle/>
          <a:p>
            <a:r>
              <a:rPr lang="fr-BE" noProof="0" dirty="0"/>
              <a:t>3. Incidents</a:t>
            </a:r>
          </a:p>
          <a:p>
            <a:r>
              <a:rPr lang="fr-BE" noProof="0" dirty="0"/>
              <a:t>3.3 Audition insuffisante</a:t>
            </a:r>
          </a:p>
        </p:txBody>
      </p:sp>
      <p:sp>
        <p:nvSpPr>
          <p:cNvPr id="49" name="TextBox 48"/>
          <p:cNvSpPr txBox="1"/>
          <p:nvPr/>
        </p:nvSpPr>
        <p:spPr>
          <a:xfrm>
            <a:off x="2243312" y="772566"/>
            <a:ext cx="7562650" cy="578882"/>
          </a:xfrm>
          <a:prstGeom prst="roundRect">
            <a:avLst/>
          </a:prstGeom>
          <a:noFill/>
          <a:ln w="12700">
            <a:solidFill>
              <a:schemeClr val="accent1"/>
            </a:solidFill>
            <a:prstDash val="dash"/>
          </a:ln>
        </p:spPr>
        <p:txBody>
          <a:bodyPr wrap="square" rtlCol="0">
            <a:spAutoFit/>
          </a:bodyPr>
          <a:lstStyle/>
          <a:p>
            <a:pPr algn="ctr"/>
            <a:r>
              <a:rPr lang="fr-BE" sz="1400" noProof="0" dirty="0"/>
              <a:t>Après sa concertation, le RS entrepreneur prend une décision quant à la poursuite des travaux.</a:t>
            </a:r>
          </a:p>
        </p:txBody>
      </p:sp>
      <p:grpSp>
        <p:nvGrpSpPr>
          <p:cNvPr id="61" name="Group 60"/>
          <p:cNvGrpSpPr/>
          <p:nvPr/>
        </p:nvGrpSpPr>
        <p:grpSpPr>
          <a:xfrm>
            <a:off x="1991544" y="1605732"/>
            <a:ext cx="8658928" cy="4608512"/>
            <a:chOff x="1991544" y="1605732"/>
            <a:chExt cx="8658928" cy="4608512"/>
          </a:xfrm>
        </p:grpSpPr>
        <p:pic>
          <p:nvPicPr>
            <p:cNvPr id="68" name="Picture 6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544" y="1605732"/>
              <a:ext cx="8658928" cy="4608512"/>
            </a:xfrm>
            <a:prstGeom prst="rect">
              <a:avLst/>
            </a:prstGeom>
          </p:spPr>
        </p:pic>
        <p:sp>
          <p:nvSpPr>
            <p:cNvPr id="70" name="Rechthoek 35"/>
            <p:cNvSpPr>
              <a:spLocks noChangeArrowheads="1"/>
            </p:cNvSpPr>
            <p:nvPr/>
          </p:nvSpPr>
          <p:spPr bwMode="auto">
            <a:xfrm>
              <a:off x="2639616" y="3950561"/>
              <a:ext cx="1080120" cy="390788"/>
            </a:xfrm>
            <a:prstGeom prst="rect">
              <a:avLst/>
            </a:prstGeom>
            <a:solidFill>
              <a:srgbClr val="B2B2B2"/>
            </a:solidFill>
            <a:ln w="31750" algn="ctr">
              <a:noFill/>
              <a:round/>
              <a:headEnd/>
              <a:tailEnd/>
            </a:ln>
          </p:spPr>
          <p:txBody>
            <a:bodyPr lIns="0" tIns="0" rIns="0" bIns="0" anchor="ctr"/>
            <a:lstStyle/>
            <a:p>
              <a:pPr algn="ctr"/>
              <a:r>
                <a:rPr lang="fr-BE" sz="900" b="1" noProof="0" dirty="0">
                  <a:solidFill>
                    <a:schemeClr val="bg1"/>
                  </a:solidFill>
                  <a:latin typeface="+mn-lt"/>
                </a:rPr>
                <a:t>AGENT</a:t>
              </a:r>
            </a:p>
            <a:p>
              <a:pPr algn="ctr"/>
              <a:r>
                <a:rPr lang="fr-BE" sz="900" b="1" noProof="0" dirty="0">
                  <a:solidFill>
                    <a:schemeClr val="bg1"/>
                  </a:solidFill>
                  <a:latin typeface="+mn-lt"/>
                </a:rPr>
                <a:t>GARDE-FRONTIÈRE</a:t>
              </a:r>
            </a:p>
            <a:p>
              <a:pPr algn="ctr"/>
              <a:r>
                <a:rPr lang="fr-BE" sz="900" b="1" noProof="0" dirty="0">
                  <a:solidFill>
                    <a:schemeClr val="bg1"/>
                  </a:solidFill>
                  <a:latin typeface="+mn-lt"/>
                </a:rPr>
                <a:t>ENTREPRENEUR</a:t>
              </a:r>
            </a:p>
          </p:txBody>
        </p:sp>
      </p:gr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99656" y="2928158"/>
            <a:ext cx="457223" cy="1022403"/>
          </a:xfrm>
          <a:prstGeom prst="rect">
            <a:avLst/>
          </a:prstGeom>
        </p:spPr>
      </p:pic>
    </p:spTree>
    <p:extLst>
      <p:ext uri="{BB962C8B-B14F-4D97-AF65-F5344CB8AC3E}">
        <p14:creationId xmlns:p14="http://schemas.microsoft.com/office/powerpoint/2010/main" val="401156664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auto">
          <a:xfrm>
            <a:off x="1127448" y="413459"/>
            <a:ext cx="8064500" cy="506413"/>
          </a:xfrm>
          <a:prstGeom prst="rect">
            <a:avLst/>
          </a:prstGeom>
          <a:noFill/>
          <a:ln w="9525">
            <a:noFill/>
            <a:miter lim="800000"/>
            <a:headEnd/>
            <a:tailEnd/>
          </a:ln>
          <a:effectLst/>
        </p:spPr>
        <p:txBody>
          <a:bodyPr lIns="0" tIns="0" rIns="0" bIns="0"/>
          <a:lstStyle/>
          <a:p>
            <a:pPr>
              <a:defRPr/>
            </a:pPr>
            <a:r>
              <a:rPr lang="fr-BE" b="1" kern="0" noProof="0" dirty="0">
                <a:solidFill>
                  <a:srgbClr val="0070C0"/>
                </a:solidFill>
              </a:rPr>
              <a:t>Travaux particulier bruyants</a:t>
            </a:r>
            <a:endParaRPr lang="fr-BE" b="1" kern="0" noProof="0" dirty="0">
              <a:solidFill>
                <a:srgbClr val="0070C0"/>
              </a:solidFill>
              <a:latin typeface="+mj-lt"/>
              <a:ea typeface="+mj-ea"/>
              <a:cs typeface="+mj-cs"/>
            </a:endParaRPr>
          </a:p>
        </p:txBody>
      </p:sp>
      <p:sp>
        <p:nvSpPr>
          <p:cNvPr id="23" name="Rectangle 245"/>
          <p:cNvSpPr>
            <a:spLocks noChangeArrowheads="1"/>
          </p:cNvSpPr>
          <p:nvPr/>
        </p:nvSpPr>
        <p:spPr bwMode="auto">
          <a:xfrm>
            <a:off x="1427103" y="5517548"/>
            <a:ext cx="9428888" cy="1080120"/>
          </a:xfrm>
          <a:prstGeom prst="roundRect">
            <a:avLst/>
          </a:prstGeom>
          <a:noFill/>
          <a:ln w="12700" cap="flat" cmpd="sng" algn="ctr">
            <a:solidFill>
              <a:schemeClr val="accent1"/>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just"/>
            <a:r>
              <a:rPr lang="fr-BE" sz="1400" noProof="0" dirty="0">
                <a:latin typeface="+mn-lt"/>
              </a:rPr>
              <a:t>Pour les activités de </a:t>
            </a:r>
            <a:r>
              <a:rPr lang="fr-BE" sz="1400" b="1" noProof="0" dirty="0">
                <a:solidFill>
                  <a:srgbClr val="FF0000"/>
                </a:solidFill>
                <a:latin typeface="+mn-lt"/>
              </a:rPr>
              <a:t>courte durée </a:t>
            </a:r>
            <a:r>
              <a:rPr lang="fr-BE" sz="1400" noProof="0" dirty="0">
                <a:latin typeface="+mn-lt"/>
              </a:rPr>
              <a:t>pouvant occasionner un empiètement de </a:t>
            </a:r>
            <a:r>
              <a:rPr lang="fr-BE" sz="1400" b="1" noProof="0" dirty="0">
                <a:solidFill>
                  <a:srgbClr val="FF0000"/>
                </a:solidFill>
                <a:latin typeface="+mn-lt"/>
              </a:rPr>
              <a:t>type I </a:t>
            </a:r>
            <a:r>
              <a:rPr lang="fr-BE" sz="1400" noProof="0" dirty="0">
                <a:latin typeface="+mn-lt"/>
              </a:rPr>
              <a:t>(empiètement non prévu) :</a:t>
            </a:r>
          </a:p>
          <a:p>
            <a:pPr algn="just"/>
            <a:endParaRPr lang="fr-BE" sz="1400" noProof="0" dirty="0">
              <a:latin typeface="+mn-lt"/>
            </a:endParaRPr>
          </a:p>
          <a:p>
            <a:pPr algn="just"/>
            <a:r>
              <a:rPr lang="fr-BE" sz="1400" noProof="0" dirty="0"/>
              <a:t>L’agent garde-frontière peut tirer l’agent par le bras ou taper sur l’épaule pour communiquer l’alerte aux agents au travail. </a:t>
            </a:r>
          </a:p>
          <a:p>
            <a:pPr algn="just"/>
            <a:r>
              <a:rPr lang="fr-BE" sz="1400" noProof="0" dirty="0"/>
              <a:t>Il fait attention de ne pas se mettre en danger en faisant ceci. </a:t>
            </a:r>
          </a:p>
        </p:txBody>
      </p:sp>
      <p:cxnSp>
        <p:nvCxnSpPr>
          <p:cNvPr id="26" name="Straight Connector 25"/>
          <p:cNvCxnSpPr>
            <a:cxnSpLocks/>
          </p:cNvCxnSpPr>
          <p:nvPr/>
        </p:nvCxnSpPr>
        <p:spPr bwMode="auto">
          <a:xfrm>
            <a:off x="1569197" y="1628800"/>
            <a:ext cx="0" cy="1603084"/>
          </a:xfrm>
          <a:prstGeom prst="line">
            <a:avLst/>
          </a:prstGeom>
          <a:solidFill>
            <a:schemeClr val="accent1"/>
          </a:solidFill>
          <a:ln w="19050" cap="flat" cmpd="sng" algn="ctr">
            <a:solidFill>
              <a:srgbClr val="0070C0"/>
            </a:solidFill>
            <a:prstDash val="sysDash"/>
            <a:round/>
            <a:headEnd type="none" w="med" len="med"/>
            <a:tailEnd type="none" w="med" len="med"/>
          </a:ln>
          <a:effectLst/>
        </p:spPr>
      </p:cxnSp>
      <p:cxnSp>
        <p:nvCxnSpPr>
          <p:cNvPr id="27" name="Straight Connector 26"/>
          <p:cNvCxnSpPr/>
          <p:nvPr/>
        </p:nvCxnSpPr>
        <p:spPr bwMode="auto">
          <a:xfrm>
            <a:off x="1569197" y="3231884"/>
            <a:ext cx="0" cy="364990"/>
          </a:xfrm>
          <a:prstGeom prst="line">
            <a:avLst/>
          </a:prstGeom>
          <a:solidFill>
            <a:schemeClr val="accent1"/>
          </a:solidFill>
          <a:ln w="19050" cap="flat" cmpd="sng" algn="ctr">
            <a:solidFill>
              <a:srgbClr val="0070C0"/>
            </a:solidFill>
            <a:prstDash val="sysDash"/>
            <a:round/>
            <a:headEnd type="none" w="med" len="med"/>
            <a:tailEnd type="triangle" w="med" len="med"/>
          </a:ln>
          <a:effectLst/>
        </p:spPr>
      </p:cxnSp>
      <p:sp>
        <p:nvSpPr>
          <p:cNvPr id="6" name="TextBox 5"/>
          <p:cNvSpPr txBox="1"/>
          <p:nvPr/>
        </p:nvSpPr>
        <p:spPr>
          <a:xfrm>
            <a:off x="1641205" y="3330577"/>
            <a:ext cx="144016" cy="276999"/>
          </a:xfrm>
          <a:prstGeom prst="rect">
            <a:avLst/>
          </a:prstGeom>
          <a:noFill/>
        </p:spPr>
        <p:txBody>
          <a:bodyPr wrap="square" rtlCol="0">
            <a:spAutoFit/>
          </a:bodyPr>
          <a:lstStyle/>
          <a:p>
            <a:r>
              <a:rPr lang="fr-BE" sz="1200" noProof="0" dirty="0">
                <a:solidFill>
                  <a:srgbClr val="005DA4"/>
                </a:solidFill>
              </a:rPr>
              <a:t>t</a:t>
            </a:r>
          </a:p>
        </p:txBody>
      </p:sp>
      <p:sp>
        <p:nvSpPr>
          <p:cNvPr id="14" name="Rectangle 18">
            <a:extLst>
              <a:ext uri="{FF2B5EF4-FFF2-40B4-BE49-F238E27FC236}">
                <a16:creationId xmlns:a16="http://schemas.microsoft.com/office/drawing/2014/main" id="{03D98AF2-51F8-461A-944E-FC09EDF5AD2A}"/>
              </a:ext>
            </a:extLst>
          </p:cNvPr>
          <p:cNvSpPr>
            <a:spLocks noChangeArrowheads="1"/>
          </p:cNvSpPr>
          <p:nvPr/>
        </p:nvSpPr>
        <p:spPr bwMode="auto">
          <a:xfrm>
            <a:off x="1357596" y="4151844"/>
            <a:ext cx="9428888" cy="1178332"/>
          </a:xfrm>
          <a:prstGeom prst="roundRect">
            <a:avLst/>
          </a:prstGeom>
          <a:noFill/>
          <a:ln w="127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just"/>
            <a:r>
              <a:rPr lang="fr-BE" sz="1600" noProof="0" dirty="0">
                <a:latin typeface="Calibri" panose="020F0502020204030204" pitchFamily="34" charset="0"/>
                <a:cs typeface="Calibri" panose="020F0502020204030204" pitchFamily="34" charset="0"/>
              </a:rPr>
              <a:t>Lors de la planification de travaux particulièrement bruyants, la ligne hiérarchique veillera à opter pour une autre méthode de protection (mise hors servie ou application d’un blocage de mouvement)</a:t>
            </a:r>
          </a:p>
        </p:txBody>
      </p:sp>
      <p:sp>
        <p:nvSpPr>
          <p:cNvPr id="69" name="Rounded Rectangle 75">
            <a:extLst>
              <a:ext uri="{FF2B5EF4-FFF2-40B4-BE49-F238E27FC236}">
                <a16:creationId xmlns:a16="http://schemas.microsoft.com/office/drawing/2014/main" id="{4E63740C-3C08-41DC-A6DE-13D4A08357FB}"/>
              </a:ext>
            </a:extLst>
          </p:cNvPr>
          <p:cNvSpPr/>
          <p:nvPr/>
        </p:nvSpPr>
        <p:spPr>
          <a:xfrm>
            <a:off x="1051896" y="2384019"/>
            <a:ext cx="867640" cy="485834"/>
          </a:xfrm>
          <a:prstGeom prst="roundRect">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r>
              <a:rPr lang="fr-BE" sz="800" noProof="0" dirty="0">
                <a:solidFill>
                  <a:schemeClr val="tx1"/>
                </a:solidFill>
              </a:rPr>
              <a:t>Travailler?</a:t>
            </a:r>
          </a:p>
        </p:txBody>
      </p:sp>
      <p:sp>
        <p:nvSpPr>
          <p:cNvPr id="63" name="Text Placeholder 1">
            <a:extLst>
              <a:ext uri="{FF2B5EF4-FFF2-40B4-BE49-F238E27FC236}">
                <a16:creationId xmlns:a16="http://schemas.microsoft.com/office/drawing/2014/main" id="{AD9F2413-EF6E-4974-B2DD-0E4B5C49F999}"/>
              </a:ext>
            </a:extLst>
          </p:cNvPr>
          <p:cNvSpPr>
            <a:spLocks noGrp="1"/>
          </p:cNvSpPr>
          <p:nvPr>
            <p:ph type="body" sz="quarter" idx="18"/>
          </p:nvPr>
        </p:nvSpPr>
        <p:spPr>
          <a:xfrm>
            <a:off x="9912424" y="260648"/>
            <a:ext cx="1912823" cy="360363"/>
          </a:xfrm>
        </p:spPr>
        <p:txBody>
          <a:bodyPr/>
          <a:lstStyle/>
          <a:p>
            <a:r>
              <a:rPr lang="fr-BE" noProof="0" dirty="0"/>
              <a:t>3. Incidents</a:t>
            </a:r>
          </a:p>
          <a:p>
            <a:r>
              <a:rPr lang="fr-BE" noProof="0" dirty="0"/>
              <a:t>3.3 Audition insuffisante</a:t>
            </a:r>
          </a:p>
        </p:txBody>
      </p:sp>
      <p:grpSp>
        <p:nvGrpSpPr>
          <p:cNvPr id="41" name="Group 40">
            <a:extLst>
              <a:ext uri="{FF2B5EF4-FFF2-40B4-BE49-F238E27FC236}">
                <a16:creationId xmlns:a16="http://schemas.microsoft.com/office/drawing/2014/main" id="{D2FEB287-5D08-4E3C-836C-6A54F30CA615}"/>
              </a:ext>
            </a:extLst>
          </p:cNvPr>
          <p:cNvGrpSpPr/>
          <p:nvPr/>
        </p:nvGrpSpPr>
        <p:grpSpPr>
          <a:xfrm>
            <a:off x="2135560" y="747792"/>
            <a:ext cx="8303653" cy="3310366"/>
            <a:chOff x="2184961" y="1055259"/>
            <a:chExt cx="8303653" cy="3310366"/>
          </a:xfrm>
        </p:grpSpPr>
        <p:cxnSp>
          <p:nvCxnSpPr>
            <p:cNvPr id="45" name="Straight Connector 16">
              <a:extLst>
                <a:ext uri="{FF2B5EF4-FFF2-40B4-BE49-F238E27FC236}">
                  <a16:creationId xmlns:a16="http://schemas.microsoft.com/office/drawing/2014/main" id="{9D82380A-B25D-41CE-A9D8-CF1982948AD1}"/>
                </a:ext>
              </a:extLst>
            </p:cNvPr>
            <p:cNvCxnSpPr>
              <a:cxnSpLocks noChangeShapeType="1"/>
            </p:cNvCxnSpPr>
            <p:nvPr/>
          </p:nvCxnSpPr>
          <p:spPr bwMode="auto">
            <a:xfrm flipV="1">
              <a:off x="2640013" y="3875089"/>
              <a:ext cx="7632700" cy="3175"/>
            </a:xfrm>
            <a:prstGeom prst="line">
              <a:avLst/>
            </a:prstGeom>
            <a:noFill/>
            <a:ln w="31750" algn="ctr">
              <a:solidFill>
                <a:schemeClr val="accent2"/>
              </a:solidFill>
              <a:round/>
              <a:headEnd/>
              <a:tailEnd/>
            </a:ln>
          </p:spPr>
        </p:cxnSp>
        <p:sp>
          <p:nvSpPr>
            <p:cNvPr id="46" name="Rectangle 20">
              <a:extLst>
                <a:ext uri="{FF2B5EF4-FFF2-40B4-BE49-F238E27FC236}">
                  <a16:creationId xmlns:a16="http://schemas.microsoft.com/office/drawing/2014/main" id="{04B093A2-BC9D-4F92-A5E9-8D3777E046B8}"/>
                </a:ext>
              </a:extLst>
            </p:cNvPr>
            <p:cNvSpPr>
              <a:spLocks noChangeArrowheads="1"/>
            </p:cNvSpPr>
            <p:nvPr/>
          </p:nvSpPr>
          <p:spPr bwMode="auto">
            <a:xfrm>
              <a:off x="5541577" y="2897580"/>
              <a:ext cx="2275378" cy="446280"/>
            </a:xfrm>
            <a:prstGeom prst="rect">
              <a:avLst/>
            </a:prstGeom>
            <a:solidFill>
              <a:srgbClr val="FFFF00"/>
            </a:solidFill>
            <a:ln w="31750" algn="ctr">
              <a:solidFill>
                <a:srgbClr val="FFC000"/>
              </a:solidFill>
              <a:round/>
              <a:headEnd/>
              <a:tailEnd/>
            </a:ln>
          </p:spPr>
          <p:txBody>
            <a:bodyPr wrap="none" anchor="ctr"/>
            <a:lstStyle/>
            <a:p>
              <a:pPr algn="ctr"/>
              <a:endParaRPr lang="fr-BE" noProof="0" dirty="0"/>
            </a:p>
          </p:txBody>
        </p:sp>
        <p:cxnSp>
          <p:nvCxnSpPr>
            <p:cNvPr id="53" name="Straight Connector 16">
              <a:extLst>
                <a:ext uri="{FF2B5EF4-FFF2-40B4-BE49-F238E27FC236}">
                  <a16:creationId xmlns:a16="http://schemas.microsoft.com/office/drawing/2014/main" id="{CF40AD20-FAC1-4674-A3FB-07D212102592}"/>
                </a:ext>
              </a:extLst>
            </p:cNvPr>
            <p:cNvCxnSpPr>
              <a:cxnSpLocks noChangeShapeType="1"/>
            </p:cNvCxnSpPr>
            <p:nvPr/>
          </p:nvCxnSpPr>
          <p:spPr bwMode="auto">
            <a:xfrm flipV="1">
              <a:off x="2640013" y="4211639"/>
              <a:ext cx="7632700" cy="1587"/>
            </a:xfrm>
            <a:prstGeom prst="line">
              <a:avLst/>
            </a:prstGeom>
            <a:noFill/>
            <a:ln w="31750" algn="ctr">
              <a:solidFill>
                <a:schemeClr val="accent2"/>
              </a:solidFill>
              <a:round/>
              <a:headEnd/>
              <a:tailEnd/>
            </a:ln>
          </p:spPr>
        </p:cxnSp>
        <p:sp>
          <p:nvSpPr>
            <p:cNvPr id="55" name="Chevron 29">
              <a:extLst>
                <a:ext uri="{FF2B5EF4-FFF2-40B4-BE49-F238E27FC236}">
                  <a16:creationId xmlns:a16="http://schemas.microsoft.com/office/drawing/2014/main" id="{00E51890-2A27-478B-98F8-F1F50E9064AB}"/>
                </a:ext>
              </a:extLst>
            </p:cNvPr>
            <p:cNvSpPr>
              <a:spLocks noChangeArrowheads="1"/>
            </p:cNvSpPr>
            <p:nvPr/>
          </p:nvSpPr>
          <p:spPr bwMode="auto">
            <a:xfrm>
              <a:off x="2803526" y="3789363"/>
              <a:ext cx="142875" cy="144462"/>
            </a:xfrm>
            <a:prstGeom prst="chevron">
              <a:avLst>
                <a:gd name="adj" fmla="val 50000"/>
              </a:avLst>
            </a:prstGeom>
            <a:solidFill>
              <a:schemeClr val="accent1"/>
            </a:solidFill>
            <a:ln w="31750" algn="ctr">
              <a:solidFill>
                <a:schemeClr val="accent2"/>
              </a:solidFill>
              <a:round/>
              <a:headEnd/>
              <a:tailEnd/>
            </a:ln>
          </p:spPr>
          <p:txBody>
            <a:bodyPr wrap="none" anchor="ctr"/>
            <a:lstStyle/>
            <a:p>
              <a:pPr algn="ctr"/>
              <a:endParaRPr lang="fr-BE" noProof="0" dirty="0"/>
            </a:p>
          </p:txBody>
        </p:sp>
        <p:sp>
          <p:nvSpPr>
            <p:cNvPr id="56" name="Chevron 30">
              <a:extLst>
                <a:ext uri="{FF2B5EF4-FFF2-40B4-BE49-F238E27FC236}">
                  <a16:creationId xmlns:a16="http://schemas.microsoft.com/office/drawing/2014/main" id="{CF395BF8-85EE-473B-9EB3-B84BFE8A7947}"/>
                </a:ext>
              </a:extLst>
            </p:cNvPr>
            <p:cNvSpPr>
              <a:spLocks noChangeAspect="1"/>
            </p:cNvSpPr>
            <p:nvPr/>
          </p:nvSpPr>
          <p:spPr bwMode="auto">
            <a:xfrm flipH="1">
              <a:off x="2803526" y="4149726"/>
              <a:ext cx="142875" cy="142875"/>
            </a:xfrm>
            <a:prstGeom prst="chevron">
              <a:avLst>
                <a:gd name="adj" fmla="val 50000"/>
              </a:avLst>
            </a:prstGeom>
            <a:solidFill>
              <a:schemeClr val="accent1"/>
            </a:solidFill>
            <a:ln w="31750" algn="ctr">
              <a:solidFill>
                <a:schemeClr val="accent2"/>
              </a:solidFill>
              <a:round/>
              <a:headEnd/>
              <a:tailEnd/>
            </a:ln>
          </p:spPr>
          <p:txBody>
            <a:bodyPr wrap="none" anchor="ctr"/>
            <a:lstStyle/>
            <a:p>
              <a:pPr algn="ctr"/>
              <a:endParaRPr lang="fr-BE" noProof="0" dirty="0"/>
            </a:p>
          </p:txBody>
        </p:sp>
        <p:sp>
          <p:nvSpPr>
            <p:cNvPr id="59" name="TextBox 228">
              <a:extLst>
                <a:ext uri="{FF2B5EF4-FFF2-40B4-BE49-F238E27FC236}">
                  <a16:creationId xmlns:a16="http://schemas.microsoft.com/office/drawing/2014/main" id="{E24CFA63-0A36-4DD1-8CB1-B65A35B65BCB}"/>
                </a:ext>
              </a:extLst>
            </p:cNvPr>
            <p:cNvSpPr txBox="1">
              <a:spLocks noChangeArrowheads="1"/>
            </p:cNvSpPr>
            <p:nvPr/>
          </p:nvSpPr>
          <p:spPr bwMode="auto">
            <a:xfrm>
              <a:off x="2387600" y="3719513"/>
              <a:ext cx="323850" cy="246062"/>
            </a:xfrm>
            <a:prstGeom prst="rect">
              <a:avLst/>
            </a:prstGeom>
            <a:noFill/>
            <a:ln w="9525">
              <a:noFill/>
              <a:miter lim="800000"/>
              <a:headEnd/>
              <a:tailEnd/>
            </a:ln>
          </p:spPr>
          <p:txBody>
            <a:bodyPr>
              <a:spAutoFit/>
            </a:bodyPr>
            <a:lstStyle/>
            <a:p>
              <a:pPr algn="ctr"/>
              <a:r>
                <a:rPr lang="fr-BE" sz="1000" noProof="0" dirty="0"/>
                <a:t>A</a:t>
              </a:r>
            </a:p>
          </p:txBody>
        </p:sp>
        <p:sp>
          <p:nvSpPr>
            <p:cNvPr id="60" name="TextBox 229">
              <a:extLst>
                <a:ext uri="{FF2B5EF4-FFF2-40B4-BE49-F238E27FC236}">
                  <a16:creationId xmlns:a16="http://schemas.microsoft.com/office/drawing/2014/main" id="{28D0F3B9-9AD1-4147-8129-3E0D3B1C51EB}"/>
                </a:ext>
              </a:extLst>
            </p:cNvPr>
            <p:cNvSpPr txBox="1">
              <a:spLocks noChangeArrowheads="1"/>
            </p:cNvSpPr>
            <p:nvPr/>
          </p:nvSpPr>
          <p:spPr bwMode="auto">
            <a:xfrm>
              <a:off x="2387600" y="4119563"/>
              <a:ext cx="323850" cy="246062"/>
            </a:xfrm>
            <a:prstGeom prst="rect">
              <a:avLst/>
            </a:prstGeom>
            <a:noFill/>
            <a:ln w="9525">
              <a:noFill/>
              <a:miter lim="800000"/>
              <a:headEnd/>
              <a:tailEnd/>
            </a:ln>
          </p:spPr>
          <p:txBody>
            <a:bodyPr>
              <a:spAutoFit/>
            </a:bodyPr>
            <a:lstStyle/>
            <a:p>
              <a:pPr algn="ctr"/>
              <a:r>
                <a:rPr lang="fr-BE" sz="1000" noProof="0" dirty="0"/>
                <a:t>B</a:t>
              </a:r>
            </a:p>
          </p:txBody>
        </p:sp>
        <p:grpSp>
          <p:nvGrpSpPr>
            <p:cNvPr id="70" name="Group 188">
              <a:extLst>
                <a:ext uri="{FF2B5EF4-FFF2-40B4-BE49-F238E27FC236}">
                  <a16:creationId xmlns:a16="http://schemas.microsoft.com/office/drawing/2014/main" id="{5A8B1DBE-C1BA-4EF0-AC90-36BE13B56032}"/>
                </a:ext>
              </a:extLst>
            </p:cNvPr>
            <p:cNvGrpSpPr>
              <a:grpSpLocks noChangeAspect="1"/>
            </p:cNvGrpSpPr>
            <p:nvPr/>
          </p:nvGrpSpPr>
          <p:grpSpPr bwMode="auto">
            <a:xfrm>
              <a:off x="5548939" y="3814765"/>
              <a:ext cx="107950" cy="73025"/>
              <a:chOff x="7956376" y="548680"/>
              <a:chExt cx="216024" cy="144016"/>
            </a:xfrm>
          </p:grpSpPr>
          <p:cxnSp>
            <p:nvCxnSpPr>
              <p:cNvPr id="100" name="Straight Connector 189">
                <a:extLst>
                  <a:ext uri="{FF2B5EF4-FFF2-40B4-BE49-F238E27FC236}">
                    <a16:creationId xmlns:a16="http://schemas.microsoft.com/office/drawing/2014/main" id="{B911F473-3AD9-4CCD-B1D0-426963EBDA3A}"/>
                  </a:ext>
                </a:extLst>
              </p:cNvPr>
              <p:cNvCxnSpPr>
                <a:cxnSpLocks noChangeShapeType="1"/>
              </p:cNvCxnSpPr>
              <p:nvPr/>
            </p:nvCxnSpPr>
            <p:spPr bwMode="auto">
              <a:xfrm>
                <a:off x="7956376" y="548680"/>
                <a:ext cx="216024" cy="144016"/>
              </a:xfrm>
              <a:prstGeom prst="line">
                <a:avLst/>
              </a:prstGeom>
              <a:noFill/>
              <a:ln w="38100" algn="ctr">
                <a:solidFill>
                  <a:srgbClr val="FF0000"/>
                </a:solidFill>
                <a:round/>
                <a:headEnd/>
                <a:tailEnd/>
              </a:ln>
            </p:spPr>
          </p:cxnSp>
          <p:cxnSp>
            <p:nvCxnSpPr>
              <p:cNvPr id="101" name="Straight Connector 190">
                <a:extLst>
                  <a:ext uri="{FF2B5EF4-FFF2-40B4-BE49-F238E27FC236}">
                    <a16:creationId xmlns:a16="http://schemas.microsoft.com/office/drawing/2014/main" id="{19034849-89CC-4E5B-B640-A69C26CC5ADC}"/>
                  </a:ext>
                </a:extLst>
              </p:cNvPr>
              <p:cNvCxnSpPr>
                <a:cxnSpLocks noChangeShapeType="1"/>
              </p:cNvCxnSpPr>
              <p:nvPr/>
            </p:nvCxnSpPr>
            <p:spPr bwMode="auto">
              <a:xfrm flipH="1">
                <a:off x="7956376" y="548680"/>
                <a:ext cx="207640" cy="144016"/>
              </a:xfrm>
              <a:prstGeom prst="line">
                <a:avLst/>
              </a:prstGeom>
              <a:noFill/>
              <a:ln w="38100" algn="ctr">
                <a:solidFill>
                  <a:srgbClr val="FF0000"/>
                </a:solidFill>
                <a:round/>
                <a:headEnd/>
                <a:tailEnd/>
              </a:ln>
            </p:spPr>
          </p:cxnSp>
        </p:grpSp>
        <p:grpSp>
          <p:nvGrpSpPr>
            <p:cNvPr id="71" name="Group 188">
              <a:extLst>
                <a:ext uri="{FF2B5EF4-FFF2-40B4-BE49-F238E27FC236}">
                  <a16:creationId xmlns:a16="http://schemas.microsoft.com/office/drawing/2014/main" id="{947A4182-7B3A-4D58-A1DC-D5471D4A620A}"/>
                </a:ext>
              </a:extLst>
            </p:cNvPr>
            <p:cNvGrpSpPr>
              <a:grpSpLocks noChangeAspect="1"/>
            </p:cNvGrpSpPr>
            <p:nvPr/>
          </p:nvGrpSpPr>
          <p:grpSpPr bwMode="auto">
            <a:xfrm>
              <a:off x="7788053" y="3814764"/>
              <a:ext cx="107950" cy="73025"/>
              <a:chOff x="7956376" y="548680"/>
              <a:chExt cx="216024" cy="144016"/>
            </a:xfrm>
          </p:grpSpPr>
          <p:cxnSp>
            <p:nvCxnSpPr>
              <p:cNvPr id="98" name="Straight Connector 189">
                <a:extLst>
                  <a:ext uri="{FF2B5EF4-FFF2-40B4-BE49-F238E27FC236}">
                    <a16:creationId xmlns:a16="http://schemas.microsoft.com/office/drawing/2014/main" id="{9F97CE02-0EFB-4EA0-89A7-93F1FB9FF727}"/>
                  </a:ext>
                </a:extLst>
              </p:cNvPr>
              <p:cNvCxnSpPr>
                <a:cxnSpLocks noChangeShapeType="1"/>
              </p:cNvCxnSpPr>
              <p:nvPr/>
            </p:nvCxnSpPr>
            <p:spPr bwMode="auto">
              <a:xfrm>
                <a:off x="7956376" y="548680"/>
                <a:ext cx="216024" cy="144016"/>
              </a:xfrm>
              <a:prstGeom prst="line">
                <a:avLst/>
              </a:prstGeom>
              <a:noFill/>
              <a:ln w="38100" algn="ctr">
                <a:solidFill>
                  <a:srgbClr val="FF0000"/>
                </a:solidFill>
                <a:round/>
                <a:headEnd/>
                <a:tailEnd/>
              </a:ln>
            </p:spPr>
          </p:cxnSp>
          <p:cxnSp>
            <p:nvCxnSpPr>
              <p:cNvPr id="99" name="Straight Connector 190">
                <a:extLst>
                  <a:ext uri="{FF2B5EF4-FFF2-40B4-BE49-F238E27FC236}">
                    <a16:creationId xmlns:a16="http://schemas.microsoft.com/office/drawing/2014/main" id="{49ABB9B3-6E4E-4FFE-B213-EDC6E69ADA96}"/>
                  </a:ext>
                </a:extLst>
              </p:cNvPr>
              <p:cNvCxnSpPr>
                <a:cxnSpLocks noChangeShapeType="1"/>
              </p:cNvCxnSpPr>
              <p:nvPr/>
            </p:nvCxnSpPr>
            <p:spPr bwMode="auto">
              <a:xfrm flipH="1">
                <a:off x="7956376" y="548680"/>
                <a:ext cx="207640" cy="144016"/>
              </a:xfrm>
              <a:prstGeom prst="line">
                <a:avLst/>
              </a:prstGeom>
              <a:noFill/>
              <a:ln w="38100" algn="ctr">
                <a:solidFill>
                  <a:srgbClr val="FF0000"/>
                </a:solidFill>
                <a:round/>
                <a:headEnd/>
                <a:tailEnd/>
              </a:ln>
            </p:spPr>
          </p:cxnSp>
        </p:grpSp>
        <p:sp>
          <p:nvSpPr>
            <p:cNvPr id="72" name="TextBox 32">
              <a:extLst>
                <a:ext uri="{FF2B5EF4-FFF2-40B4-BE49-F238E27FC236}">
                  <a16:creationId xmlns:a16="http://schemas.microsoft.com/office/drawing/2014/main" id="{6928C96E-DD5D-4FE2-BBA6-DA95516BE9E5}"/>
                </a:ext>
              </a:extLst>
            </p:cNvPr>
            <p:cNvSpPr txBox="1">
              <a:spLocks noChangeArrowheads="1"/>
            </p:cNvSpPr>
            <p:nvPr/>
          </p:nvSpPr>
          <p:spPr bwMode="auto">
            <a:xfrm>
              <a:off x="9551989" y="3409950"/>
              <a:ext cx="936625" cy="230188"/>
            </a:xfrm>
            <a:prstGeom prst="rect">
              <a:avLst/>
            </a:prstGeom>
            <a:noFill/>
            <a:ln w="9525">
              <a:noFill/>
              <a:miter lim="800000"/>
              <a:headEnd/>
              <a:tailEnd/>
            </a:ln>
          </p:spPr>
          <p:txBody>
            <a:bodyPr>
              <a:spAutoFit/>
            </a:bodyPr>
            <a:lstStyle/>
            <a:p>
              <a:pPr algn="ctr"/>
              <a:r>
                <a:rPr lang="fr-BE" sz="900" b="1" noProof="0" dirty="0"/>
                <a:t>Arlon</a:t>
              </a:r>
            </a:p>
          </p:txBody>
        </p:sp>
        <p:sp>
          <p:nvSpPr>
            <p:cNvPr id="73" name="TextBox 32">
              <a:extLst>
                <a:ext uri="{FF2B5EF4-FFF2-40B4-BE49-F238E27FC236}">
                  <a16:creationId xmlns:a16="http://schemas.microsoft.com/office/drawing/2014/main" id="{4D41C2B5-0C97-476E-B527-30089CF80568}"/>
                </a:ext>
              </a:extLst>
            </p:cNvPr>
            <p:cNvSpPr txBox="1">
              <a:spLocks noChangeArrowheads="1"/>
            </p:cNvSpPr>
            <p:nvPr/>
          </p:nvSpPr>
          <p:spPr bwMode="auto">
            <a:xfrm>
              <a:off x="2279651" y="3414714"/>
              <a:ext cx="792163" cy="230187"/>
            </a:xfrm>
            <a:prstGeom prst="rect">
              <a:avLst/>
            </a:prstGeom>
            <a:noFill/>
            <a:ln w="9525">
              <a:noFill/>
              <a:miter lim="800000"/>
              <a:headEnd/>
              <a:tailEnd/>
            </a:ln>
          </p:spPr>
          <p:txBody>
            <a:bodyPr>
              <a:spAutoFit/>
            </a:bodyPr>
            <a:lstStyle/>
            <a:p>
              <a:pPr algn="ctr"/>
              <a:r>
                <a:rPr lang="fr-BE" sz="900" b="1" noProof="0" dirty="0"/>
                <a:t>Namur</a:t>
              </a:r>
            </a:p>
          </p:txBody>
        </p:sp>
        <p:sp>
          <p:nvSpPr>
            <p:cNvPr id="74" name="Rectangle 20">
              <a:extLst>
                <a:ext uri="{FF2B5EF4-FFF2-40B4-BE49-F238E27FC236}">
                  <a16:creationId xmlns:a16="http://schemas.microsoft.com/office/drawing/2014/main" id="{2DFC3A85-96F3-4F6A-B980-937C4BB9914C}"/>
                </a:ext>
              </a:extLst>
            </p:cNvPr>
            <p:cNvSpPr>
              <a:spLocks noChangeArrowheads="1"/>
            </p:cNvSpPr>
            <p:nvPr/>
          </p:nvSpPr>
          <p:spPr bwMode="auto">
            <a:xfrm flipH="1">
              <a:off x="5613259" y="3504385"/>
              <a:ext cx="2206541" cy="619942"/>
            </a:xfrm>
            <a:prstGeom prst="rect">
              <a:avLst/>
            </a:prstGeom>
            <a:noFill/>
            <a:ln w="31750" algn="ctr">
              <a:solidFill>
                <a:srgbClr val="FFC000"/>
              </a:solidFill>
              <a:prstDash val="sysDash"/>
              <a:round/>
              <a:headEnd/>
              <a:tailEnd/>
            </a:ln>
          </p:spPr>
          <p:txBody>
            <a:bodyPr wrap="none" anchor="ctr"/>
            <a:lstStyle/>
            <a:p>
              <a:pPr algn="ctr"/>
              <a:endParaRPr lang="fr-BE" noProof="0" dirty="0"/>
            </a:p>
          </p:txBody>
        </p:sp>
        <p:sp>
          <p:nvSpPr>
            <p:cNvPr id="75" name="Rechthoek 35">
              <a:extLst>
                <a:ext uri="{FF2B5EF4-FFF2-40B4-BE49-F238E27FC236}">
                  <a16:creationId xmlns:a16="http://schemas.microsoft.com/office/drawing/2014/main" id="{3961022D-0A91-4ED0-B355-084B49E2AAA6}"/>
                </a:ext>
              </a:extLst>
            </p:cNvPr>
            <p:cNvSpPr>
              <a:spLocks noChangeArrowheads="1"/>
            </p:cNvSpPr>
            <p:nvPr/>
          </p:nvSpPr>
          <p:spPr bwMode="auto">
            <a:xfrm>
              <a:off x="4554969" y="1955293"/>
              <a:ext cx="1097729" cy="360362"/>
            </a:xfrm>
            <a:prstGeom prst="rect">
              <a:avLst/>
            </a:prstGeom>
            <a:solidFill>
              <a:srgbClr val="B2B2B2"/>
            </a:solidFill>
            <a:ln w="31750" algn="ctr">
              <a:noFill/>
              <a:round/>
              <a:headEnd/>
              <a:tailEnd/>
            </a:ln>
          </p:spPr>
          <p:txBody>
            <a:bodyPr lIns="0" tIns="0" rIns="0" bIns="0" anchor="ctr"/>
            <a:lstStyle/>
            <a:p>
              <a:pPr algn="ctr"/>
              <a:r>
                <a:rPr lang="fr-BE" sz="900" b="1" noProof="0" dirty="0">
                  <a:solidFill>
                    <a:schemeClr val="bg1"/>
                  </a:solidFill>
                  <a:latin typeface="+mn-lt"/>
                </a:rPr>
                <a:t>AGENT</a:t>
              </a:r>
            </a:p>
            <a:p>
              <a:pPr algn="ctr"/>
              <a:r>
                <a:rPr lang="fr-BE" sz="900" b="1" noProof="0" dirty="0">
                  <a:solidFill>
                    <a:schemeClr val="bg1"/>
                  </a:solidFill>
                  <a:latin typeface="+mn-lt"/>
                </a:rPr>
                <a:t>GARDE-FRONTIÈRE</a:t>
              </a:r>
            </a:p>
            <a:p>
              <a:pPr algn="ctr"/>
              <a:r>
                <a:rPr lang="fr-BE" sz="900" b="1" noProof="0" dirty="0">
                  <a:solidFill>
                    <a:schemeClr val="bg1"/>
                  </a:solidFill>
                  <a:latin typeface="+mn-lt"/>
                </a:rPr>
                <a:t>ENTREPRENEUR</a:t>
              </a:r>
            </a:p>
          </p:txBody>
        </p:sp>
        <p:pic>
          <p:nvPicPr>
            <p:cNvPr id="76" name="Picture 75">
              <a:extLst>
                <a:ext uri="{FF2B5EF4-FFF2-40B4-BE49-F238E27FC236}">
                  <a16:creationId xmlns:a16="http://schemas.microsoft.com/office/drawing/2014/main" id="{F9E92C64-A426-4027-BA0E-A12BA07855C7}"/>
                </a:ext>
              </a:extLst>
            </p:cNvPr>
            <p:cNvPicPr>
              <a:picLocks noChangeAspect="1"/>
            </p:cNvPicPr>
            <p:nvPr/>
          </p:nvPicPr>
          <p:blipFill>
            <a:blip r:embed="rId3"/>
            <a:stretch>
              <a:fillRect/>
            </a:stretch>
          </p:blipFill>
          <p:spPr>
            <a:xfrm>
              <a:off x="6679266" y="2606780"/>
              <a:ext cx="651755" cy="529551"/>
            </a:xfrm>
            <a:prstGeom prst="rect">
              <a:avLst/>
            </a:prstGeom>
          </p:spPr>
        </p:pic>
        <p:pic>
          <p:nvPicPr>
            <p:cNvPr id="77" name="Picture 76" descr="D:\Documents And Settings\GQR7802\Local Settings\Temporary Internet Files\Content.IE5\HNYX0581\MC900441310[1].png">
              <a:extLst>
                <a:ext uri="{FF2B5EF4-FFF2-40B4-BE49-F238E27FC236}">
                  <a16:creationId xmlns:a16="http://schemas.microsoft.com/office/drawing/2014/main" id="{C7F6D7F2-12F4-4EB7-9D49-ABE35163BF6B}"/>
                </a:ext>
              </a:extLst>
            </p:cNvPr>
            <p:cNvPicPr/>
            <p:nvPr/>
          </p:nvPicPr>
          <p:blipFill>
            <a:blip r:embed="rId4" cstate="print"/>
            <a:srcRect/>
            <a:stretch>
              <a:fillRect/>
            </a:stretch>
          </p:blipFill>
          <p:spPr bwMode="auto">
            <a:xfrm>
              <a:off x="5110916" y="3077368"/>
              <a:ext cx="182665" cy="243362"/>
            </a:xfrm>
            <a:prstGeom prst="rect">
              <a:avLst/>
            </a:prstGeom>
            <a:noFill/>
          </p:spPr>
        </p:pic>
        <p:pic>
          <p:nvPicPr>
            <p:cNvPr id="78" name="Picture 77" descr="D:\Documents And Settings\GQR7802\Local Settings\Temporary Internet Files\Content.IE5\HNYX0581\MC900441310[1].png">
              <a:extLst>
                <a:ext uri="{FF2B5EF4-FFF2-40B4-BE49-F238E27FC236}">
                  <a16:creationId xmlns:a16="http://schemas.microsoft.com/office/drawing/2014/main" id="{B49C3944-E4BA-46BE-ADAF-CF03CF51DA2A}"/>
                </a:ext>
              </a:extLst>
            </p:cNvPr>
            <p:cNvPicPr/>
            <p:nvPr/>
          </p:nvPicPr>
          <p:blipFill>
            <a:blip r:embed="rId4" cstate="print"/>
            <a:srcRect/>
            <a:stretch>
              <a:fillRect/>
            </a:stretch>
          </p:blipFill>
          <p:spPr bwMode="auto">
            <a:xfrm>
              <a:off x="5877413" y="2568160"/>
              <a:ext cx="182665" cy="243362"/>
            </a:xfrm>
            <a:prstGeom prst="rect">
              <a:avLst/>
            </a:prstGeom>
            <a:noFill/>
          </p:spPr>
        </p:pic>
        <p:grpSp>
          <p:nvGrpSpPr>
            <p:cNvPr id="79" name="Groep 99">
              <a:extLst>
                <a:ext uri="{FF2B5EF4-FFF2-40B4-BE49-F238E27FC236}">
                  <a16:creationId xmlns:a16="http://schemas.microsoft.com/office/drawing/2014/main" id="{6876FE12-BE4E-484E-9FE7-5FE72014F2D7}"/>
                </a:ext>
              </a:extLst>
            </p:cNvPr>
            <p:cNvGrpSpPr>
              <a:grpSpLocks/>
            </p:cNvGrpSpPr>
            <p:nvPr/>
          </p:nvGrpSpPr>
          <p:grpSpPr bwMode="auto">
            <a:xfrm>
              <a:off x="7679531" y="3461521"/>
              <a:ext cx="865187" cy="388373"/>
              <a:chOff x="4427984" y="2636912"/>
              <a:chExt cx="864096" cy="432048"/>
            </a:xfrm>
          </p:grpSpPr>
          <p:cxnSp>
            <p:nvCxnSpPr>
              <p:cNvPr id="96" name="Rechte verbindingslijn met pijl 102">
                <a:extLst>
                  <a:ext uri="{FF2B5EF4-FFF2-40B4-BE49-F238E27FC236}">
                    <a16:creationId xmlns:a16="http://schemas.microsoft.com/office/drawing/2014/main" id="{CFEF5DEC-43BA-48C1-9A34-258F2F5A6FE2}"/>
                  </a:ext>
                </a:extLst>
              </p:cNvPr>
              <p:cNvCxnSpPr/>
              <p:nvPr/>
            </p:nvCxnSpPr>
            <p:spPr bwMode="auto">
              <a:xfrm>
                <a:off x="4716545" y="2636912"/>
                <a:ext cx="0" cy="432048"/>
              </a:xfrm>
              <a:prstGeom prst="straightConnector1">
                <a:avLst/>
              </a:prstGeom>
              <a:solidFill>
                <a:schemeClr val="accent1"/>
              </a:solidFill>
              <a:ln w="9525" cap="flat" cmpd="sng" algn="ctr">
                <a:solidFill>
                  <a:schemeClr val="accent3"/>
                </a:solidFill>
                <a:prstDash val="solid"/>
                <a:round/>
                <a:headEnd type="arrow"/>
                <a:tailEnd type="arrow"/>
              </a:ln>
              <a:effectLst/>
            </p:spPr>
          </p:cxnSp>
          <p:sp>
            <p:nvSpPr>
              <p:cNvPr id="97" name="Tekstvak 104">
                <a:extLst>
                  <a:ext uri="{FF2B5EF4-FFF2-40B4-BE49-F238E27FC236}">
                    <a16:creationId xmlns:a16="http://schemas.microsoft.com/office/drawing/2014/main" id="{FC3FF562-3478-4952-99CC-86EC055C24D9}"/>
                  </a:ext>
                </a:extLst>
              </p:cNvPr>
              <p:cNvSpPr txBox="1"/>
              <p:nvPr/>
            </p:nvSpPr>
            <p:spPr>
              <a:xfrm>
                <a:off x="4427984" y="2708390"/>
                <a:ext cx="864096" cy="273910"/>
              </a:xfrm>
              <a:prstGeom prst="rect">
                <a:avLst/>
              </a:prstGeom>
              <a:noFill/>
              <a:ln w="9525">
                <a:noFill/>
              </a:ln>
            </p:spPr>
            <p:txBody>
              <a:bodyPr>
                <a:spAutoFit/>
              </a:bodyPr>
              <a:lstStyle/>
              <a:p>
                <a:pPr algn="ctr">
                  <a:defRPr/>
                </a:pPr>
                <a:r>
                  <a:rPr lang="fr-BE" sz="1000" noProof="0" dirty="0">
                    <a:solidFill>
                      <a:schemeClr val="accent3"/>
                    </a:solidFill>
                  </a:rPr>
                  <a:t>DS</a:t>
                </a:r>
              </a:p>
            </p:txBody>
          </p:sp>
        </p:grpSp>
        <p:cxnSp>
          <p:nvCxnSpPr>
            <p:cNvPr id="80" name="Straight Connector 111">
              <a:extLst>
                <a:ext uri="{FF2B5EF4-FFF2-40B4-BE49-F238E27FC236}">
                  <a16:creationId xmlns:a16="http://schemas.microsoft.com/office/drawing/2014/main" id="{AB640056-F70A-465C-9FD5-359750B79638}"/>
                </a:ext>
              </a:extLst>
            </p:cNvPr>
            <p:cNvCxnSpPr/>
            <p:nvPr/>
          </p:nvCxnSpPr>
          <p:spPr bwMode="auto">
            <a:xfrm flipV="1">
              <a:off x="5162675" y="3438205"/>
              <a:ext cx="2922582" cy="8145"/>
            </a:xfrm>
            <a:prstGeom prst="line">
              <a:avLst/>
            </a:prstGeom>
            <a:solidFill>
              <a:schemeClr val="accent1"/>
            </a:solidFill>
            <a:ln w="12700" cap="flat" cmpd="sng" algn="ctr">
              <a:solidFill>
                <a:schemeClr val="accent3"/>
              </a:solidFill>
              <a:prstDash val="solid"/>
              <a:round/>
              <a:headEnd type="none" w="med" len="med"/>
              <a:tailEnd type="none" w="med" len="med"/>
            </a:ln>
            <a:effectLst/>
          </p:spPr>
        </p:cxnSp>
        <p:pic>
          <p:nvPicPr>
            <p:cNvPr id="81" name="Picture 80">
              <a:extLst>
                <a:ext uri="{FF2B5EF4-FFF2-40B4-BE49-F238E27FC236}">
                  <a16:creationId xmlns:a16="http://schemas.microsoft.com/office/drawing/2014/main" id="{4EF0B408-E317-4364-B253-76DC60FB5F7A}"/>
                </a:ext>
              </a:extLst>
            </p:cNvPr>
            <p:cNvPicPr>
              <a:picLocks noChangeAspect="1"/>
            </p:cNvPicPr>
            <p:nvPr/>
          </p:nvPicPr>
          <p:blipFill>
            <a:blip r:embed="rId5"/>
            <a:stretch>
              <a:fillRect/>
            </a:stretch>
          </p:blipFill>
          <p:spPr>
            <a:xfrm>
              <a:off x="4894191" y="2473885"/>
              <a:ext cx="280440" cy="682811"/>
            </a:xfrm>
            <a:prstGeom prst="rect">
              <a:avLst/>
            </a:prstGeom>
          </p:spPr>
        </p:pic>
        <p:cxnSp>
          <p:nvCxnSpPr>
            <p:cNvPr id="82" name="Straight Connector 111">
              <a:extLst>
                <a:ext uri="{FF2B5EF4-FFF2-40B4-BE49-F238E27FC236}">
                  <a16:creationId xmlns:a16="http://schemas.microsoft.com/office/drawing/2014/main" id="{767F105A-530B-43EF-A1D7-2C76DF03947A}"/>
                </a:ext>
              </a:extLst>
            </p:cNvPr>
            <p:cNvCxnSpPr/>
            <p:nvPr/>
          </p:nvCxnSpPr>
          <p:spPr bwMode="auto">
            <a:xfrm flipV="1">
              <a:off x="4571738" y="3348781"/>
              <a:ext cx="4104456" cy="28671"/>
            </a:xfrm>
            <a:prstGeom prst="line">
              <a:avLst/>
            </a:prstGeom>
            <a:solidFill>
              <a:schemeClr val="accent1"/>
            </a:solidFill>
            <a:ln w="12700" cap="flat" cmpd="sng" algn="ctr">
              <a:solidFill>
                <a:srgbClr val="FF0000"/>
              </a:solidFill>
              <a:prstDash val="solid"/>
              <a:round/>
              <a:headEnd type="none" w="med" len="med"/>
              <a:tailEnd type="none" w="med" len="med"/>
            </a:ln>
            <a:effectLst/>
          </p:spPr>
        </p:cxnSp>
        <p:cxnSp>
          <p:nvCxnSpPr>
            <p:cNvPr id="83" name="Straight Arrow Connector 287">
              <a:extLst>
                <a:ext uri="{FF2B5EF4-FFF2-40B4-BE49-F238E27FC236}">
                  <a16:creationId xmlns:a16="http://schemas.microsoft.com/office/drawing/2014/main" id="{2D0E7D6D-DCB1-4654-AAE4-FDD582181D88}"/>
                </a:ext>
              </a:extLst>
            </p:cNvPr>
            <p:cNvCxnSpPr>
              <a:cxnSpLocks noChangeShapeType="1"/>
            </p:cNvCxnSpPr>
            <p:nvPr/>
          </p:nvCxnSpPr>
          <p:spPr bwMode="auto">
            <a:xfrm>
              <a:off x="5034411" y="2617744"/>
              <a:ext cx="1689822" cy="143164"/>
            </a:xfrm>
            <a:prstGeom prst="straightConnector1">
              <a:avLst/>
            </a:prstGeom>
            <a:noFill/>
            <a:ln w="12700" algn="ctr">
              <a:solidFill>
                <a:schemeClr val="tx1"/>
              </a:solidFill>
              <a:prstDash val="dash"/>
              <a:round/>
              <a:headEnd/>
              <a:tailEnd type="arrow" w="med" len="med"/>
            </a:ln>
          </p:spPr>
        </p:cxnSp>
        <p:cxnSp>
          <p:nvCxnSpPr>
            <p:cNvPr id="84" name="Straight Arrow Connector 287">
              <a:extLst>
                <a:ext uri="{FF2B5EF4-FFF2-40B4-BE49-F238E27FC236}">
                  <a16:creationId xmlns:a16="http://schemas.microsoft.com/office/drawing/2014/main" id="{3793463E-0FB8-4612-A145-3C18A471588B}"/>
                </a:ext>
              </a:extLst>
            </p:cNvPr>
            <p:cNvCxnSpPr>
              <a:cxnSpLocks noChangeShapeType="1"/>
            </p:cNvCxnSpPr>
            <p:nvPr/>
          </p:nvCxnSpPr>
          <p:spPr bwMode="auto">
            <a:xfrm>
              <a:off x="5034411" y="2643091"/>
              <a:ext cx="186585" cy="712886"/>
            </a:xfrm>
            <a:prstGeom prst="straightConnector1">
              <a:avLst/>
            </a:prstGeom>
            <a:noFill/>
            <a:ln w="12700" algn="ctr">
              <a:solidFill>
                <a:schemeClr val="tx1"/>
              </a:solidFill>
              <a:prstDash val="dash"/>
              <a:round/>
              <a:headEnd/>
              <a:tailEnd type="arrow" w="med" len="med"/>
            </a:ln>
          </p:spPr>
        </p:cxnSp>
        <p:pic>
          <p:nvPicPr>
            <p:cNvPr id="85" name="Picture 84">
              <a:extLst>
                <a:ext uri="{FF2B5EF4-FFF2-40B4-BE49-F238E27FC236}">
                  <a16:creationId xmlns:a16="http://schemas.microsoft.com/office/drawing/2014/main" id="{F2AF10A3-D5DE-4A22-BF01-B9E4B7BD92C8}"/>
                </a:ext>
              </a:extLst>
            </p:cNvPr>
            <p:cNvPicPr>
              <a:picLocks noChangeAspect="1"/>
            </p:cNvPicPr>
            <p:nvPr/>
          </p:nvPicPr>
          <p:blipFill>
            <a:blip r:embed="rId6"/>
            <a:stretch>
              <a:fillRect/>
            </a:stretch>
          </p:blipFill>
          <p:spPr>
            <a:xfrm>
              <a:off x="6742453" y="2306213"/>
              <a:ext cx="128027" cy="292633"/>
            </a:xfrm>
            <a:prstGeom prst="rect">
              <a:avLst/>
            </a:prstGeom>
          </p:spPr>
        </p:pic>
        <p:pic>
          <p:nvPicPr>
            <p:cNvPr id="86" name="Picture 85">
              <a:extLst>
                <a:ext uri="{FF2B5EF4-FFF2-40B4-BE49-F238E27FC236}">
                  <a16:creationId xmlns:a16="http://schemas.microsoft.com/office/drawing/2014/main" id="{88308D24-6127-43F3-B974-84DC101DDD6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48527" y="2339031"/>
              <a:ext cx="124497" cy="291633"/>
            </a:xfrm>
            <a:prstGeom prst="rect">
              <a:avLst/>
            </a:prstGeom>
          </p:spPr>
        </p:pic>
        <p:cxnSp>
          <p:nvCxnSpPr>
            <p:cNvPr id="87" name="Straight Arrow Connector 287">
              <a:extLst>
                <a:ext uri="{FF2B5EF4-FFF2-40B4-BE49-F238E27FC236}">
                  <a16:creationId xmlns:a16="http://schemas.microsoft.com/office/drawing/2014/main" id="{34FE00CD-41F1-473F-B8B5-4E84B947E061}"/>
                </a:ext>
              </a:extLst>
            </p:cNvPr>
            <p:cNvCxnSpPr>
              <a:cxnSpLocks noChangeShapeType="1"/>
            </p:cNvCxnSpPr>
            <p:nvPr/>
          </p:nvCxnSpPr>
          <p:spPr bwMode="auto">
            <a:xfrm flipV="1">
              <a:off x="5523058" y="2466815"/>
              <a:ext cx="1137926" cy="23484"/>
            </a:xfrm>
            <a:prstGeom prst="straightConnector1">
              <a:avLst/>
            </a:prstGeom>
            <a:noFill/>
            <a:ln w="12700" algn="ctr">
              <a:solidFill>
                <a:schemeClr val="tx1"/>
              </a:solidFill>
              <a:prstDash val="dash"/>
              <a:round/>
              <a:headEnd/>
              <a:tailEnd type="arrow" w="med" len="med"/>
            </a:ln>
          </p:spPr>
        </p:cxnSp>
        <p:pic>
          <p:nvPicPr>
            <p:cNvPr id="88" name="Picture 87">
              <a:extLst>
                <a:ext uri="{FF2B5EF4-FFF2-40B4-BE49-F238E27FC236}">
                  <a16:creationId xmlns:a16="http://schemas.microsoft.com/office/drawing/2014/main" id="{73FB9F37-EA9E-42AE-B450-BB0647ACF827}"/>
                </a:ext>
              </a:extLst>
            </p:cNvPr>
            <p:cNvPicPr>
              <a:picLocks noChangeAspect="1"/>
            </p:cNvPicPr>
            <p:nvPr/>
          </p:nvPicPr>
          <p:blipFill>
            <a:blip r:embed="rId8"/>
            <a:stretch>
              <a:fillRect/>
            </a:stretch>
          </p:blipFill>
          <p:spPr>
            <a:xfrm>
              <a:off x="2184961" y="1149306"/>
              <a:ext cx="981541" cy="951058"/>
            </a:xfrm>
            <a:prstGeom prst="rect">
              <a:avLst/>
            </a:prstGeom>
          </p:spPr>
        </p:pic>
        <p:pic>
          <p:nvPicPr>
            <p:cNvPr id="89" name="Picture 88">
              <a:extLst>
                <a:ext uri="{FF2B5EF4-FFF2-40B4-BE49-F238E27FC236}">
                  <a16:creationId xmlns:a16="http://schemas.microsoft.com/office/drawing/2014/main" id="{E2FF662B-ACF8-4E5C-B0A9-086CC6E40481}"/>
                </a:ext>
              </a:extLst>
            </p:cNvPr>
            <p:cNvPicPr>
              <a:picLocks noChangeAspect="1"/>
            </p:cNvPicPr>
            <p:nvPr/>
          </p:nvPicPr>
          <p:blipFill>
            <a:blip r:embed="rId9"/>
            <a:stretch>
              <a:fillRect/>
            </a:stretch>
          </p:blipFill>
          <p:spPr>
            <a:xfrm>
              <a:off x="3401645" y="1055259"/>
              <a:ext cx="5718544" cy="774259"/>
            </a:xfrm>
            <a:prstGeom prst="rect">
              <a:avLst/>
            </a:prstGeom>
          </p:spPr>
        </p:pic>
        <p:pic>
          <p:nvPicPr>
            <p:cNvPr id="90" name="Picture 89">
              <a:extLst>
                <a:ext uri="{FF2B5EF4-FFF2-40B4-BE49-F238E27FC236}">
                  <a16:creationId xmlns:a16="http://schemas.microsoft.com/office/drawing/2014/main" id="{ABCD04A3-5250-4ECA-A84E-E9FFE7546D70}"/>
                </a:ext>
              </a:extLst>
            </p:cNvPr>
            <p:cNvPicPr>
              <a:picLocks noChangeAspect="1"/>
            </p:cNvPicPr>
            <p:nvPr/>
          </p:nvPicPr>
          <p:blipFill>
            <a:blip r:embed="rId10"/>
            <a:stretch>
              <a:fillRect/>
            </a:stretch>
          </p:blipFill>
          <p:spPr>
            <a:xfrm>
              <a:off x="6026431" y="2312605"/>
              <a:ext cx="237765" cy="237765"/>
            </a:xfrm>
            <a:prstGeom prst="rect">
              <a:avLst/>
            </a:prstGeom>
          </p:spPr>
        </p:pic>
        <p:pic>
          <p:nvPicPr>
            <p:cNvPr id="91" name="Picture 90">
              <a:extLst>
                <a:ext uri="{FF2B5EF4-FFF2-40B4-BE49-F238E27FC236}">
                  <a16:creationId xmlns:a16="http://schemas.microsoft.com/office/drawing/2014/main" id="{B778F0CA-6AB4-4D78-AB9C-0F2347E8CCB0}"/>
                </a:ext>
              </a:extLst>
            </p:cNvPr>
            <p:cNvPicPr>
              <a:picLocks noChangeAspect="1"/>
            </p:cNvPicPr>
            <p:nvPr/>
          </p:nvPicPr>
          <p:blipFill>
            <a:blip r:embed="rId11"/>
            <a:stretch>
              <a:fillRect/>
            </a:stretch>
          </p:blipFill>
          <p:spPr>
            <a:xfrm>
              <a:off x="5958358" y="1750994"/>
              <a:ext cx="688908" cy="640135"/>
            </a:xfrm>
            <a:prstGeom prst="rect">
              <a:avLst/>
            </a:prstGeom>
          </p:spPr>
        </p:pic>
        <p:pic>
          <p:nvPicPr>
            <p:cNvPr id="94" name="Picture 93">
              <a:extLst>
                <a:ext uri="{FF2B5EF4-FFF2-40B4-BE49-F238E27FC236}">
                  <a16:creationId xmlns:a16="http://schemas.microsoft.com/office/drawing/2014/main" id="{F4EE14BA-5C3C-40B2-B412-79A60CD4F8B6}"/>
                </a:ext>
              </a:extLst>
            </p:cNvPr>
            <p:cNvPicPr>
              <a:picLocks noChangeAspect="1"/>
            </p:cNvPicPr>
            <p:nvPr/>
          </p:nvPicPr>
          <p:blipFill>
            <a:blip r:embed="rId12"/>
            <a:stretch>
              <a:fillRect/>
            </a:stretch>
          </p:blipFill>
          <p:spPr>
            <a:xfrm>
              <a:off x="7371618" y="2373882"/>
              <a:ext cx="341406" cy="359695"/>
            </a:xfrm>
            <a:prstGeom prst="rect">
              <a:avLst/>
            </a:prstGeom>
          </p:spPr>
        </p:pic>
      </p:grpSp>
    </p:spTree>
    <p:extLst>
      <p:ext uri="{BB962C8B-B14F-4D97-AF65-F5344CB8AC3E}">
        <p14:creationId xmlns:p14="http://schemas.microsoft.com/office/powerpoint/2010/main" val="52185955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8"/>
          </p:nvPr>
        </p:nvSpPr>
        <p:spPr/>
        <p:txBody>
          <a:bodyPr/>
          <a:lstStyle/>
          <a:p>
            <a:endParaRPr lang="fr-BE" noProof="0" dirty="0"/>
          </a:p>
        </p:txBody>
      </p:sp>
      <p:sp>
        <p:nvSpPr>
          <p:cNvPr id="70661" name="Text Box 2"/>
          <p:cNvSpPr txBox="1">
            <a:spLocks noChangeArrowheads="1"/>
          </p:cNvSpPr>
          <p:nvPr/>
        </p:nvSpPr>
        <p:spPr bwMode="auto">
          <a:xfrm>
            <a:off x="4583113" y="188914"/>
            <a:ext cx="3009900" cy="6188075"/>
          </a:xfrm>
          <a:prstGeom prst="rect">
            <a:avLst/>
          </a:prstGeom>
          <a:noFill/>
          <a:ln w="31750" algn="ctr">
            <a:noFill/>
            <a:miter lim="800000"/>
            <a:headEnd/>
            <a:tailEnd/>
          </a:ln>
        </p:spPr>
        <p:txBody>
          <a:bodyPr wrap="none">
            <a:spAutoFit/>
          </a:bodyPr>
          <a:lstStyle/>
          <a:p>
            <a:pPr algn="ctr"/>
            <a:r>
              <a:rPr lang="fr-BE" sz="40000" noProof="0" dirty="0">
                <a:solidFill>
                  <a:srgbClr val="BDE2F6"/>
                </a:solidFill>
              </a:rPr>
              <a:t>?</a:t>
            </a:r>
            <a:endParaRPr lang="fr-BE" noProof="0" dirty="0"/>
          </a:p>
        </p:txBody>
      </p:sp>
      <p:sp>
        <p:nvSpPr>
          <p:cNvPr id="70662" name="Rectangle 3"/>
          <p:cNvSpPr>
            <a:spLocks noChangeArrowheads="1"/>
          </p:cNvSpPr>
          <p:nvPr/>
        </p:nvSpPr>
        <p:spPr bwMode="auto">
          <a:xfrm>
            <a:off x="2063750" y="2852739"/>
            <a:ext cx="8135938" cy="865187"/>
          </a:xfrm>
          <a:prstGeom prst="rect">
            <a:avLst/>
          </a:prstGeom>
          <a:noFill/>
          <a:ln w="9525">
            <a:noFill/>
            <a:miter lim="800000"/>
            <a:headEnd/>
            <a:tailEnd/>
          </a:ln>
        </p:spPr>
        <p:txBody>
          <a:bodyPr lIns="0" tIns="0" rIns="0" bIns="0"/>
          <a:lstStyle/>
          <a:p>
            <a:pPr algn="ctr" eaLnBrk="0" hangingPunct="0"/>
            <a:r>
              <a:rPr lang="fr-BE" sz="6600" b="1" noProof="0" dirty="0">
                <a:solidFill>
                  <a:srgbClr val="1660A4"/>
                </a:solidFill>
              </a:rPr>
              <a:t>QUESTIONS?</a:t>
            </a:r>
            <a:endParaRPr lang="fr-BE" sz="6600" noProof="0" dirty="0">
              <a:solidFill>
                <a:srgbClr val="1660A4"/>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477203" y="1484784"/>
            <a:ext cx="8190797" cy="4244400"/>
          </a:xfrm>
        </p:spPr>
        <p:txBody>
          <a:bodyPr/>
          <a:lstStyle/>
          <a:p>
            <a:br>
              <a:rPr lang="fr-BE" sz="2000" b="1" noProof="0" dirty="0">
                <a:solidFill>
                  <a:schemeClr val="tx1"/>
                </a:solidFill>
              </a:rPr>
            </a:br>
            <a:r>
              <a:rPr lang="fr-BE" sz="2000" b="1" noProof="0" dirty="0">
                <a:solidFill>
                  <a:schemeClr val="tx1"/>
                </a:solidFill>
              </a:rPr>
              <a:t>Photo de famille “Entrepreneur”</a:t>
            </a:r>
            <a:br>
              <a:rPr lang="fr-BE" sz="2000" b="1" noProof="0" dirty="0">
                <a:solidFill>
                  <a:schemeClr val="tx1"/>
                </a:solidFill>
              </a:rPr>
            </a:br>
            <a:br>
              <a:rPr lang="fr-BE" sz="2000" b="1" noProof="0" dirty="0">
                <a:solidFill>
                  <a:schemeClr val="tx1"/>
                </a:solidFill>
              </a:rPr>
            </a:br>
            <a:r>
              <a:rPr lang="fr-BE" sz="2000" b="1" noProof="0" dirty="0"/>
              <a:t>0. Introduction</a:t>
            </a:r>
            <a:br>
              <a:rPr lang="fr-BE" sz="2000" b="1" noProof="0" dirty="0"/>
            </a:br>
            <a:endParaRPr lang="fr-BE" sz="2000" b="1" noProof="0" dirty="0"/>
          </a:p>
          <a:p>
            <a:r>
              <a:rPr lang="fr-BE" sz="2000" b="1" noProof="0" dirty="0">
                <a:solidFill>
                  <a:schemeClr val="tx1"/>
                </a:solidFill>
              </a:rPr>
              <a:t>1. Délimitation de la zone de chantier: délimitation matérielle </a:t>
            </a:r>
          </a:p>
          <a:p>
            <a:endParaRPr lang="fr-BE" sz="2000" b="1" noProof="0" dirty="0">
              <a:solidFill>
                <a:schemeClr val="tx1"/>
              </a:solidFill>
            </a:endParaRPr>
          </a:p>
          <a:p>
            <a:r>
              <a:rPr lang="fr-BE" sz="2000" b="1" noProof="0" dirty="0">
                <a:solidFill>
                  <a:schemeClr val="tx1"/>
                </a:solidFill>
              </a:rPr>
              <a:t>2. Délimitation de la zone de chantier: supervision par une personne – agent garde-frontière</a:t>
            </a:r>
          </a:p>
          <a:p>
            <a:endParaRPr lang="fr-BE" sz="2000" b="1" noProof="0" dirty="0">
              <a:solidFill>
                <a:schemeClr val="tx1"/>
              </a:solidFill>
            </a:endParaRPr>
          </a:p>
          <a:p>
            <a:r>
              <a:rPr lang="fr-BE" sz="2000" b="1" noProof="0" dirty="0">
                <a:solidFill>
                  <a:schemeClr val="tx1"/>
                </a:solidFill>
              </a:rPr>
              <a:t>3. Incidents	</a:t>
            </a:r>
          </a:p>
          <a:p>
            <a:br>
              <a:rPr lang="fr-BE" sz="2000" noProof="0" dirty="0">
                <a:solidFill>
                  <a:schemeClr val="tx1"/>
                </a:solidFill>
              </a:rPr>
            </a:br>
            <a:endParaRPr lang="fr-BE" sz="2000" noProof="0" dirty="0">
              <a:solidFill>
                <a:schemeClr val="tx1"/>
              </a:solidFill>
            </a:endParaRPr>
          </a:p>
        </p:txBody>
      </p:sp>
      <p:sp>
        <p:nvSpPr>
          <p:cNvPr id="6" name="Titre 1"/>
          <p:cNvSpPr txBox="1">
            <a:spLocks/>
          </p:cNvSpPr>
          <p:nvPr/>
        </p:nvSpPr>
        <p:spPr>
          <a:xfrm>
            <a:off x="2504099" y="332656"/>
            <a:ext cx="9180612" cy="1411328"/>
          </a:xfrm>
          <a:prstGeom prst="rect">
            <a:avLst/>
          </a:prstGeom>
        </p:spPr>
        <p:txBody>
          <a:bodyPr/>
          <a:lstStyle>
            <a:lvl1pPr algn="l" defTabSz="514350" rtl="0" eaLnBrk="1" latinLnBrk="0" hangingPunct="1">
              <a:lnSpc>
                <a:spcPct val="90000"/>
              </a:lnSpc>
              <a:spcBef>
                <a:spcPct val="0"/>
              </a:spcBef>
              <a:buNone/>
              <a:defRPr sz="2475" kern="1200">
                <a:solidFill>
                  <a:schemeClr val="tx1"/>
                </a:solidFill>
                <a:latin typeface="+mj-lt"/>
                <a:ea typeface="+mj-ea"/>
                <a:cs typeface="+mj-cs"/>
              </a:defRPr>
            </a:lvl1pPr>
          </a:lstStyle>
          <a:p>
            <a:pPr fontAlgn="auto">
              <a:spcAft>
                <a:spcPts val="0"/>
              </a:spcAft>
            </a:pPr>
            <a:r>
              <a:rPr lang="fr-BE" sz="4800" b="1" noProof="0" dirty="0">
                <a:latin typeface="+mn-lt"/>
                <a:cs typeface="Arial" panose="020B0604020202020204" pitchFamily="34" charset="0"/>
              </a:rPr>
              <a:t>Contenu</a:t>
            </a:r>
          </a:p>
        </p:txBody>
      </p:sp>
    </p:spTree>
    <p:extLst>
      <p:ext uri="{BB962C8B-B14F-4D97-AF65-F5344CB8AC3E}">
        <p14:creationId xmlns:p14="http://schemas.microsoft.com/office/powerpoint/2010/main" val="38752431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Connecteur droit 41"/>
          <p:cNvCxnSpPr/>
          <p:nvPr/>
        </p:nvCxnSpPr>
        <p:spPr bwMode="auto">
          <a:xfrm flipH="1" flipV="1">
            <a:off x="6726805" y="5155361"/>
            <a:ext cx="504057" cy="1"/>
          </a:xfrm>
          <a:prstGeom prst="line">
            <a:avLst/>
          </a:prstGeom>
          <a:solidFill>
            <a:srgbClr val="00B0F0"/>
          </a:solidFill>
          <a:ln w="31750" cap="flat" cmpd="sng" algn="ctr">
            <a:solidFill>
              <a:srgbClr val="FF9900"/>
            </a:solidFill>
            <a:prstDash val="solid"/>
            <a:round/>
            <a:headEnd type="none" w="med" len="med"/>
            <a:tailEnd type="none" w="med" len="med"/>
          </a:ln>
          <a:effectLst/>
        </p:spPr>
      </p:cxnSp>
      <p:cxnSp>
        <p:nvCxnSpPr>
          <p:cNvPr id="33" name="Connecteur droit 40"/>
          <p:cNvCxnSpPr/>
          <p:nvPr/>
        </p:nvCxnSpPr>
        <p:spPr bwMode="auto">
          <a:xfrm flipH="1">
            <a:off x="6721841" y="2846024"/>
            <a:ext cx="1584176" cy="0"/>
          </a:xfrm>
          <a:prstGeom prst="line">
            <a:avLst/>
          </a:prstGeom>
          <a:solidFill>
            <a:srgbClr val="00B0F0"/>
          </a:solidFill>
          <a:ln w="31750" cap="flat" cmpd="sng" algn="ctr">
            <a:solidFill>
              <a:srgbClr val="BAE18F"/>
            </a:solidFill>
            <a:prstDash val="solid"/>
            <a:round/>
            <a:headEnd type="none" w="med" len="med"/>
            <a:tailEnd type="none" w="med" len="med"/>
          </a:ln>
          <a:effectLst/>
        </p:spPr>
      </p:cxnSp>
      <p:cxnSp>
        <p:nvCxnSpPr>
          <p:cNvPr id="34" name="Connecteur droit 12"/>
          <p:cNvCxnSpPr/>
          <p:nvPr/>
        </p:nvCxnSpPr>
        <p:spPr bwMode="auto">
          <a:xfrm flipH="1">
            <a:off x="6525479" y="1203975"/>
            <a:ext cx="1584176" cy="0"/>
          </a:xfrm>
          <a:prstGeom prst="line">
            <a:avLst/>
          </a:prstGeom>
          <a:solidFill>
            <a:srgbClr val="00B0F0"/>
          </a:solidFill>
          <a:ln w="31750" cap="flat" cmpd="sng" algn="ctr">
            <a:solidFill>
              <a:srgbClr val="00B050"/>
            </a:solidFill>
            <a:prstDash val="solid"/>
            <a:round/>
            <a:headEnd type="none" w="med" len="med"/>
            <a:tailEnd type="none" w="med" len="med"/>
          </a:ln>
          <a:effectLst/>
        </p:spPr>
      </p:cxnSp>
      <p:cxnSp>
        <p:nvCxnSpPr>
          <p:cNvPr id="35" name="Connecteur droit 13"/>
          <p:cNvCxnSpPr/>
          <p:nvPr/>
        </p:nvCxnSpPr>
        <p:spPr bwMode="auto">
          <a:xfrm flipH="1">
            <a:off x="6525479" y="1950451"/>
            <a:ext cx="1584176" cy="0"/>
          </a:xfrm>
          <a:prstGeom prst="line">
            <a:avLst/>
          </a:prstGeom>
          <a:solidFill>
            <a:srgbClr val="00B0F0"/>
          </a:solidFill>
          <a:ln w="31750" cap="flat" cmpd="sng" algn="ctr">
            <a:solidFill>
              <a:srgbClr val="92D050"/>
            </a:solidFill>
            <a:prstDash val="solid"/>
            <a:round/>
            <a:headEnd type="none" w="med" len="med"/>
            <a:tailEnd type="none" w="med" len="med"/>
          </a:ln>
          <a:effectLst/>
        </p:spPr>
      </p:cxnSp>
      <p:cxnSp>
        <p:nvCxnSpPr>
          <p:cNvPr id="36" name="Connecteur droit 14"/>
          <p:cNvCxnSpPr/>
          <p:nvPr/>
        </p:nvCxnSpPr>
        <p:spPr bwMode="auto">
          <a:xfrm flipH="1">
            <a:off x="6220694" y="3528173"/>
            <a:ext cx="1584176" cy="0"/>
          </a:xfrm>
          <a:prstGeom prst="line">
            <a:avLst/>
          </a:prstGeom>
          <a:solidFill>
            <a:srgbClr val="00B0F0"/>
          </a:solidFill>
          <a:ln w="31750" cap="flat" cmpd="sng" algn="ctr">
            <a:solidFill>
              <a:srgbClr val="FFFF00"/>
            </a:solidFill>
            <a:prstDash val="solid"/>
            <a:round/>
            <a:headEnd type="none" w="med" len="med"/>
            <a:tailEnd type="none" w="med" len="med"/>
          </a:ln>
          <a:effectLst/>
        </p:spPr>
      </p:cxnSp>
      <p:cxnSp>
        <p:nvCxnSpPr>
          <p:cNvPr id="37" name="Connecteur droit 15"/>
          <p:cNvCxnSpPr/>
          <p:nvPr/>
        </p:nvCxnSpPr>
        <p:spPr bwMode="auto">
          <a:xfrm flipH="1" flipV="1">
            <a:off x="6717644" y="4354258"/>
            <a:ext cx="504057" cy="1"/>
          </a:xfrm>
          <a:prstGeom prst="line">
            <a:avLst/>
          </a:prstGeom>
          <a:solidFill>
            <a:srgbClr val="00B0F0"/>
          </a:solidFill>
          <a:ln w="31750" cap="flat" cmpd="sng" algn="ctr">
            <a:solidFill>
              <a:srgbClr val="FFCC00"/>
            </a:solidFill>
            <a:prstDash val="solid"/>
            <a:round/>
            <a:headEnd type="none" w="med" len="med"/>
            <a:tailEnd type="none" w="med" len="med"/>
          </a:ln>
          <a:effectLst/>
        </p:spPr>
      </p:cxnSp>
      <p:sp>
        <p:nvSpPr>
          <p:cNvPr id="38" name="Forme libre 17"/>
          <p:cNvSpPr/>
          <p:nvPr/>
        </p:nvSpPr>
        <p:spPr>
          <a:xfrm>
            <a:off x="3365495" y="922642"/>
            <a:ext cx="2314565" cy="562669"/>
          </a:xfrm>
          <a:custGeom>
            <a:avLst/>
            <a:gdLst>
              <a:gd name="connsiteX0" fmla="*/ 103282 w 619679"/>
              <a:gd name="connsiteY0" fmla="*/ 0 h 2314564"/>
              <a:gd name="connsiteX1" fmla="*/ 516397 w 619679"/>
              <a:gd name="connsiteY1" fmla="*/ 0 h 2314564"/>
              <a:gd name="connsiteX2" fmla="*/ 619679 w 619679"/>
              <a:gd name="connsiteY2" fmla="*/ 103282 h 2314564"/>
              <a:gd name="connsiteX3" fmla="*/ 619679 w 619679"/>
              <a:gd name="connsiteY3" fmla="*/ 2314564 h 2314564"/>
              <a:gd name="connsiteX4" fmla="*/ 619679 w 619679"/>
              <a:gd name="connsiteY4" fmla="*/ 2314564 h 2314564"/>
              <a:gd name="connsiteX5" fmla="*/ 0 w 619679"/>
              <a:gd name="connsiteY5" fmla="*/ 2314564 h 2314564"/>
              <a:gd name="connsiteX6" fmla="*/ 0 w 619679"/>
              <a:gd name="connsiteY6" fmla="*/ 2314564 h 2314564"/>
              <a:gd name="connsiteX7" fmla="*/ 0 w 619679"/>
              <a:gd name="connsiteY7" fmla="*/ 103282 h 2314564"/>
              <a:gd name="connsiteX8" fmla="*/ 103282 w 619679"/>
              <a:gd name="connsiteY8" fmla="*/ 0 h 2314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9679" h="2314564">
                <a:moveTo>
                  <a:pt x="619679" y="385770"/>
                </a:moveTo>
                <a:lnTo>
                  <a:pt x="619679" y="1928794"/>
                </a:lnTo>
                <a:cubicBezTo>
                  <a:pt x="619679" y="2141848"/>
                  <a:pt x="607299" y="2314562"/>
                  <a:pt x="592027" y="2314562"/>
                </a:cubicBezTo>
                <a:lnTo>
                  <a:pt x="0" y="2314562"/>
                </a:lnTo>
                <a:lnTo>
                  <a:pt x="0" y="2314562"/>
                </a:lnTo>
                <a:lnTo>
                  <a:pt x="0" y="2"/>
                </a:lnTo>
                <a:lnTo>
                  <a:pt x="0" y="2"/>
                </a:lnTo>
                <a:lnTo>
                  <a:pt x="592027" y="2"/>
                </a:lnTo>
                <a:cubicBezTo>
                  <a:pt x="607299" y="2"/>
                  <a:pt x="619679" y="172716"/>
                  <a:pt x="619679" y="385770"/>
                </a:cubicBezTo>
                <a:close/>
              </a:path>
            </a:pathLst>
          </a:custGeom>
          <a:solidFill>
            <a:sysClr val="window" lastClr="FFFFFF"/>
          </a:solidFill>
          <a:ln w="3175" cap="flat" cmpd="sng" algn="ctr">
            <a:solidFill>
              <a:srgbClr val="00B050"/>
            </a:solidFill>
            <a:prstDash val="sysDot"/>
          </a:ln>
          <a:effectLst/>
        </p:spPr>
        <p:txBody>
          <a:bodyPr spcFirstLastPara="0" vert="horz" wrap="square" lIns="30481" tIns="45490" rIns="60730" bIns="45491" numCol="1" spcCol="1270" anchor="ctr" anchorCtr="0">
            <a:noAutofit/>
          </a:bodyPr>
          <a:lstStyle/>
          <a:p>
            <a:pPr marL="57150" lvl="1" indent="-57150" defTabSz="355600" fontAlgn="auto">
              <a:lnSpc>
                <a:spcPct val="90000"/>
              </a:lnSpc>
              <a:spcBef>
                <a:spcPts val="0"/>
              </a:spcBef>
              <a:spcAft>
                <a:spcPct val="15000"/>
              </a:spcAft>
              <a:buFontTx/>
              <a:buChar char="••"/>
              <a:defRPr/>
            </a:pPr>
            <a:endParaRPr lang="fr-BE" sz="800" kern="0" noProof="0" dirty="0">
              <a:solidFill>
                <a:prstClr val="black">
                  <a:hueOff val="0"/>
                  <a:satOff val="0"/>
                  <a:lumOff val="0"/>
                  <a:alphaOff val="0"/>
                </a:prstClr>
              </a:solidFill>
              <a:latin typeface="Arial"/>
              <a:cs typeface="Arial"/>
            </a:endParaRPr>
          </a:p>
        </p:txBody>
      </p:sp>
      <p:sp>
        <p:nvSpPr>
          <p:cNvPr id="39" name="Forme libre 18"/>
          <p:cNvSpPr/>
          <p:nvPr/>
        </p:nvSpPr>
        <p:spPr>
          <a:xfrm>
            <a:off x="2065855" y="836713"/>
            <a:ext cx="1301942" cy="703335"/>
          </a:xfrm>
          <a:custGeom>
            <a:avLst/>
            <a:gdLst>
              <a:gd name="connsiteX0" fmla="*/ 0 w 1301942"/>
              <a:gd name="connsiteY0" fmla="*/ 129102 h 774599"/>
              <a:gd name="connsiteX1" fmla="*/ 129102 w 1301942"/>
              <a:gd name="connsiteY1" fmla="*/ 0 h 774599"/>
              <a:gd name="connsiteX2" fmla="*/ 1172840 w 1301942"/>
              <a:gd name="connsiteY2" fmla="*/ 0 h 774599"/>
              <a:gd name="connsiteX3" fmla="*/ 1301942 w 1301942"/>
              <a:gd name="connsiteY3" fmla="*/ 129102 h 774599"/>
              <a:gd name="connsiteX4" fmla="*/ 1301942 w 1301942"/>
              <a:gd name="connsiteY4" fmla="*/ 645497 h 774599"/>
              <a:gd name="connsiteX5" fmla="*/ 1172840 w 1301942"/>
              <a:gd name="connsiteY5" fmla="*/ 774599 h 774599"/>
              <a:gd name="connsiteX6" fmla="*/ 129102 w 1301942"/>
              <a:gd name="connsiteY6" fmla="*/ 774599 h 774599"/>
              <a:gd name="connsiteX7" fmla="*/ 0 w 1301942"/>
              <a:gd name="connsiteY7" fmla="*/ 645497 h 774599"/>
              <a:gd name="connsiteX8" fmla="*/ 0 w 1301942"/>
              <a:gd name="connsiteY8" fmla="*/ 129102 h 774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1942" h="774599">
                <a:moveTo>
                  <a:pt x="0" y="129102"/>
                </a:moveTo>
                <a:cubicBezTo>
                  <a:pt x="0" y="57801"/>
                  <a:pt x="57801" y="0"/>
                  <a:pt x="129102" y="0"/>
                </a:cubicBezTo>
                <a:lnTo>
                  <a:pt x="1172840" y="0"/>
                </a:lnTo>
                <a:cubicBezTo>
                  <a:pt x="1244141" y="0"/>
                  <a:pt x="1301942" y="57801"/>
                  <a:pt x="1301942" y="129102"/>
                </a:cubicBezTo>
                <a:lnTo>
                  <a:pt x="1301942" y="645497"/>
                </a:lnTo>
                <a:cubicBezTo>
                  <a:pt x="1301942" y="716798"/>
                  <a:pt x="1244141" y="774599"/>
                  <a:pt x="1172840" y="774599"/>
                </a:cubicBezTo>
                <a:lnTo>
                  <a:pt x="129102" y="774599"/>
                </a:lnTo>
                <a:cubicBezTo>
                  <a:pt x="57801" y="774599"/>
                  <a:pt x="0" y="716798"/>
                  <a:pt x="0" y="645497"/>
                </a:cubicBezTo>
                <a:lnTo>
                  <a:pt x="0" y="129102"/>
                </a:lnTo>
                <a:close/>
              </a:path>
            </a:pathLst>
          </a:custGeom>
          <a:solidFill>
            <a:srgbClr val="00B050">
              <a:lumMod val="75000"/>
            </a:srgbClr>
          </a:solidFill>
          <a:ln w="25400" cap="flat" cmpd="sng" algn="ctr">
            <a:solidFill>
              <a:srgbClr val="DCEBFA">
                <a:hueOff val="0"/>
                <a:satOff val="0"/>
                <a:lumOff val="0"/>
                <a:alphaOff val="0"/>
              </a:srgbClr>
            </a:solidFill>
            <a:prstDash val="solid"/>
          </a:ln>
          <a:effectLst/>
        </p:spPr>
        <p:txBody>
          <a:bodyPr spcFirstLastPara="0" vert="horz" wrap="square" lIns="87343" tIns="62578" rIns="87343" bIns="62578" numCol="1" spcCol="1270" anchor="ctr" anchorCtr="0">
            <a:noAutofit/>
          </a:bodyPr>
          <a:lstStyle/>
          <a:p>
            <a:pPr defTabSz="577850" fontAlgn="auto">
              <a:lnSpc>
                <a:spcPct val="90000"/>
              </a:lnSpc>
              <a:spcBef>
                <a:spcPts val="0"/>
              </a:spcBef>
              <a:spcAft>
                <a:spcPct val="35000"/>
              </a:spcAft>
              <a:defRPr/>
            </a:pPr>
            <a:r>
              <a:rPr lang="fr-BE" sz="1200" b="1" kern="0" noProof="0" dirty="0">
                <a:solidFill>
                  <a:prstClr val="white"/>
                </a:solidFill>
                <a:latin typeface="+mn-lt"/>
                <a:cs typeface="Arial"/>
              </a:rPr>
              <a:t>Coupure Totale de Ligne</a:t>
            </a:r>
          </a:p>
        </p:txBody>
      </p:sp>
      <p:sp>
        <p:nvSpPr>
          <p:cNvPr id="40" name="Forme libre 19"/>
          <p:cNvSpPr/>
          <p:nvPr/>
        </p:nvSpPr>
        <p:spPr>
          <a:xfrm>
            <a:off x="3366934" y="1669118"/>
            <a:ext cx="2314565" cy="562669"/>
          </a:xfrm>
          <a:custGeom>
            <a:avLst/>
            <a:gdLst>
              <a:gd name="connsiteX0" fmla="*/ 103282 w 619679"/>
              <a:gd name="connsiteY0" fmla="*/ 0 h 2314564"/>
              <a:gd name="connsiteX1" fmla="*/ 516397 w 619679"/>
              <a:gd name="connsiteY1" fmla="*/ 0 h 2314564"/>
              <a:gd name="connsiteX2" fmla="*/ 619679 w 619679"/>
              <a:gd name="connsiteY2" fmla="*/ 103282 h 2314564"/>
              <a:gd name="connsiteX3" fmla="*/ 619679 w 619679"/>
              <a:gd name="connsiteY3" fmla="*/ 2314564 h 2314564"/>
              <a:gd name="connsiteX4" fmla="*/ 619679 w 619679"/>
              <a:gd name="connsiteY4" fmla="*/ 2314564 h 2314564"/>
              <a:gd name="connsiteX5" fmla="*/ 0 w 619679"/>
              <a:gd name="connsiteY5" fmla="*/ 2314564 h 2314564"/>
              <a:gd name="connsiteX6" fmla="*/ 0 w 619679"/>
              <a:gd name="connsiteY6" fmla="*/ 2314564 h 2314564"/>
              <a:gd name="connsiteX7" fmla="*/ 0 w 619679"/>
              <a:gd name="connsiteY7" fmla="*/ 103282 h 2314564"/>
              <a:gd name="connsiteX8" fmla="*/ 103282 w 619679"/>
              <a:gd name="connsiteY8" fmla="*/ 0 h 2314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9679" h="2314564">
                <a:moveTo>
                  <a:pt x="619679" y="385770"/>
                </a:moveTo>
                <a:lnTo>
                  <a:pt x="619679" y="1928794"/>
                </a:lnTo>
                <a:cubicBezTo>
                  <a:pt x="619679" y="2141848"/>
                  <a:pt x="607299" y="2314562"/>
                  <a:pt x="592027" y="2314562"/>
                </a:cubicBezTo>
                <a:lnTo>
                  <a:pt x="0" y="2314562"/>
                </a:lnTo>
                <a:lnTo>
                  <a:pt x="0" y="2314562"/>
                </a:lnTo>
                <a:lnTo>
                  <a:pt x="0" y="2"/>
                </a:lnTo>
                <a:lnTo>
                  <a:pt x="0" y="2"/>
                </a:lnTo>
                <a:lnTo>
                  <a:pt x="592027" y="2"/>
                </a:lnTo>
                <a:cubicBezTo>
                  <a:pt x="607299" y="2"/>
                  <a:pt x="619679" y="172716"/>
                  <a:pt x="619679" y="385770"/>
                </a:cubicBezTo>
                <a:close/>
              </a:path>
            </a:pathLst>
          </a:custGeom>
          <a:solidFill>
            <a:sysClr val="window" lastClr="FFFFFF"/>
          </a:solidFill>
          <a:ln w="3175" cap="flat" cmpd="sng" algn="ctr">
            <a:solidFill>
              <a:srgbClr val="92D050"/>
            </a:solidFill>
            <a:prstDash val="sysDot"/>
          </a:ln>
          <a:effectLst/>
        </p:spPr>
        <p:txBody>
          <a:bodyPr spcFirstLastPara="0" vert="horz" wrap="square" lIns="30481" tIns="45490" rIns="60730" bIns="45491" numCol="1" spcCol="1270" anchor="ctr" anchorCtr="0">
            <a:noAutofit/>
          </a:bodyPr>
          <a:lstStyle/>
          <a:p>
            <a:pPr marL="57150" lvl="1" indent="-57150" defTabSz="355600" fontAlgn="auto">
              <a:lnSpc>
                <a:spcPct val="90000"/>
              </a:lnSpc>
              <a:spcBef>
                <a:spcPts val="0"/>
              </a:spcBef>
              <a:spcAft>
                <a:spcPct val="15000"/>
              </a:spcAft>
              <a:buFontTx/>
              <a:buChar char="••"/>
              <a:defRPr/>
            </a:pPr>
            <a:endParaRPr lang="fr-BE" sz="800" kern="0" noProof="0" dirty="0">
              <a:solidFill>
                <a:prstClr val="black">
                  <a:hueOff val="0"/>
                  <a:satOff val="0"/>
                  <a:lumOff val="0"/>
                  <a:alphaOff val="0"/>
                </a:prstClr>
              </a:solidFill>
              <a:latin typeface="Arial"/>
              <a:cs typeface="Arial"/>
            </a:endParaRPr>
          </a:p>
        </p:txBody>
      </p:sp>
      <p:sp>
        <p:nvSpPr>
          <p:cNvPr id="41" name="Forme libre 20"/>
          <p:cNvSpPr/>
          <p:nvPr/>
        </p:nvSpPr>
        <p:spPr>
          <a:xfrm>
            <a:off x="2064992" y="1607338"/>
            <a:ext cx="1301942" cy="703335"/>
          </a:xfrm>
          <a:custGeom>
            <a:avLst/>
            <a:gdLst>
              <a:gd name="connsiteX0" fmla="*/ 0 w 1301942"/>
              <a:gd name="connsiteY0" fmla="*/ 129102 h 774599"/>
              <a:gd name="connsiteX1" fmla="*/ 129102 w 1301942"/>
              <a:gd name="connsiteY1" fmla="*/ 0 h 774599"/>
              <a:gd name="connsiteX2" fmla="*/ 1172840 w 1301942"/>
              <a:gd name="connsiteY2" fmla="*/ 0 h 774599"/>
              <a:gd name="connsiteX3" fmla="*/ 1301942 w 1301942"/>
              <a:gd name="connsiteY3" fmla="*/ 129102 h 774599"/>
              <a:gd name="connsiteX4" fmla="*/ 1301942 w 1301942"/>
              <a:gd name="connsiteY4" fmla="*/ 645497 h 774599"/>
              <a:gd name="connsiteX5" fmla="*/ 1172840 w 1301942"/>
              <a:gd name="connsiteY5" fmla="*/ 774599 h 774599"/>
              <a:gd name="connsiteX6" fmla="*/ 129102 w 1301942"/>
              <a:gd name="connsiteY6" fmla="*/ 774599 h 774599"/>
              <a:gd name="connsiteX7" fmla="*/ 0 w 1301942"/>
              <a:gd name="connsiteY7" fmla="*/ 645497 h 774599"/>
              <a:gd name="connsiteX8" fmla="*/ 0 w 1301942"/>
              <a:gd name="connsiteY8" fmla="*/ 129102 h 774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1942" h="774599">
                <a:moveTo>
                  <a:pt x="0" y="129102"/>
                </a:moveTo>
                <a:cubicBezTo>
                  <a:pt x="0" y="57801"/>
                  <a:pt x="57801" y="0"/>
                  <a:pt x="129102" y="0"/>
                </a:cubicBezTo>
                <a:lnTo>
                  <a:pt x="1172840" y="0"/>
                </a:lnTo>
                <a:cubicBezTo>
                  <a:pt x="1244141" y="0"/>
                  <a:pt x="1301942" y="57801"/>
                  <a:pt x="1301942" y="129102"/>
                </a:cubicBezTo>
                <a:lnTo>
                  <a:pt x="1301942" y="645497"/>
                </a:lnTo>
                <a:cubicBezTo>
                  <a:pt x="1301942" y="716798"/>
                  <a:pt x="1244141" y="774599"/>
                  <a:pt x="1172840" y="774599"/>
                </a:cubicBezTo>
                <a:lnTo>
                  <a:pt x="129102" y="774599"/>
                </a:lnTo>
                <a:cubicBezTo>
                  <a:pt x="57801" y="774599"/>
                  <a:pt x="0" y="716798"/>
                  <a:pt x="0" y="645497"/>
                </a:cubicBezTo>
                <a:lnTo>
                  <a:pt x="0" y="129102"/>
                </a:lnTo>
                <a:close/>
              </a:path>
            </a:pathLst>
          </a:custGeom>
          <a:solidFill>
            <a:srgbClr val="92D050"/>
          </a:solidFill>
          <a:ln w="25400" cap="flat" cmpd="sng" algn="ctr">
            <a:solidFill>
              <a:srgbClr val="DCEBFA">
                <a:hueOff val="0"/>
                <a:satOff val="0"/>
                <a:lumOff val="0"/>
                <a:alphaOff val="0"/>
              </a:srgbClr>
            </a:solidFill>
            <a:prstDash val="solid"/>
          </a:ln>
          <a:effectLst/>
        </p:spPr>
        <p:txBody>
          <a:bodyPr spcFirstLastPara="0" vert="horz" wrap="square" lIns="87343" tIns="62578" rIns="87343" bIns="62578" numCol="1" spcCol="1270" anchor="ctr" anchorCtr="0">
            <a:noAutofit/>
          </a:bodyPr>
          <a:lstStyle/>
          <a:p>
            <a:pPr defTabSz="577850" fontAlgn="auto">
              <a:lnSpc>
                <a:spcPct val="90000"/>
              </a:lnSpc>
              <a:spcBef>
                <a:spcPts val="0"/>
              </a:spcBef>
              <a:spcAft>
                <a:spcPct val="35000"/>
              </a:spcAft>
              <a:defRPr/>
            </a:pPr>
            <a:r>
              <a:rPr lang="fr-BE" sz="1200" b="1" kern="0" noProof="0" dirty="0">
                <a:solidFill>
                  <a:prstClr val="white"/>
                </a:solidFill>
                <a:latin typeface="+mn-lt"/>
                <a:cs typeface="Arial"/>
              </a:rPr>
              <a:t>Mise Hors Service de la voie</a:t>
            </a:r>
          </a:p>
        </p:txBody>
      </p:sp>
      <p:sp>
        <p:nvSpPr>
          <p:cNvPr id="42" name="Forme libre 21"/>
          <p:cNvSpPr/>
          <p:nvPr/>
        </p:nvSpPr>
        <p:spPr>
          <a:xfrm>
            <a:off x="3377351" y="3246840"/>
            <a:ext cx="2314565" cy="562669"/>
          </a:xfrm>
          <a:custGeom>
            <a:avLst/>
            <a:gdLst>
              <a:gd name="connsiteX0" fmla="*/ 103282 w 619679"/>
              <a:gd name="connsiteY0" fmla="*/ 0 h 2314564"/>
              <a:gd name="connsiteX1" fmla="*/ 516397 w 619679"/>
              <a:gd name="connsiteY1" fmla="*/ 0 h 2314564"/>
              <a:gd name="connsiteX2" fmla="*/ 619679 w 619679"/>
              <a:gd name="connsiteY2" fmla="*/ 103282 h 2314564"/>
              <a:gd name="connsiteX3" fmla="*/ 619679 w 619679"/>
              <a:gd name="connsiteY3" fmla="*/ 2314564 h 2314564"/>
              <a:gd name="connsiteX4" fmla="*/ 619679 w 619679"/>
              <a:gd name="connsiteY4" fmla="*/ 2314564 h 2314564"/>
              <a:gd name="connsiteX5" fmla="*/ 0 w 619679"/>
              <a:gd name="connsiteY5" fmla="*/ 2314564 h 2314564"/>
              <a:gd name="connsiteX6" fmla="*/ 0 w 619679"/>
              <a:gd name="connsiteY6" fmla="*/ 2314564 h 2314564"/>
              <a:gd name="connsiteX7" fmla="*/ 0 w 619679"/>
              <a:gd name="connsiteY7" fmla="*/ 103282 h 2314564"/>
              <a:gd name="connsiteX8" fmla="*/ 103282 w 619679"/>
              <a:gd name="connsiteY8" fmla="*/ 0 h 2314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9679" h="2314564">
                <a:moveTo>
                  <a:pt x="619679" y="385770"/>
                </a:moveTo>
                <a:lnTo>
                  <a:pt x="619679" y="1928794"/>
                </a:lnTo>
                <a:cubicBezTo>
                  <a:pt x="619679" y="2141848"/>
                  <a:pt x="607299" y="2314562"/>
                  <a:pt x="592027" y="2314562"/>
                </a:cubicBezTo>
                <a:lnTo>
                  <a:pt x="0" y="2314562"/>
                </a:lnTo>
                <a:lnTo>
                  <a:pt x="0" y="2314562"/>
                </a:lnTo>
                <a:lnTo>
                  <a:pt x="0" y="2"/>
                </a:lnTo>
                <a:lnTo>
                  <a:pt x="0" y="2"/>
                </a:lnTo>
                <a:lnTo>
                  <a:pt x="592027" y="2"/>
                </a:lnTo>
                <a:cubicBezTo>
                  <a:pt x="607299" y="2"/>
                  <a:pt x="619679" y="172716"/>
                  <a:pt x="619679" y="385770"/>
                </a:cubicBezTo>
                <a:close/>
              </a:path>
            </a:pathLst>
          </a:custGeom>
          <a:solidFill>
            <a:sysClr val="window" lastClr="FFFFFF"/>
          </a:solidFill>
          <a:ln w="3175" cap="flat" cmpd="sng" algn="ctr">
            <a:solidFill>
              <a:srgbClr val="FFFF00"/>
            </a:solidFill>
            <a:prstDash val="sysDot"/>
          </a:ln>
          <a:effectLst/>
        </p:spPr>
        <p:txBody>
          <a:bodyPr spcFirstLastPara="0" vert="horz" wrap="square" lIns="30481" tIns="45490" rIns="60730" bIns="45491" numCol="1" spcCol="1270" anchor="ctr" anchorCtr="0">
            <a:noAutofit/>
          </a:bodyPr>
          <a:lstStyle/>
          <a:p>
            <a:pPr marL="0" lvl="1" defTabSz="355600" fontAlgn="auto">
              <a:lnSpc>
                <a:spcPct val="90000"/>
              </a:lnSpc>
              <a:spcBef>
                <a:spcPts val="0"/>
              </a:spcBef>
              <a:spcAft>
                <a:spcPct val="15000"/>
              </a:spcAft>
              <a:defRPr/>
            </a:pPr>
            <a:endParaRPr lang="fr-BE" sz="1100" kern="0" noProof="0" dirty="0">
              <a:solidFill>
                <a:prstClr val="black">
                  <a:hueOff val="0"/>
                  <a:satOff val="0"/>
                  <a:lumOff val="0"/>
                  <a:alphaOff val="0"/>
                </a:prstClr>
              </a:solidFill>
              <a:latin typeface="+mn-lt"/>
              <a:cs typeface="Arial"/>
            </a:endParaRPr>
          </a:p>
        </p:txBody>
      </p:sp>
      <p:sp>
        <p:nvSpPr>
          <p:cNvPr id="43" name="Forme libre 22"/>
          <p:cNvSpPr/>
          <p:nvPr/>
        </p:nvSpPr>
        <p:spPr>
          <a:xfrm>
            <a:off x="2075409" y="3185059"/>
            <a:ext cx="1301942" cy="703335"/>
          </a:xfrm>
          <a:custGeom>
            <a:avLst/>
            <a:gdLst>
              <a:gd name="connsiteX0" fmla="*/ 0 w 1301942"/>
              <a:gd name="connsiteY0" fmla="*/ 129102 h 774599"/>
              <a:gd name="connsiteX1" fmla="*/ 129102 w 1301942"/>
              <a:gd name="connsiteY1" fmla="*/ 0 h 774599"/>
              <a:gd name="connsiteX2" fmla="*/ 1172840 w 1301942"/>
              <a:gd name="connsiteY2" fmla="*/ 0 h 774599"/>
              <a:gd name="connsiteX3" fmla="*/ 1301942 w 1301942"/>
              <a:gd name="connsiteY3" fmla="*/ 129102 h 774599"/>
              <a:gd name="connsiteX4" fmla="*/ 1301942 w 1301942"/>
              <a:gd name="connsiteY4" fmla="*/ 645497 h 774599"/>
              <a:gd name="connsiteX5" fmla="*/ 1172840 w 1301942"/>
              <a:gd name="connsiteY5" fmla="*/ 774599 h 774599"/>
              <a:gd name="connsiteX6" fmla="*/ 129102 w 1301942"/>
              <a:gd name="connsiteY6" fmla="*/ 774599 h 774599"/>
              <a:gd name="connsiteX7" fmla="*/ 0 w 1301942"/>
              <a:gd name="connsiteY7" fmla="*/ 645497 h 774599"/>
              <a:gd name="connsiteX8" fmla="*/ 0 w 1301942"/>
              <a:gd name="connsiteY8" fmla="*/ 129102 h 774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1942" h="774599">
                <a:moveTo>
                  <a:pt x="0" y="129102"/>
                </a:moveTo>
                <a:cubicBezTo>
                  <a:pt x="0" y="57801"/>
                  <a:pt x="57801" y="0"/>
                  <a:pt x="129102" y="0"/>
                </a:cubicBezTo>
                <a:lnTo>
                  <a:pt x="1172840" y="0"/>
                </a:lnTo>
                <a:cubicBezTo>
                  <a:pt x="1244141" y="0"/>
                  <a:pt x="1301942" y="57801"/>
                  <a:pt x="1301942" y="129102"/>
                </a:cubicBezTo>
                <a:lnTo>
                  <a:pt x="1301942" y="645497"/>
                </a:lnTo>
                <a:cubicBezTo>
                  <a:pt x="1301942" y="716798"/>
                  <a:pt x="1244141" y="774599"/>
                  <a:pt x="1172840" y="774599"/>
                </a:cubicBezTo>
                <a:lnTo>
                  <a:pt x="129102" y="774599"/>
                </a:lnTo>
                <a:cubicBezTo>
                  <a:pt x="57801" y="774599"/>
                  <a:pt x="0" y="716798"/>
                  <a:pt x="0" y="645497"/>
                </a:cubicBezTo>
                <a:lnTo>
                  <a:pt x="0" y="129102"/>
                </a:lnTo>
                <a:close/>
              </a:path>
            </a:pathLst>
          </a:custGeom>
          <a:solidFill>
            <a:srgbClr val="FFFF00"/>
          </a:solidFill>
          <a:ln w="25400" cap="flat" cmpd="sng" algn="ctr">
            <a:solidFill>
              <a:srgbClr val="DCEBFA">
                <a:hueOff val="0"/>
                <a:satOff val="0"/>
                <a:lumOff val="0"/>
                <a:alphaOff val="0"/>
              </a:srgbClr>
            </a:solidFill>
            <a:prstDash val="solid"/>
          </a:ln>
          <a:effectLst/>
        </p:spPr>
        <p:txBody>
          <a:bodyPr spcFirstLastPara="0" vert="horz" wrap="square" lIns="87343" tIns="62578" rIns="87343" bIns="62578" numCol="1" spcCol="1270" anchor="ctr" anchorCtr="0">
            <a:noAutofit/>
          </a:bodyPr>
          <a:lstStyle/>
          <a:p>
            <a:pPr defTabSz="577850" fontAlgn="auto">
              <a:lnSpc>
                <a:spcPct val="90000"/>
              </a:lnSpc>
              <a:spcBef>
                <a:spcPts val="0"/>
              </a:spcBef>
              <a:spcAft>
                <a:spcPct val="35000"/>
              </a:spcAft>
              <a:defRPr/>
            </a:pPr>
            <a:r>
              <a:rPr lang="fr-BE" sz="1200" b="1" kern="0" noProof="0" dirty="0">
                <a:solidFill>
                  <a:prstClr val="black"/>
                </a:solidFill>
                <a:latin typeface="+mn-lt"/>
                <a:cs typeface="Arial"/>
              </a:rPr>
              <a:t>Blocage des Mouvements Matérialisé</a:t>
            </a:r>
          </a:p>
        </p:txBody>
      </p:sp>
      <p:sp>
        <p:nvSpPr>
          <p:cNvPr id="44" name="Forme libre 23"/>
          <p:cNvSpPr/>
          <p:nvPr/>
        </p:nvSpPr>
        <p:spPr>
          <a:xfrm>
            <a:off x="3365494" y="4093600"/>
            <a:ext cx="2314565" cy="562669"/>
          </a:xfrm>
          <a:custGeom>
            <a:avLst/>
            <a:gdLst>
              <a:gd name="connsiteX0" fmla="*/ 103282 w 619679"/>
              <a:gd name="connsiteY0" fmla="*/ 0 h 2314564"/>
              <a:gd name="connsiteX1" fmla="*/ 516397 w 619679"/>
              <a:gd name="connsiteY1" fmla="*/ 0 h 2314564"/>
              <a:gd name="connsiteX2" fmla="*/ 619679 w 619679"/>
              <a:gd name="connsiteY2" fmla="*/ 103282 h 2314564"/>
              <a:gd name="connsiteX3" fmla="*/ 619679 w 619679"/>
              <a:gd name="connsiteY3" fmla="*/ 2314564 h 2314564"/>
              <a:gd name="connsiteX4" fmla="*/ 619679 w 619679"/>
              <a:gd name="connsiteY4" fmla="*/ 2314564 h 2314564"/>
              <a:gd name="connsiteX5" fmla="*/ 0 w 619679"/>
              <a:gd name="connsiteY5" fmla="*/ 2314564 h 2314564"/>
              <a:gd name="connsiteX6" fmla="*/ 0 w 619679"/>
              <a:gd name="connsiteY6" fmla="*/ 2314564 h 2314564"/>
              <a:gd name="connsiteX7" fmla="*/ 0 w 619679"/>
              <a:gd name="connsiteY7" fmla="*/ 103282 h 2314564"/>
              <a:gd name="connsiteX8" fmla="*/ 103282 w 619679"/>
              <a:gd name="connsiteY8" fmla="*/ 0 h 2314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9679" h="2314564">
                <a:moveTo>
                  <a:pt x="619679" y="385770"/>
                </a:moveTo>
                <a:lnTo>
                  <a:pt x="619679" y="1928794"/>
                </a:lnTo>
                <a:cubicBezTo>
                  <a:pt x="619679" y="2141848"/>
                  <a:pt x="607299" y="2314562"/>
                  <a:pt x="592027" y="2314562"/>
                </a:cubicBezTo>
                <a:lnTo>
                  <a:pt x="0" y="2314562"/>
                </a:lnTo>
                <a:lnTo>
                  <a:pt x="0" y="2314562"/>
                </a:lnTo>
                <a:lnTo>
                  <a:pt x="0" y="2"/>
                </a:lnTo>
                <a:lnTo>
                  <a:pt x="0" y="2"/>
                </a:lnTo>
                <a:lnTo>
                  <a:pt x="592027" y="2"/>
                </a:lnTo>
                <a:cubicBezTo>
                  <a:pt x="607299" y="2"/>
                  <a:pt x="619679" y="172716"/>
                  <a:pt x="619679" y="385770"/>
                </a:cubicBezTo>
                <a:close/>
              </a:path>
            </a:pathLst>
          </a:custGeom>
          <a:solidFill>
            <a:sysClr val="window" lastClr="FFFFFF"/>
          </a:solidFill>
          <a:ln w="3175" cap="flat" cmpd="sng" algn="ctr">
            <a:solidFill>
              <a:srgbClr val="FFCC00"/>
            </a:solidFill>
            <a:prstDash val="sysDot"/>
          </a:ln>
          <a:effectLst/>
        </p:spPr>
        <p:txBody>
          <a:bodyPr spcFirstLastPara="0" vert="horz" wrap="square" lIns="30481" tIns="45490" rIns="60730" bIns="45491" numCol="1" spcCol="1270" anchor="ctr" anchorCtr="0">
            <a:noAutofit/>
          </a:bodyPr>
          <a:lstStyle/>
          <a:p>
            <a:pPr marL="0" lvl="1" defTabSz="355600" fontAlgn="auto">
              <a:lnSpc>
                <a:spcPct val="90000"/>
              </a:lnSpc>
              <a:spcBef>
                <a:spcPts val="0"/>
              </a:spcBef>
              <a:spcAft>
                <a:spcPct val="15000"/>
              </a:spcAft>
              <a:defRPr/>
            </a:pPr>
            <a:endParaRPr lang="fr-BE" sz="1100" kern="0" noProof="0" dirty="0">
              <a:solidFill>
                <a:prstClr val="black">
                  <a:hueOff val="0"/>
                  <a:satOff val="0"/>
                  <a:lumOff val="0"/>
                  <a:alphaOff val="0"/>
                </a:prstClr>
              </a:solidFill>
              <a:latin typeface="+mn-lt"/>
              <a:cs typeface="Arial"/>
            </a:endParaRPr>
          </a:p>
        </p:txBody>
      </p:sp>
      <p:sp>
        <p:nvSpPr>
          <p:cNvPr id="45" name="Forme libre 24"/>
          <p:cNvSpPr/>
          <p:nvPr/>
        </p:nvSpPr>
        <p:spPr>
          <a:xfrm>
            <a:off x="2063552" y="4037372"/>
            <a:ext cx="1301942" cy="703335"/>
          </a:xfrm>
          <a:custGeom>
            <a:avLst/>
            <a:gdLst>
              <a:gd name="connsiteX0" fmla="*/ 0 w 1301942"/>
              <a:gd name="connsiteY0" fmla="*/ 129102 h 774599"/>
              <a:gd name="connsiteX1" fmla="*/ 129102 w 1301942"/>
              <a:gd name="connsiteY1" fmla="*/ 0 h 774599"/>
              <a:gd name="connsiteX2" fmla="*/ 1172840 w 1301942"/>
              <a:gd name="connsiteY2" fmla="*/ 0 h 774599"/>
              <a:gd name="connsiteX3" fmla="*/ 1301942 w 1301942"/>
              <a:gd name="connsiteY3" fmla="*/ 129102 h 774599"/>
              <a:gd name="connsiteX4" fmla="*/ 1301942 w 1301942"/>
              <a:gd name="connsiteY4" fmla="*/ 645497 h 774599"/>
              <a:gd name="connsiteX5" fmla="*/ 1172840 w 1301942"/>
              <a:gd name="connsiteY5" fmla="*/ 774599 h 774599"/>
              <a:gd name="connsiteX6" fmla="*/ 129102 w 1301942"/>
              <a:gd name="connsiteY6" fmla="*/ 774599 h 774599"/>
              <a:gd name="connsiteX7" fmla="*/ 0 w 1301942"/>
              <a:gd name="connsiteY7" fmla="*/ 645497 h 774599"/>
              <a:gd name="connsiteX8" fmla="*/ 0 w 1301942"/>
              <a:gd name="connsiteY8" fmla="*/ 129102 h 774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1942" h="774599">
                <a:moveTo>
                  <a:pt x="0" y="129102"/>
                </a:moveTo>
                <a:cubicBezTo>
                  <a:pt x="0" y="57801"/>
                  <a:pt x="57801" y="0"/>
                  <a:pt x="129102" y="0"/>
                </a:cubicBezTo>
                <a:lnTo>
                  <a:pt x="1172840" y="0"/>
                </a:lnTo>
                <a:cubicBezTo>
                  <a:pt x="1244141" y="0"/>
                  <a:pt x="1301942" y="57801"/>
                  <a:pt x="1301942" y="129102"/>
                </a:cubicBezTo>
                <a:lnTo>
                  <a:pt x="1301942" y="645497"/>
                </a:lnTo>
                <a:cubicBezTo>
                  <a:pt x="1301942" y="716798"/>
                  <a:pt x="1244141" y="774599"/>
                  <a:pt x="1172840" y="774599"/>
                </a:cubicBezTo>
                <a:lnTo>
                  <a:pt x="129102" y="774599"/>
                </a:lnTo>
                <a:cubicBezTo>
                  <a:pt x="57801" y="774599"/>
                  <a:pt x="0" y="716798"/>
                  <a:pt x="0" y="645497"/>
                </a:cubicBezTo>
                <a:lnTo>
                  <a:pt x="0" y="129102"/>
                </a:lnTo>
                <a:close/>
              </a:path>
            </a:pathLst>
          </a:custGeom>
          <a:solidFill>
            <a:srgbClr val="FFD040"/>
          </a:solidFill>
          <a:ln w="25400" cap="flat" cmpd="sng" algn="ctr">
            <a:solidFill>
              <a:srgbClr val="DCEBFA">
                <a:hueOff val="0"/>
                <a:satOff val="0"/>
                <a:lumOff val="0"/>
                <a:alphaOff val="0"/>
              </a:srgbClr>
            </a:solidFill>
            <a:prstDash val="solid"/>
          </a:ln>
          <a:effectLst/>
        </p:spPr>
        <p:txBody>
          <a:bodyPr spcFirstLastPara="0" vert="horz" wrap="square" lIns="87343" tIns="62578" rIns="87343" bIns="62578" numCol="1" spcCol="1270" anchor="ctr" anchorCtr="0">
            <a:noAutofit/>
          </a:bodyPr>
          <a:lstStyle/>
          <a:p>
            <a:pPr defTabSz="577850" fontAlgn="auto">
              <a:lnSpc>
                <a:spcPct val="90000"/>
              </a:lnSpc>
              <a:spcBef>
                <a:spcPts val="0"/>
              </a:spcBef>
              <a:spcAft>
                <a:spcPct val="35000"/>
              </a:spcAft>
              <a:defRPr/>
            </a:pPr>
            <a:r>
              <a:rPr lang="fr-BE" sz="1200" b="1" kern="0" noProof="0" dirty="0">
                <a:solidFill>
                  <a:prstClr val="black"/>
                </a:solidFill>
                <a:latin typeface="+mn-lt"/>
                <a:cs typeface="Arial"/>
              </a:rPr>
              <a:t>Blocage des Mouvements non Matérialisé</a:t>
            </a:r>
          </a:p>
        </p:txBody>
      </p:sp>
      <p:pic>
        <p:nvPicPr>
          <p:cNvPr id="46" name="Image 26"/>
          <p:cNvPicPr preferRelativeResize="0">
            <a:picLocks/>
          </p:cNvPicPr>
          <p:nvPr/>
        </p:nvPicPr>
        <p:blipFill>
          <a:blip r:embed="rId2" cstate="print">
            <a:extLst>
              <a:ext uri="{28A0092B-C50C-407E-A947-70E740481C1C}">
                <a14:useLocalDpi xmlns:a14="http://schemas.microsoft.com/office/drawing/2010/main" val="0"/>
              </a:ext>
            </a:extLst>
          </a:blip>
          <a:stretch>
            <a:fillRect/>
          </a:stretch>
        </p:blipFill>
        <p:spPr>
          <a:xfrm>
            <a:off x="5939787" y="898034"/>
            <a:ext cx="771250" cy="571674"/>
          </a:xfrm>
          <a:prstGeom prst="rect">
            <a:avLst/>
          </a:prstGeom>
          <a:solidFill>
            <a:schemeClr val="bg1"/>
          </a:solidFill>
          <a:ln w="76200">
            <a:solidFill>
              <a:srgbClr val="00843C"/>
            </a:solidFill>
          </a:ln>
        </p:spPr>
      </p:pic>
      <p:pic>
        <p:nvPicPr>
          <p:cNvPr id="47" name="Image 27"/>
          <p:cNvPicPr preferRelativeResize="0">
            <a:picLocks/>
          </p:cNvPicPr>
          <p:nvPr/>
        </p:nvPicPr>
        <p:blipFill>
          <a:blip r:embed="rId3" cstate="print">
            <a:extLst>
              <a:ext uri="{28A0092B-C50C-407E-A947-70E740481C1C}">
                <a14:useLocalDpi xmlns:a14="http://schemas.microsoft.com/office/drawing/2010/main" val="0"/>
              </a:ext>
            </a:extLst>
          </a:blip>
          <a:stretch>
            <a:fillRect/>
          </a:stretch>
        </p:blipFill>
        <p:spPr>
          <a:xfrm>
            <a:off x="5945644" y="1664251"/>
            <a:ext cx="770400" cy="572400"/>
          </a:xfrm>
          <a:prstGeom prst="rect">
            <a:avLst/>
          </a:prstGeom>
          <a:ln w="76200">
            <a:solidFill>
              <a:srgbClr val="92D050"/>
            </a:solidFill>
          </a:ln>
        </p:spPr>
      </p:pic>
      <p:pic>
        <p:nvPicPr>
          <p:cNvPr id="48" name="Image 28"/>
          <p:cNvPicPr preferRelativeResize="0">
            <a:picLocks/>
          </p:cNvPicPr>
          <p:nvPr/>
        </p:nvPicPr>
        <p:blipFill>
          <a:blip r:embed="rId4" cstate="print">
            <a:extLst>
              <a:ext uri="{28A0092B-C50C-407E-A947-70E740481C1C}">
                <a14:useLocalDpi xmlns:a14="http://schemas.microsoft.com/office/drawing/2010/main" val="0"/>
              </a:ext>
            </a:extLst>
          </a:blip>
          <a:stretch>
            <a:fillRect/>
          </a:stretch>
        </p:blipFill>
        <p:spPr>
          <a:xfrm>
            <a:off x="5939787" y="3241973"/>
            <a:ext cx="770400" cy="572400"/>
          </a:xfrm>
          <a:prstGeom prst="rect">
            <a:avLst/>
          </a:prstGeom>
          <a:ln w="76200">
            <a:solidFill>
              <a:srgbClr val="FFFF00"/>
            </a:solidFill>
          </a:ln>
        </p:spPr>
      </p:pic>
      <p:pic>
        <p:nvPicPr>
          <p:cNvPr id="49" name="Image 29"/>
          <p:cNvPicPr preferRelativeResize="0">
            <a:picLocks/>
          </p:cNvPicPr>
          <p:nvPr/>
        </p:nvPicPr>
        <p:blipFill>
          <a:blip r:embed="rId5" cstate="print">
            <a:extLst>
              <a:ext uri="{28A0092B-C50C-407E-A947-70E740481C1C}">
                <a14:useLocalDpi xmlns:a14="http://schemas.microsoft.com/office/drawing/2010/main" val="0"/>
              </a:ext>
            </a:extLst>
          </a:blip>
          <a:stretch>
            <a:fillRect/>
          </a:stretch>
        </p:blipFill>
        <p:spPr>
          <a:xfrm>
            <a:off x="5939787" y="4083434"/>
            <a:ext cx="770400" cy="572400"/>
          </a:xfrm>
          <a:prstGeom prst="rect">
            <a:avLst/>
          </a:prstGeom>
          <a:ln w="76200">
            <a:solidFill>
              <a:srgbClr val="FFD040"/>
            </a:solidFill>
          </a:ln>
        </p:spPr>
      </p:pic>
      <p:grpSp>
        <p:nvGrpSpPr>
          <p:cNvPr id="50" name="Groupe 30"/>
          <p:cNvGrpSpPr/>
          <p:nvPr/>
        </p:nvGrpSpPr>
        <p:grpSpPr>
          <a:xfrm>
            <a:off x="7527051" y="898164"/>
            <a:ext cx="2851929" cy="5872979"/>
            <a:chOff x="8327091" y="1121193"/>
            <a:chExt cx="2528883" cy="5628456"/>
          </a:xfrm>
        </p:grpSpPr>
        <p:pic>
          <p:nvPicPr>
            <p:cNvPr id="51" name="Picture 8" descr="Les diffÃ©rentes jauges pour cuve Ã  fioul"/>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l="20552" r="20845"/>
            <a:stretch/>
          </p:blipFill>
          <p:spPr bwMode="auto">
            <a:xfrm rot="16200000" flipV="1">
              <a:off x="6777305" y="2670979"/>
              <a:ext cx="5628456" cy="2528883"/>
            </a:xfrm>
            <a:prstGeom prst="rect">
              <a:avLst/>
            </a:prstGeom>
            <a:noFill/>
            <a:extLst>
              <a:ext uri="{909E8E84-426E-40DD-AFC4-6F175D3DCCD1}">
                <a14:hiddenFill xmlns:a14="http://schemas.microsoft.com/office/drawing/2010/main">
                  <a:solidFill>
                    <a:srgbClr val="FFFFFF"/>
                  </a:solidFill>
                </a14:hiddenFill>
              </a:ext>
            </a:extLst>
          </p:spPr>
        </p:pic>
        <p:sp>
          <p:nvSpPr>
            <p:cNvPr id="52" name="ZoneTexte 32"/>
            <p:cNvSpPr txBox="1"/>
            <p:nvPr/>
          </p:nvSpPr>
          <p:spPr>
            <a:xfrm rot="1627498">
              <a:off x="8631325" y="1365678"/>
              <a:ext cx="864096" cy="353955"/>
            </a:xfrm>
            <a:prstGeom prst="rect">
              <a:avLst/>
            </a:prstGeom>
            <a:noFill/>
          </p:spPr>
          <p:txBody>
            <a:bodyPr wrap="square" rtlCol="0">
              <a:spAutoFit/>
            </a:bodyPr>
            <a:lstStyle/>
            <a:p>
              <a:pPr fontAlgn="auto">
                <a:spcBef>
                  <a:spcPts val="0"/>
                </a:spcBef>
                <a:spcAft>
                  <a:spcPts val="0"/>
                </a:spcAft>
                <a:defRPr/>
              </a:pPr>
              <a:r>
                <a:rPr lang="fr-BE" b="1" kern="0" spc="50" noProof="0" dirty="0">
                  <a:ln w="0"/>
                  <a:solidFill>
                    <a:srgbClr val="DCEBFA"/>
                  </a:solidFill>
                  <a:effectLst>
                    <a:innerShdw blurRad="63500" dist="50800" dir="13500000">
                      <a:srgbClr val="000000">
                        <a:alpha val="50000"/>
                      </a:srgbClr>
                    </a:innerShdw>
                  </a:effectLst>
                </a:rPr>
                <a:t>HIGH</a:t>
              </a:r>
            </a:p>
          </p:txBody>
        </p:sp>
        <p:sp>
          <p:nvSpPr>
            <p:cNvPr id="53" name="ZoneTexte 33"/>
            <p:cNvSpPr txBox="1"/>
            <p:nvPr/>
          </p:nvSpPr>
          <p:spPr>
            <a:xfrm rot="19630101">
              <a:off x="8708901" y="5974111"/>
              <a:ext cx="864096" cy="353955"/>
            </a:xfrm>
            <a:prstGeom prst="rect">
              <a:avLst/>
            </a:prstGeom>
            <a:noFill/>
          </p:spPr>
          <p:txBody>
            <a:bodyPr wrap="square" rtlCol="0">
              <a:spAutoFit/>
            </a:bodyPr>
            <a:lstStyle/>
            <a:p>
              <a:pPr fontAlgn="auto">
                <a:spcBef>
                  <a:spcPts val="0"/>
                </a:spcBef>
                <a:spcAft>
                  <a:spcPts val="0"/>
                </a:spcAft>
                <a:defRPr/>
              </a:pPr>
              <a:r>
                <a:rPr lang="fr-BE" b="1" kern="0" spc="50" noProof="0" dirty="0">
                  <a:ln w="0"/>
                  <a:solidFill>
                    <a:srgbClr val="DCEBFA"/>
                  </a:solidFill>
                  <a:effectLst>
                    <a:innerShdw blurRad="63500" dist="50800" dir="13500000">
                      <a:srgbClr val="000000">
                        <a:alpha val="50000"/>
                      </a:srgbClr>
                    </a:innerShdw>
                  </a:effectLst>
                </a:rPr>
                <a:t>LOW</a:t>
              </a:r>
            </a:p>
          </p:txBody>
        </p:sp>
      </p:grpSp>
      <p:sp>
        <p:nvSpPr>
          <p:cNvPr id="55" name="Forme libre 37"/>
          <p:cNvSpPr/>
          <p:nvPr/>
        </p:nvSpPr>
        <p:spPr>
          <a:xfrm>
            <a:off x="3364055" y="4882339"/>
            <a:ext cx="2314565" cy="592553"/>
          </a:xfrm>
          <a:custGeom>
            <a:avLst/>
            <a:gdLst>
              <a:gd name="connsiteX0" fmla="*/ 103282 w 619679"/>
              <a:gd name="connsiteY0" fmla="*/ 0 h 2314564"/>
              <a:gd name="connsiteX1" fmla="*/ 516397 w 619679"/>
              <a:gd name="connsiteY1" fmla="*/ 0 h 2314564"/>
              <a:gd name="connsiteX2" fmla="*/ 619679 w 619679"/>
              <a:gd name="connsiteY2" fmla="*/ 103282 h 2314564"/>
              <a:gd name="connsiteX3" fmla="*/ 619679 w 619679"/>
              <a:gd name="connsiteY3" fmla="*/ 2314564 h 2314564"/>
              <a:gd name="connsiteX4" fmla="*/ 619679 w 619679"/>
              <a:gd name="connsiteY4" fmla="*/ 2314564 h 2314564"/>
              <a:gd name="connsiteX5" fmla="*/ 0 w 619679"/>
              <a:gd name="connsiteY5" fmla="*/ 2314564 h 2314564"/>
              <a:gd name="connsiteX6" fmla="*/ 0 w 619679"/>
              <a:gd name="connsiteY6" fmla="*/ 2314564 h 2314564"/>
              <a:gd name="connsiteX7" fmla="*/ 0 w 619679"/>
              <a:gd name="connsiteY7" fmla="*/ 103282 h 2314564"/>
              <a:gd name="connsiteX8" fmla="*/ 103282 w 619679"/>
              <a:gd name="connsiteY8" fmla="*/ 0 h 2314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9679" h="2314564">
                <a:moveTo>
                  <a:pt x="619679" y="385770"/>
                </a:moveTo>
                <a:lnTo>
                  <a:pt x="619679" y="1928794"/>
                </a:lnTo>
                <a:cubicBezTo>
                  <a:pt x="619679" y="2141848"/>
                  <a:pt x="607299" y="2314562"/>
                  <a:pt x="592027" y="2314562"/>
                </a:cubicBezTo>
                <a:lnTo>
                  <a:pt x="0" y="2314562"/>
                </a:lnTo>
                <a:lnTo>
                  <a:pt x="0" y="2314562"/>
                </a:lnTo>
                <a:lnTo>
                  <a:pt x="0" y="2"/>
                </a:lnTo>
                <a:lnTo>
                  <a:pt x="0" y="2"/>
                </a:lnTo>
                <a:lnTo>
                  <a:pt x="592027" y="2"/>
                </a:lnTo>
                <a:cubicBezTo>
                  <a:pt x="607299" y="2"/>
                  <a:pt x="619679" y="172716"/>
                  <a:pt x="619679" y="385770"/>
                </a:cubicBezTo>
                <a:close/>
              </a:path>
            </a:pathLst>
          </a:custGeom>
          <a:ln w="3175">
            <a:solidFill>
              <a:srgbClr val="FF9900"/>
            </a:solidFill>
            <a:prstDash val="sysDot"/>
          </a:ln>
        </p:spPr>
        <p:style>
          <a:lnRef idx="2">
            <a:schemeClr val="dk1"/>
          </a:lnRef>
          <a:fillRef idx="1">
            <a:schemeClr val="lt1"/>
          </a:fillRef>
          <a:effectRef idx="0">
            <a:schemeClr val="dk1"/>
          </a:effectRef>
          <a:fontRef idx="minor">
            <a:schemeClr val="dk1">
              <a:hueOff val="0"/>
              <a:satOff val="0"/>
              <a:lumOff val="0"/>
              <a:alphaOff val="0"/>
            </a:schemeClr>
          </a:fontRef>
        </p:style>
        <p:txBody>
          <a:bodyPr spcFirstLastPara="0" vert="horz" wrap="square" lIns="30481" tIns="45490" rIns="60730" bIns="45491" numCol="1" spcCol="1270" anchor="ctr" anchorCtr="0">
            <a:noAutofit/>
          </a:bodyPr>
          <a:lstStyle/>
          <a:p>
            <a:pPr marL="0" lvl="1" defTabSz="355600">
              <a:lnSpc>
                <a:spcPct val="90000"/>
              </a:lnSpc>
              <a:spcAft>
                <a:spcPct val="15000"/>
              </a:spcAft>
            </a:pPr>
            <a:endParaRPr lang="fr-BE" sz="900" noProof="0" dirty="0"/>
          </a:p>
        </p:txBody>
      </p:sp>
      <p:sp>
        <p:nvSpPr>
          <p:cNvPr id="56" name="Forme libre 38"/>
          <p:cNvSpPr/>
          <p:nvPr/>
        </p:nvSpPr>
        <p:spPr>
          <a:xfrm>
            <a:off x="2063840" y="4829577"/>
            <a:ext cx="1301942" cy="703335"/>
          </a:xfrm>
          <a:custGeom>
            <a:avLst/>
            <a:gdLst>
              <a:gd name="connsiteX0" fmla="*/ 0 w 1301942"/>
              <a:gd name="connsiteY0" fmla="*/ 129102 h 774599"/>
              <a:gd name="connsiteX1" fmla="*/ 129102 w 1301942"/>
              <a:gd name="connsiteY1" fmla="*/ 0 h 774599"/>
              <a:gd name="connsiteX2" fmla="*/ 1172840 w 1301942"/>
              <a:gd name="connsiteY2" fmla="*/ 0 h 774599"/>
              <a:gd name="connsiteX3" fmla="*/ 1301942 w 1301942"/>
              <a:gd name="connsiteY3" fmla="*/ 129102 h 774599"/>
              <a:gd name="connsiteX4" fmla="*/ 1301942 w 1301942"/>
              <a:gd name="connsiteY4" fmla="*/ 645497 h 774599"/>
              <a:gd name="connsiteX5" fmla="*/ 1172840 w 1301942"/>
              <a:gd name="connsiteY5" fmla="*/ 774599 h 774599"/>
              <a:gd name="connsiteX6" fmla="*/ 129102 w 1301942"/>
              <a:gd name="connsiteY6" fmla="*/ 774599 h 774599"/>
              <a:gd name="connsiteX7" fmla="*/ 0 w 1301942"/>
              <a:gd name="connsiteY7" fmla="*/ 645497 h 774599"/>
              <a:gd name="connsiteX8" fmla="*/ 0 w 1301942"/>
              <a:gd name="connsiteY8" fmla="*/ 129102 h 774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1942" h="774599">
                <a:moveTo>
                  <a:pt x="0" y="129102"/>
                </a:moveTo>
                <a:cubicBezTo>
                  <a:pt x="0" y="57801"/>
                  <a:pt x="57801" y="0"/>
                  <a:pt x="129102" y="0"/>
                </a:cubicBezTo>
                <a:lnTo>
                  <a:pt x="1172840" y="0"/>
                </a:lnTo>
                <a:cubicBezTo>
                  <a:pt x="1244141" y="0"/>
                  <a:pt x="1301942" y="57801"/>
                  <a:pt x="1301942" y="129102"/>
                </a:cubicBezTo>
                <a:lnTo>
                  <a:pt x="1301942" y="645497"/>
                </a:lnTo>
                <a:cubicBezTo>
                  <a:pt x="1301942" y="716798"/>
                  <a:pt x="1244141" y="774599"/>
                  <a:pt x="1172840" y="774599"/>
                </a:cubicBezTo>
                <a:lnTo>
                  <a:pt x="129102" y="774599"/>
                </a:lnTo>
                <a:cubicBezTo>
                  <a:pt x="57801" y="774599"/>
                  <a:pt x="0" y="716798"/>
                  <a:pt x="0" y="645497"/>
                </a:cubicBezTo>
                <a:lnTo>
                  <a:pt x="0" y="129102"/>
                </a:lnTo>
                <a:close/>
              </a:path>
            </a:pathLst>
          </a:custGeom>
          <a:solidFill>
            <a:srgbClr val="FF9900"/>
          </a:solidFill>
          <a:ln w="25400" cap="flat" cmpd="sng" algn="ctr">
            <a:solidFill>
              <a:srgbClr val="DCEBFA">
                <a:hueOff val="0"/>
                <a:satOff val="0"/>
                <a:lumOff val="0"/>
                <a:alphaOff val="0"/>
              </a:srgbClr>
            </a:solidFill>
            <a:prstDash val="solid"/>
          </a:ln>
          <a:effectLst/>
        </p:spPr>
        <p:txBody>
          <a:bodyPr spcFirstLastPara="0" vert="horz" wrap="square" lIns="87343" tIns="62578" rIns="87343" bIns="62578" numCol="1" spcCol="1270" anchor="ctr" anchorCtr="0">
            <a:noAutofit/>
          </a:bodyPr>
          <a:lstStyle/>
          <a:p>
            <a:pPr defTabSz="577850" fontAlgn="auto">
              <a:spcBef>
                <a:spcPts val="0"/>
              </a:spcBef>
              <a:spcAft>
                <a:spcPct val="35000"/>
              </a:spcAft>
            </a:pPr>
            <a:r>
              <a:rPr lang="fr-BE" sz="1200" b="1" kern="0" noProof="0" dirty="0">
                <a:solidFill>
                  <a:schemeClr val="bg1"/>
                </a:solidFill>
                <a:latin typeface="+mn-lt"/>
                <a:cs typeface="Arial"/>
              </a:rPr>
              <a:t>Dispositifs d’Annonces</a:t>
            </a:r>
          </a:p>
        </p:txBody>
      </p:sp>
      <p:sp>
        <p:nvSpPr>
          <p:cNvPr id="57" name="Forme libre 36"/>
          <p:cNvSpPr/>
          <p:nvPr/>
        </p:nvSpPr>
        <p:spPr>
          <a:xfrm>
            <a:off x="3377351" y="2456307"/>
            <a:ext cx="2314565" cy="562669"/>
          </a:xfrm>
          <a:custGeom>
            <a:avLst/>
            <a:gdLst>
              <a:gd name="connsiteX0" fmla="*/ 103282 w 619679"/>
              <a:gd name="connsiteY0" fmla="*/ 0 h 2314564"/>
              <a:gd name="connsiteX1" fmla="*/ 516397 w 619679"/>
              <a:gd name="connsiteY1" fmla="*/ 0 h 2314564"/>
              <a:gd name="connsiteX2" fmla="*/ 619679 w 619679"/>
              <a:gd name="connsiteY2" fmla="*/ 103282 h 2314564"/>
              <a:gd name="connsiteX3" fmla="*/ 619679 w 619679"/>
              <a:gd name="connsiteY3" fmla="*/ 2314564 h 2314564"/>
              <a:gd name="connsiteX4" fmla="*/ 619679 w 619679"/>
              <a:gd name="connsiteY4" fmla="*/ 2314564 h 2314564"/>
              <a:gd name="connsiteX5" fmla="*/ 0 w 619679"/>
              <a:gd name="connsiteY5" fmla="*/ 2314564 h 2314564"/>
              <a:gd name="connsiteX6" fmla="*/ 0 w 619679"/>
              <a:gd name="connsiteY6" fmla="*/ 2314564 h 2314564"/>
              <a:gd name="connsiteX7" fmla="*/ 0 w 619679"/>
              <a:gd name="connsiteY7" fmla="*/ 103282 h 2314564"/>
              <a:gd name="connsiteX8" fmla="*/ 103282 w 619679"/>
              <a:gd name="connsiteY8" fmla="*/ 0 h 2314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9679" h="2314564">
                <a:moveTo>
                  <a:pt x="619679" y="385770"/>
                </a:moveTo>
                <a:lnTo>
                  <a:pt x="619679" y="1928794"/>
                </a:lnTo>
                <a:cubicBezTo>
                  <a:pt x="619679" y="2141848"/>
                  <a:pt x="607299" y="2314562"/>
                  <a:pt x="592027" y="2314562"/>
                </a:cubicBezTo>
                <a:lnTo>
                  <a:pt x="0" y="2314562"/>
                </a:lnTo>
                <a:lnTo>
                  <a:pt x="0" y="2314562"/>
                </a:lnTo>
                <a:lnTo>
                  <a:pt x="0" y="2"/>
                </a:lnTo>
                <a:lnTo>
                  <a:pt x="0" y="2"/>
                </a:lnTo>
                <a:lnTo>
                  <a:pt x="592027" y="2"/>
                </a:lnTo>
                <a:cubicBezTo>
                  <a:pt x="607299" y="2"/>
                  <a:pt x="619679" y="172716"/>
                  <a:pt x="619679" y="385770"/>
                </a:cubicBezTo>
                <a:close/>
              </a:path>
            </a:pathLst>
          </a:custGeom>
          <a:solidFill>
            <a:sysClr val="window" lastClr="FFFFFF"/>
          </a:solidFill>
          <a:ln w="3175" cap="flat" cmpd="sng" algn="ctr">
            <a:solidFill>
              <a:srgbClr val="BAE18F"/>
            </a:solidFill>
            <a:prstDash val="sysDot"/>
          </a:ln>
          <a:effectLst/>
        </p:spPr>
        <p:txBody>
          <a:bodyPr spcFirstLastPara="0" vert="horz" wrap="square" lIns="30481" tIns="45490" rIns="60730" bIns="45491" numCol="1" spcCol="1270" anchor="ctr" anchorCtr="0">
            <a:noAutofit/>
          </a:bodyPr>
          <a:lstStyle/>
          <a:p>
            <a:pPr marL="57150" lvl="1" indent="-57150" defTabSz="355600" fontAlgn="auto">
              <a:lnSpc>
                <a:spcPct val="90000"/>
              </a:lnSpc>
              <a:spcBef>
                <a:spcPts val="0"/>
              </a:spcBef>
              <a:spcAft>
                <a:spcPct val="15000"/>
              </a:spcAft>
              <a:buFontTx/>
              <a:buChar char="••"/>
              <a:defRPr/>
            </a:pPr>
            <a:endParaRPr lang="fr-BE" sz="800" kern="0" noProof="0" dirty="0">
              <a:solidFill>
                <a:prstClr val="black">
                  <a:hueOff val="0"/>
                  <a:satOff val="0"/>
                  <a:lumOff val="0"/>
                  <a:alphaOff val="0"/>
                </a:prstClr>
              </a:solidFill>
              <a:latin typeface="Arial"/>
              <a:cs typeface="Arial"/>
            </a:endParaRPr>
          </a:p>
        </p:txBody>
      </p:sp>
      <p:sp>
        <p:nvSpPr>
          <p:cNvPr id="58" name="Forme libre 39"/>
          <p:cNvSpPr/>
          <p:nvPr/>
        </p:nvSpPr>
        <p:spPr>
          <a:xfrm>
            <a:off x="2075410" y="2394527"/>
            <a:ext cx="1288645" cy="703335"/>
          </a:xfrm>
          <a:custGeom>
            <a:avLst/>
            <a:gdLst>
              <a:gd name="connsiteX0" fmla="*/ 0 w 1301942"/>
              <a:gd name="connsiteY0" fmla="*/ 129102 h 774599"/>
              <a:gd name="connsiteX1" fmla="*/ 129102 w 1301942"/>
              <a:gd name="connsiteY1" fmla="*/ 0 h 774599"/>
              <a:gd name="connsiteX2" fmla="*/ 1172840 w 1301942"/>
              <a:gd name="connsiteY2" fmla="*/ 0 h 774599"/>
              <a:gd name="connsiteX3" fmla="*/ 1301942 w 1301942"/>
              <a:gd name="connsiteY3" fmla="*/ 129102 h 774599"/>
              <a:gd name="connsiteX4" fmla="*/ 1301942 w 1301942"/>
              <a:gd name="connsiteY4" fmla="*/ 645497 h 774599"/>
              <a:gd name="connsiteX5" fmla="*/ 1172840 w 1301942"/>
              <a:gd name="connsiteY5" fmla="*/ 774599 h 774599"/>
              <a:gd name="connsiteX6" fmla="*/ 129102 w 1301942"/>
              <a:gd name="connsiteY6" fmla="*/ 774599 h 774599"/>
              <a:gd name="connsiteX7" fmla="*/ 0 w 1301942"/>
              <a:gd name="connsiteY7" fmla="*/ 645497 h 774599"/>
              <a:gd name="connsiteX8" fmla="*/ 0 w 1301942"/>
              <a:gd name="connsiteY8" fmla="*/ 129102 h 774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1942" h="774599">
                <a:moveTo>
                  <a:pt x="0" y="129102"/>
                </a:moveTo>
                <a:cubicBezTo>
                  <a:pt x="0" y="57801"/>
                  <a:pt x="57801" y="0"/>
                  <a:pt x="129102" y="0"/>
                </a:cubicBezTo>
                <a:lnTo>
                  <a:pt x="1172840" y="0"/>
                </a:lnTo>
                <a:cubicBezTo>
                  <a:pt x="1244141" y="0"/>
                  <a:pt x="1301942" y="57801"/>
                  <a:pt x="1301942" y="129102"/>
                </a:cubicBezTo>
                <a:lnTo>
                  <a:pt x="1301942" y="645497"/>
                </a:lnTo>
                <a:cubicBezTo>
                  <a:pt x="1301942" y="716798"/>
                  <a:pt x="1244141" y="774599"/>
                  <a:pt x="1172840" y="774599"/>
                </a:cubicBezTo>
                <a:lnTo>
                  <a:pt x="129102" y="774599"/>
                </a:lnTo>
                <a:cubicBezTo>
                  <a:pt x="57801" y="774599"/>
                  <a:pt x="0" y="716798"/>
                  <a:pt x="0" y="645497"/>
                </a:cubicBezTo>
                <a:lnTo>
                  <a:pt x="0" y="129102"/>
                </a:lnTo>
                <a:close/>
              </a:path>
            </a:pathLst>
          </a:custGeom>
          <a:solidFill>
            <a:srgbClr val="BAE18F"/>
          </a:solidFill>
          <a:ln w="25400" cap="flat" cmpd="sng" algn="ctr">
            <a:solidFill>
              <a:srgbClr val="DCEBFA">
                <a:hueOff val="0"/>
                <a:satOff val="0"/>
                <a:lumOff val="0"/>
                <a:alphaOff val="0"/>
              </a:srgbClr>
            </a:solidFill>
            <a:prstDash val="solid"/>
          </a:ln>
          <a:effectLst/>
        </p:spPr>
        <p:txBody>
          <a:bodyPr spcFirstLastPara="0" vert="horz" wrap="square" lIns="87343" tIns="62578" rIns="87343" bIns="62578" numCol="1" spcCol="1270" anchor="ctr" anchorCtr="0">
            <a:noAutofit/>
          </a:bodyPr>
          <a:lstStyle/>
          <a:p>
            <a:pPr defTabSz="577850" fontAlgn="auto">
              <a:lnSpc>
                <a:spcPct val="90000"/>
              </a:lnSpc>
              <a:spcBef>
                <a:spcPts val="0"/>
              </a:spcBef>
              <a:spcAft>
                <a:spcPct val="35000"/>
              </a:spcAft>
              <a:defRPr/>
            </a:pPr>
            <a:r>
              <a:rPr lang="fr-BE" sz="1200" b="1" kern="0" noProof="0" dirty="0">
                <a:solidFill>
                  <a:prstClr val="white"/>
                </a:solidFill>
                <a:latin typeface="+mn-lt"/>
                <a:cs typeface="Arial"/>
              </a:rPr>
              <a:t>Séparation physique ou technique</a:t>
            </a:r>
          </a:p>
        </p:txBody>
      </p:sp>
      <p:pic>
        <p:nvPicPr>
          <p:cNvPr id="59" name="Image 1"/>
          <p:cNvPicPr preferRelativeResize="0">
            <a:picLocks/>
          </p:cNvPicPr>
          <p:nvPr/>
        </p:nvPicPr>
        <p:blipFill>
          <a:blip r:embed="rId7" cstate="print">
            <a:extLst>
              <a:ext uri="{28A0092B-C50C-407E-A947-70E740481C1C}">
                <a14:useLocalDpi xmlns:a14="http://schemas.microsoft.com/office/drawing/2010/main" val="0"/>
              </a:ext>
            </a:extLst>
          </a:blip>
          <a:stretch>
            <a:fillRect/>
          </a:stretch>
        </p:blipFill>
        <p:spPr>
          <a:xfrm>
            <a:off x="5939787" y="2462751"/>
            <a:ext cx="770400" cy="572400"/>
          </a:xfrm>
          <a:prstGeom prst="rect">
            <a:avLst/>
          </a:prstGeom>
          <a:ln w="76200">
            <a:solidFill>
              <a:srgbClr val="BAE18F"/>
            </a:solidFill>
          </a:ln>
        </p:spPr>
      </p:pic>
      <p:pic>
        <p:nvPicPr>
          <p:cNvPr id="60" name="Image 7"/>
          <p:cNvPicPr preferRelativeResize="0">
            <a:picLocks/>
          </p:cNvPicPr>
          <p:nvPr/>
        </p:nvPicPr>
        <p:blipFill>
          <a:blip r:embed="rId8" cstate="print">
            <a:extLst>
              <a:ext uri="{28A0092B-C50C-407E-A947-70E740481C1C}">
                <a14:useLocalDpi xmlns:a14="http://schemas.microsoft.com/office/drawing/2010/main" val="0"/>
              </a:ext>
            </a:extLst>
          </a:blip>
          <a:stretch>
            <a:fillRect/>
          </a:stretch>
        </p:blipFill>
        <p:spPr>
          <a:xfrm>
            <a:off x="5945644" y="4869160"/>
            <a:ext cx="770400" cy="572400"/>
          </a:xfrm>
          <a:prstGeom prst="rect">
            <a:avLst/>
          </a:prstGeom>
          <a:ln w="76200">
            <a:solidFill>
              <a:srgbClr val="FF9900"/>
            </a:solidFill>
          </a:ln>
        </p:spPr>
      </p:pic>
      <p:cxnSp>
        <p:nvCxnSpPr>
          <p:cNvPr id="61" name="Connecteur droit 42"/>
          <p:cNvCxnSpPr/>
          <p:nvPr/>
        </p:nvCxnSpPr>
        <p:spPr bwMode="auto">
          <a:xfrm flipH="1" flipV="1">
            <a:off x="6741152" y="6050142"/>
            <a:ext cx="504057" cy="1"/>
          </a:xfrm>
          <a:prstGeom prst="line">
            <a:avLst/>
          </a:prstGeom>
          <a:solidFill>
            <a:srgbClr val="00B0F0"/>
          </a:solidFill>
          <a:ln w="31750" cap="flat" cmpd="sng" algn="ctr">
            <a:solidFill>
              <a:srgbClr val="CC6600"/>
            </a:solidFill>
            <a:prstDash val="solid"/>
            <a:round/>
            <a:headEnd type="none" w="med" len="med"/>
            <a:tailEnd type="none" w="med" len="med"/>
          </a:ln>
          <a:effectLst/>
        </p:spPr>
      </p:cxnSp>
      <p:sp>
        <p:nvSpPr>
          <p:cNvPr id="62" name="Forme libre 43"/>
          <p:cNvSpPr/>
          <p:nvPr/>
        </p:nvSpPr>
        <p:spPr>
          <a:xfrm>
            <a:off x="3320778" y="5815081"/>
            <a:ext cx="2314565" cy="539695"/>
          </a:xfrm>
          <a:custGeom>
            <a:avLst/>
            <a:gdLst>
              <a:gd name="connsiteX0" fmla="*/ 103282 w 619679"/>
              <a:gd name="connsiteY0" fmla="*/ 0 h 2314564"/>
              <a:gd name="connsiteX1" fmla="*/ 516397 w 619679"/>
              <a:gd name="connsiteY1" fmla="*/ 0 h 2314564"/>
              <a:gd name="connsiteX2" fmla="*/ 619679 w 619679"/>
              <a:gd name="connsiteY2" fmla="*/ 103282 h 2314564"/>
              <a:gd name="connsiteX3" fmla="*/ 619679 w 619679"/>
              <a:gd name="connsiteY3" fmla="*/ 2314564 h 2314564"/>
              <a:gd name="connsiteX4" fmla="*/ 619679 w 619679"/>
              <a:gd name="connsiteY4" fmla="*/ 2314564 h 2314564"/>
              <a:gd name="connsiteX5" fmla="*/ 0 w 619679"/>
              <a:gd name="connsiteY5" fmla="*/ 2314564 h 2314564"/>
              <a:gd name="connsiteX6" fmla="*/ 0 w 619679"/>
              <a:gd name="connsiteY6" fmla="*/ 2314564 h 2314564"/>
              <a:gd name="connsiteX7" fmla="*/ 0 w 619679"/>
              <a:gd name="connsiteY7" fmla="*/ 103282 h 2314564"/>
              <a:gd name="connsiteX8" fmla="*/ 103282 w 619679"/>
              <a:gd name="connsiteY8" fmla="*/ 0 h 2314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9679" h="2314564">
                <a:moveTo>
                  <a:pt x="619679" y="385770"/>
                </a:moveTo>
                <a:lnTo>
                  <a:pt x="619679" y="1928794"/>
                </a:lnTo>
                <a:cubicBezTo>
                  <a:pt x="619679" y="2141848"/>
                  <a:pt x="607299" y="2314562"/>
                  <a:pt x="592027" y="2314562"/>
                </a:cubicBezTo>
                <a:lnTo>
                  <a:pt x="0" y="2314562"/>
                </a:lnTo>
                <a:lnTo>
                  <a:pt x="0" y="2314562"/>
                </a:lnTo>
                <a:lnTo>
                  <a:pt x="0" y="2"/>
                </a:lnTo>
                <a:lnTo>
                  <a:pt x="0" y="2"/>
                </a:lnTo>
                <a:lnTo>
                  <a:pt x="592027" y="2"/>
                </a:lnTo>
                <a:cubicBezTo>
                  <a:pt x="607299" y="2"/>
                  <a:pt x="619679" y="172716"/>
                  <a:pt x="619679" y="385770"/>
                </a:cubicBezTo>
                <a:close/>
              </a:path>
            </a:pathLst>
          </a:custGeom>
          <a:solidFill>
            <a:sysClr val="window" lastClr="FFFFFF"/>
          </a:solidFill>
          <a:ln w="3175" cap="flat" cmpd="sng" algn="ctr">
            <a:solidFill>
              <a:srgbClr val="CC6600"/>
            </a:solidFill>
            <a:prstDash val="sysDot"/>
          </a:ln>
          <a:effectLst/>
        </p:spPr>
        <p:txBody>
          <a:bodyPr spcFirstLastPara="0" vert="horz" wrap="square" lIns="30481" tIns="45490" rIns="60730" bIns="45491" numCol="1" spcCol="1270" anchor="ctr" anchorCtr="0">
            <a:noAutofit/>
          </a:bodyPr>
          <a:lstStyle/>
          <a:p>
            <a:pPr marL="57150" lvl="1" indent="-57150" defTabSz="355600">
              <a:lnSpc>
                <a:spcPct val="90000"/>
              </a:lnSpc>
              <a:spcAft>
                <a:spcPct val="15000"/>
              </a:spcAft>
              <a:buChar char="••"/>
            </a:pPr>
            <a:r>
              <a:rPr lang="fr-BE" sz="900" noProof="0" dirty="0"/>
              <a:t>1) délimitation matérielle</a:t>
            </a:r>
          </a:p>
          <a:p>
            <a:pPr marL="57150" lvl="1" indent="-57150" defTabSz="355600">
              <a:lnSpc>
                <a:spcPct val="90000"/>
              </a:lnSpc>
              <a:spcAft>
                <a:spcPct val="15000"/>
              </a:spcAft>
              <a:buChar char="••"/>
            </a:pPr>
            <a:r>
              <a:rPr lang="fr-BE" sz="900" noProof="0" dirty="0"/>
              <a:t>2) délimitation immatérielle</a:t>
            </a:r>
          </a:p>
          <a:p>
            <a:pPr marL="57150" lvl="1" indent="-57150" defTabSz="355600">
              <a:lnSpc>
                <a:spcPct val="90000"/>
              </a:lnSpc>
              <a:spcAft>
                <a:spcPct val="15000"/>
              </a:spcAft>
              <a:buChar char="••"/>
            </a:pPr>
            <a:r>
              <a:rPr lang="fr-BE" sz="900" noProof="0" dirty="0"/>
              <a:t>3) supervision par une personne – </a:t>
            </a:r>
          </a:p>
          <a:p>
            <a:pPr marL="57150" lvl="1" indent="-57150" defTabSz="355600">
              <a:lnSpc>
                <a:spcPct val="90000"/>
              </a:lnSpc>
              <a:spcAft>
                <a:spcPct val="15000"/>
              </a:spcAft>
              <a:buChar char="••"/>
            </a:pPr>
            <a:r>
              <a:rPr lang="fr-BE" sz="900" noProof="0" dirty="0"/>
              <a:t>Agent garde-frontière</a:t>
            </a:r>
          </a:p>
        </p:txBody>
      </p:sp>
      <p:sp>
        <p:nvSpPr>
          <p:cNvPr id="63" name="Forme libre 44"/>
          <p:cNvSpPr/>
          <p:nvPr/>
        </p:nvSpPr>
        <p:spPr>
          <a:xfrm>
            <a:off x="2087060" y="5733256"/>
            <a:ext cx="1301942" cy="703335"/>
          </a:xfrm>
          <a:custGeom>
            <a:avLst/>
            <a:gdLst>
              <a:gd name="connsiteX0" fmla="*/ 0 w 1301942"/>
              <a:gd name="connsiteY0" fmla="*/ 129102 h 774599"/>
              <a:gd name="connsiteX1" fmla="*/ 129102 w 1301942"/>
              <a:gd name="connsiteY1" fmla="*/ 0 h 774599"/>
              <a:gd name="connsiteX2" fmla="*/ 1172840 w 1301942"/>
              <a:gd name="connsiteY2" fmla="*/ 0 h 774599"/>
              <a:gd name="connsiteX3" fmla="*/ 1301942 w 1301942"/>
              <a:gd name="connsiteY3" fmla="*/ 129102 h 774599"/>
              <a:gd name="connsiteX4" fmla="*/ 1301942 w 1301942"/>
              <a:gd name="connsiteY4" fmla="*/ 645497 h 774599"/>
              <a:gd name="connsiteX5" fmla="*/ 1172840 w 1301942"/>
              <a:gd name="connsiteY5" fmla="*/ 774599 h 774599"/>
              <a:gd name="connsiteX6" fmla="*/ 129102 w 1301942"/>
              <a:gd name="connsiteY6" fmla="*/ 774599 h 774599"/>
              <a:gd name="connsiteX7" fmla="*/ 0 w 1301942"/>
              <a:gd name="connsiteY7" fmla="*/ 645497 h 774599"/>
              <a:gd name="connsiteX8" fmla="*/ 0 w 1301942"/>
              <a:gd name="connsiteY8" fmla="*/ 129102 h 774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1942" h="774599">
                <a:moveTo>
                  <a:pt x="0" y="129102"/>
                </a:moveTo>
                <a:cubicBezTo>
                  <a:pt x="0" y="57801"/>
                  <a:pt x="57801" y="0"/>
                  <a:pt x="129102" y="0"/>
                </a:cubicBezTo>
                <a:lnTo>
                  <a:pt x="1172840" y="0"/>
                </a:lnTo>
                <a:cubicBezTo>
                  <a:pt x="1244141" y="0"/>
                  <a:pt x="1301942" y="57801"/>
                  <a:pt x="1301942" y="129102"/>
                </a:cubicBezTo>
                <a:lnTo>
                  <a:pt x="1301942" y="645497"/>
                </a:lnTo>
                <a:cubicBezTo>
                  <a:pt x="1301942" y="716798"/>
                  <a:pt x="1244141" y="774599"/>
                  <a:pt x="1172840" y="774599"/>
                </a:cubicBezTo>
                <a:lnTo>
                  <a:pt x="129102" y="774599"/>
                </a:lnTo>
                <a:cubicBezTo>
                  <a:pt x="57801" y="774599"/>
                  <a:pt x="0" y="716798"/>
                  <a:pt x="0" y="645497"/>
                </a:cubicBezTo>
                <a:lnTo>
                  <a:pt x="0" y="129102"/>
                </a:lnTo>
                <a:close/>
              </a:path>
            </a:pathLst>
          </a:custGeom>
          <a:solidFill>
            <a:srgbClr val="CC6600"/>
          </a:solidFill>
          <a:ln w="25400" cap="flat" cmpd="sng" algn="ctr">
            <a:solidFill>
              <a:srgbClr val="DCEBFA">
                <a:hueOff val="0"/>
                <a:satOff val="0"/>
                <a:lumOff val="0"/>
                <a:alphaOff val="0"/>
              </a:srgbClr>
            </a:solidFill>
            <a:prstDash val="solid"/>
          </a:ln>
          <a:effectLst/>
        </p:spPr>
        <p:txBody>
          <a:bodyPr spcFirstLastPara="0" vert="horz" wrap="square" lIns="87343" tIns="62578" rIns="87343" bIns="62578" numCol="1" spcCol="1270" anchor="ctr" anchorCtr="0">
            <a:noAutofit/>
          </a:bodyPr>
          <a:lstStyle/>
          <a:p>
            <a:pPr defTabSz="577850" fontAlgn="auto">
              <a:lnSpc>
                <a:spcPct val="90000"/>
              </a:lnSpc>
              <a:spcBef>
                <a:spcPts val="0"/>
              </a:spcBef>
              <a:spcAft>
                <a:spcPct val="35000"/>
              </a:spcAft>
              <a:defRPr/>
            </a:pPr>
            <a:r>
              <a:rPr lang="fr-BE" sz="1200" b="1" kern="0" noProof="0" dirty="0">
                <a:solidFill>
                  <a:schemeClr val="bg1"/>
                </a:solidFill>
                <a:latin typeface="+mn-lt"/>
                <a:cs typeface="Arial"/>
              </a:rPr>
              <a:t>Dispositifs de délimitation de la zone de chantier</a:t>
            </a:r>
          </a:p>
        </p:txBody>
      </p:sp>
      <p:pic>
        <p:nvPicPr>
          <p:cNvPr id="64" name="Image 45"/>
          <p:cNvPicPr preferRelativeResize="0">
            <a:picLocks/>
          </p:cNvPicPr>
          <p:nvPr/>
        </p:nvPicPr>
        <p:blipFill>
          <a:blip r:embed="rId9" cstate="print">
            <a:extLst>
              <a:ext uri="{28A0092B-C50C-407E-A947-70E740481C1C}">
                <a14:useLocalDpi xmlns:a14="http://schemas.microsoft.com/office/drawing/2010/main" val="0"/>
              </a:ext>
            </a:extLst>
          </a:blip>
          <a:stretch>
            <a:fillRect/>
          </a:stretch>
        </p:blipFill>
        <p:spPr>
          <a:xfrm>
            <a:off x="5963295" y="5782189"/>
            <a:ext cx="770400" cy="566658"/>
          </a:xfrm>
          <a:prstGeom prst="rect">
            <a:avLst/>
          </a:prstGeom>
          <a:ln w="76200">
            <a:solidFill>
              <a:srgbClr val="CC6600"/>
            </a:solidFill>
          </a:ln>
        </p:spPr>
      </p:pic>
      <p:sp>
        <p:nvSpPr>
          <p:cNvPr id="73" name="Title 1"/>
          <p:cNvSpPr txBox="1">
            <a:spLocks/>
          </p:cNvSpPr>
          <p:nvPr/>
        </p:nvSpPr>
        <p:spPr bwMode="auto">
          <a:xfrm>
            <a:off x="2108689" y="406242"/>
            <a:ext cx="8064500" cy="506413"/>
          </a:xfrm>
          <a:prstGeom prst="rect">
            <a:avLst/>
          </a:prstGeom>
          <a:noFill/>
          <a:ln w="9525">
            <a:noFill/>
            <a:miter lim="800000"/>
            <a:headEnd/>
            <a:tailEnd/>
          </a:ln>
          <a:effectLst/>
        </p:spPr>
        <p:txBody>
          <a:bodyPr lIns="0" tIns="0" rIns="0" bIns="0"/>
          <a:lstStyle/>
          <a:p>
            <a:pPr algn="l">
              <a:defRPr/>
            </a:pPr>
            <a:r>
              <a:rPr lang="fr-BE" sz="2000" b="1" kern="0" noProof="0" dirty="0">
                <a:solidFill>
                  <a:srgbClr val="0070C0"/>
                </a:solidFill>
                <a:latin typeface="+mj-lt"/>
                <a:ea typeface="+mj-ea"/>
                <a:cs typeface="+mj-cs"/>
              </a:rPr>
              <a:t>0.1 Rappel – Hiérarchie des mesures de sécurité</a:t>
            </a:r>
          </a:p>
        </p:txBody>
      </p:sp>
      <p:sp>
        <p:nvSpPr>
          <p:cNvPr id="54" name="Text Placeholder 2"/>
          <p:cNvSpPr>
            <a:spLocks noGrp="1"/>
          </p:cNvSpPr>
          <p:nvPr>
            <p:ph type="body" sz="quarter" idx="18"/>
          </p:nvPr>
        </p:nvSpPr>
        <p:spPr>
          <a:xfrm>
            <a:off x="10378981" y="92277"/>
            <a:ext cx="1677881" cy="360363"/>
          </a:xfrm>
        </p:spPr>
        <p:txBody>
          <a:bodyPr/>
          <a:lstStyle/>
          <a:p>
            <a:r>
              <a:rPr lang="fr-BE" noProof="0" dirty="0"/>
              <a:t>0. Introduction</a:t>
            </a:r>
          </a:p>
        </p:txBody>
      </p:sp>
      <p:sp>
        <p:nvSpPr>
          <p:cNvPr id="65" name="Rectangle 64"/>
          <p:cNvSpPr/>
          <p:nvPr/>
        </p:nvSpPr>
        <p:spPr>
          <a:xfrm rot="5400000">
            <a:off x="6423968" y="2338679"/>
            <a:ext cx="5374520" cy="2871084"/>
          </a:xfrm>
          <a:prstGeom prst="rect">
            <a:avLst/>
          </a:prstGeom>
          <a:noFill/>
        </p:spPr>
        <p:txBody>
          <a:bodyPr wrap="none" lIns="91440" tIns="45720" rIns="91440" bIns="45720">
            <a:prstTxWarp prst="textArchUp">
              <a:avLst>
                <a:gd name="adj" fmla="val 9272814"/>
              </a:avLst>
            </a:prstTxWarp>
            <a:spAutoFit/>
          </a:bodyPr>
          <a:lstStyle/>
          <a:p>
            <a:r>
              <a:rPr lang="fr-BE" sz="2000" b="1" kern="100" spc="2000" noProof="0" dirty="0">
                <a:ln w="12700">
                  <a:solidFill>
                    <a:schemeClr val="accent1"/>
                  </a:solidFill>
                  <a:prstDash val="solid"/>
                </a:ln>
                <a:pattFill prst="dkDnDiag">
                  <a:fgClr>
                    <a:schemeClr val="accent1"/>
                  </a:fgClr>
                  <a:bgClr>
                    <a:schemeClr val="bg2"/>
                  </a:bgClr>
                </a:pattFill>
                <a:effectLst>
                  <a:outerShdw dist="38100" dir="2640000" algn="bl" rotWithShape="0">
                    <a:schemeClr val="tx2">
                      <a:lumMod val="75000"/>
                    </a:schemeClr>
                  </a:outerShdw>
                </a:effectLst>
              </a:rPr>
              <a:t>   </a:t>
            </a:r>
            <a:r>
              <a:rPr lang="fr-BE" sz="2000" b="1" kern="6100" spc="1875" noProof="0" dirty="0">
                <a:ln w="0"/>
                <a:effectLst>
                  <a:outerShdw blurRad="38100" dist="25400" dir="5400000" algn="ctr" rotWithShape="0">
                    <a:srgbClr val="6E747A">
                      <a:alpha val="43000"/>
                    </a:srgbClr>
                  </a:outerShdw>
                </a:effectLst>
              </a:rPr>
              <a:t>Niveau de sécurité</a:t>
            </a:r>
            <a:endParaRPr lang="fr-BE" sz="2000" b="1" kern="100" spc="2000" noProof="0" dirty="0">
              <a:ln w="12700">
                <a:solidFill>
                  <a:schemeClr val="accent1"/>
                </a:solidFill>
                <a:prstDash val="solid"/>
              </a:ln>
              <a:pattFill prst="dkDnDiag">
                <a:fgClr>
                  <a:schemeClr val="accent1"/>
                </a:fgClr>
                <a:bgClr>
                  <a:schemeClr val="bg2"/>
                </a:bgClr>
              </a:pattFill>
              <a:effectLst>
                <a:outerShdw dist="38100" dir="2640000" algn="bl" rotWithShape="0">
                  <a:schemeClr val="tx2">
                    <a:lumMod val="75000"/>
                  </a:schemeClr>
                </a:outerShdw>
              </a:effectLst>
            </a:endParaRPr>
          </a:p>
        </p:txBody>
      </p:sp>
    </p:spTree>
    <p:extLst>
      <p:ext uri="{BB962C8B-B14F-4D97-AF65-F5344CB8AC3E}">
        <p14:creationId xmlns:p14="http://schemas.microsoft.com/office/powerpoint/2010/main" val="4227585874"/>
      </p:ext>
    </p:extLst>
  </p:cSld>
  <p:clrMapOvr>
    <a:masterClrMapping/>
  </p:clrMapOvr>
</p:sld>
</file>

<file path=ppt/theme/theme1.xml><?xml version="1.0" encoding="utf-8"?>
<a:theme xmlns:a="http://schemas.openxmlformats.org/drawingml/2006/main" name="nieuwe Infrabel template_v4">
  <a:themeElements>
    <a:clrScheme name="INFRABEL">
      <a:dk1>
        <a:sysClr val="windowText" lastClr="000000"/>
      </a:dk1>
      <a:lt1>
        <a:sysClr val="window" lastClr="FFFFFF"/>
      </a:lt1>
      <a:dk2>
        <a:srgbClr val="005DA4"/>
      </a:dk2>
      <a:lt2>
        <a:srgbClr val="DCEBFA"/>
      </a:lt2>
      <a:accent1>
        <a:srgbClr val="00B0F0"/>
      </a:accent1>
      <a:accent2>
        <a:srgbClr val="005DA4"/>
      </a:accent2>
      <a:accent3>
        <a:srgbClr val="FFC000"/>
      </a:accent3>
      <a:accent4>
        <a:srgbClr val="FF0000"/>
      </a:accent4>
      <a:accent5>
        <a:srgbClr val="FFFF00"/>
      </a:accent5>
      <a:accent6>
        <a:srgbClr val="00B050"/>
      </a:accent6>
      <a:hlink>
        <a:srgbClr val="005DA4"/>
      </a:hlink>
      <a:folHlink>
        <a:srgbClr val="00BCF0"/>
      </a:folHlink>
    </a:clrScheme>
    <a:fontScheme name="Infrabel">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1750" cap="flat" cmpd="sng" algn="ctr">
          <a:solidFill>
            <a:schemeClr val="accent2"/>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31750" cap="flat" cmpd="sng" algn="ctr">
          <a:solidFill>
            <a:schemeClr val="accent2"/>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E6E6E6"/>
        </a:lt2>
        <a:accent1>
          <a:srgbClr val="83D0F0"/>
        </a:accent1>
        <a:accent2>
          <a:srgbClr val="005DA4"/>
        </a:accent2>
        <a:accent3>
          <a:srgbClr val="FFFFFF"/>
        </a:accent3>
        <a:accent4>
          <a:srgbClr val="000000"/>
        </a:accent4>
        <a:accent5>
          <a:srgbClr val="C1E4F6"/>
        </a:accent5>
        <a:accent6>
          <a:srgbClr val="005394"/>
        </a:accent6>
        <a:hlink>
          <a:srgbClr val="00BCF0"/>
        </a:hlink>
        <a:folHlink>
          <a:srgbClr val="BDE2F6"/>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E6E6E6"/>
        </a:lt2>
        <a:accent1>
          <a:srgbClr val="6CB7E5"/>
        </a:accent1>
        <a:accent2>
          <a:srgbClr val="1660A4"/>
        </a:accent2>
        <a:accent3>
          <a:srgbClr val="FFFFFF"/>
        </a:accent3>
        <a:accent4>
          <a:srgbClr val="000000"/>
        </a:accent4>
        <a:accent5>
          <a:srgbClr val="BAD8F0"/>
        </a:accent5>
        <a:accent6>
          <a:srgbClr val="135694"/>
        </a:accent6>
        <a:hlink>
          <a:srgbClr val="008BCB"/>
        </a:hlink>
        <a:folHlink>
          <a:srgbClr val="1B437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resentation Cover Slides">
  <a:themeElements>
    <a:clrScheme name="Lichtkrant">
      <a:dk1>
        <a:srgbClr val="000000"/>
      </a:dk1>
      <a:lt1>
        <a:sysClr val="window" lastClr="FFFFFF"/>
      </a:lt1>
      <a:dk2>
        <a:srgbClr val="FFFFFF"/>
      </a:dk2>
      <a:lt2>
        <a:srgbClr val="02BCF0"/>
      </a:lt2>
      <a:accent1>
        <a:srgbClr val="025DA4"/>
      </a:accent1>
      <a:accent2>
        <a:srgbClr val="213A53"/>
      </a:accent2>
      <a:accent3>
        <a:srgbClr val="FF6200"/>
      </a:accent3>
      <a:accent4>
        <a:srgbClr val="00BD6A"/>
      </a:accent4>
      <a:accent5>
        <a:srgbClr val="000000"/>
      </a:accent5>
      <a:accent6>
        <a:srgbClr val="000000"/>
      </a:accent6>
      <a:hlink>
        <a:srgbClr val="F59E00"/>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frabel_template_Final version" id="{96213472-7153-40CE-8905-36F3EC6E1B2F}" vid="{31BE245E-9840-43BA-82CC-424A0EFF3C80}"/>
    </a:ext>
  </a:extLst>
</a:theme>
</file>

<file path=ppt/theme/theme3.xml><?xml version="1.0" encoding="utf-8"?>
<a:theme xmlns:a="http://schemas.openxmlformats.org/drawingml/2006/main" name="Content Slides">
  <a:themeElements>
    <a:clrScheme name="Lichtkrant">
      <a:dk1>
        <a:srgbClr val="000000"/>
      </a:dk1>
      <a:lt1>
        <a:sysClr val="window" lastClr="FFFFFF"/>
      </a:lt1>
      <a:dk2>
        <a:srgbClr val="FFFFFF"/>
      </a:dk2>
      <a:lt2>
        <a:srgbClr val="02BCF0"/>
      </a:lt2>
      <a:accent1>
        <a:srgbClr val="025DA4"/>
      </a:accent1>
      <a:accent2>
        <a:srgbClr val="213A53"/>
      </a:accent2>
      <a:accent3>
        <a:srgbClr val="FF6200"/>
      </a:accent3>
      <a:accent4>
        <a:srgbClr val="00BD6A"/>
      </a:accent4>
      <a:accent5>
        <a:srgbClr val="000000"/>
      </a:accent5>
      <a:accent6>
        <a:srgbClr val="000000"/>
      </a:accent6>
      <a:hlink>
        <a:srgbClr val="F59E00"/>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frabel_template_Final version" id="{96213472-7153-40CE-8905-36F3EC6E1B2F}" vid="{B6D51653-5D8F-4A8B-9BFA-1B05C355D8D1}"/>
    </a:ext>
  </a:extLst>
</a:theme>
</file>

<file path=ppt/theme/theme4.xml><?xml version="1.0" encoding="utf-8"?>
<a:theme xmlns:a="http://schemas.openxmlformats.org/drawingml/2006/main" name="Closing Slide Light Blue">
  <a:themeElements>
    <a:clrScheme name="Lichtkrant">
      <a:dk1>
        <a:srgbClr val="000000"/>
      </a:dk1>
      <a:lt1>
        <a:sysClr val="window" lastClr="FFFFFF"/>
      </a:lt1>
      <a:dk2>
        <a:srgbClr val="FFFFFF"/>
      </a:dk2>
      <a:lt2>
        <a:srgbClr val="02BCF0"/>
      </a:lt2>
      <a:accent1>
        <a:srgbClr val="025DA4"/>
      </a:accent1>
      <a:accent2>
        <a:srgbClr val="213A53"/>
      </a:accent2>
      <a:accent3>
        <a:srgbClr val="FF6200"/>
      </a:accent3>
      <a:accent4>
        <a:srgbClr val="00BD6A"/>
      </a:accent4>
      <a:accent5>
        <a:srgbClr val="000000"/>
      </a:accent5>
      <a:accent6>
        <a:srgbClr val="000000"/>
      </a:accent6>
      <a:hlink>
        <a:srgbClr val="F59E00"/>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frabel_template_Final version" id="{96213472-7153-40CE-8905-36F3EC6E1B2F}" vid="{7C912F14-0B74-47A2-893B-4FFF78FE047C}"/>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E6E6E6"/>
      </a:lt2>
      <a:accent1>
        <a:srgbClr val="6CB7E5"/>
      </a:accent1>
      <a:accent2>
        <a:srgbClr val="1660A4"/>
      </a:accent2>
      <a:accent3>
        <a:srgbClr val="FFFFFF"/>
      </a:accent3>
      <a:accent4>
        <a:srgbClr val="000000"/>
      </a:accent4>
      <a:accent5>
        <a:srgbClr val="BAD8F0"/>
      </a:accent5>
      <a:accent6>
        <a:srgbClr val="135694"/>
      </a:accent6>
      <a:hlink>
        <a:srgbClr val="008BCB"/>
      </a:hlink>
      <a:folHlink>
        <a:srgbClr val="1B437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E6E6E6"/>
      </a:lt2>
      <a:accent1>
        <a:srgbClr val="6CB7E5"/>
      </a:accent1>
      <a:accent2>
        <a:srgbClr val="1660A4"/>
      </a:accent2>
      <a:accent3>
        <a:srgbClr val="FFFFFF"/>
      </a:accent3>
      <a:accent4>
        <a:srgbClr val="000000"/>
      </a:accent4>
      <a:accent5>
        <a:srgbClr val="BAD8F0"/>
      </a:accent5>
      <a:accent6>
        <a:srgbClr val="135694"/>
      </a:accent6>
      <a:hlink>
        <a:srgbClr val="008BCB"/>
      </a:hlink>
      <a:folHlink>
        <a:srgbClr val="1B437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Filière_x0020_Tracks_x003f_ xmlns="df30133b-4ddb-49ec-ab27-5b2946f1a346">false</Filière_x0020_Tracks_x003f_>
    <Title1 xmlns="8d486e39-ab1c-480d-b3ba-4103af2aaa63">Chef de Travail  - Responsable de Sécurité - Système de protection par délimitation de la zone de chantier - Agent Garde-Frontière</Title1>
    <CategoryDescription xmlns="http://schemas.microsoft.com/sharepoint.v3" xsi:nil="true"/>
    <Safety_x0020_function xmlns="8d486e39-ab1c-480d-b3ba-4103af2aaa63">Aannemer/Entrepreneur</Safety_x0020_function>
    <Filière_x0020_TracksSupervisor02_x003f_ xmlns="8d486e39-ab1c-480d-b3ba-4103af2aaa63">false</Filière_x0020_TracksSupervisor02_x003f_>
    <Document_x0020_language xmlns="df30133b-4ddb-49ec-ab27-5b2946f1a346">FR</Document_x0020_language>
  </documentManagement>
</p:properties>
</file>

<file path=customXml/item3.xml><?xml version="1.0" encoding="utf-8"?>
<ct:contentTypeSchema xmlns:ct="http://schemas.microsoft.com/office/2006/metadata/contentType" xmlns:ma="http://schemas.microsoft.com/office/2006/metadata/properties/metaAttributes" ct:_="" ma:_="" ma:contentTypeName="TrainingDoc" ma:contentTypeID="0x01010044B80FA2B241CF4BB5B8F282D59514D700774AD85D2B894F4E9494D4B6650E2CD2" ma:contentTypeVersion="8" ma:contentTypeDescription="" ma:contentTypeScope="" ma:versionID="3b2b72c410bb3c900a961b5a8e3423f4">
  <xsd:schema xmlns:xsd="http://www.w3.org/2001/XMLSchema" xmlns:xs="http://www.w3.org/2001/XMLSchema" xmlns:p="http://schemas.microsoft.com/office/2006/metadata/properties" xmlns:ns2="8d486e39-ab1c-480d-b3ba-4103af2aaa63" xmlns:ns3="http://schemas.microsoft.com/sharepoint.v3" xmlns:ns4="df30133b-4ddb-49ec-ab27-5b2946f1a346" xmlns:ns5="http://schemas.microsoft.com/sharepoint/v3/fields" targetNamespace="http://schemas.microsoft.com/office/2006/metadata/properties" ma:root="true" ma:fieldsID="7ef4bf0945b2a983eb1c7584450b364c" ns2:_="" ns3:_="" ns4:_="" ns5:_="">
    <xsd:import namespace="8d486e39-ab1c-480d-b3ba-4103af2aaa63"/>
    <xsd:import namespace="http://schemas.microsoft.com/sharepoint.v3"/>
    <xsd:import namespace="df30133b-4ddb-49ec-ab27-5b2946f1a346"/>
    <xsd:import namespace="http://schemas.microsoft.com/sharepoint/v3/fields"/>
    <xsd:element name="properties">
      <xsd:complexType>
        <xsd:sequence>
          <xsd:element name="documentManagement">
            <xsd:complexType>
              <xsd:all>
                <xsd:element ref="ns2:Title1" minOccurs="0"/>
                <xsd:element ref="ns3:CategoryDescription" minOccurs="0"/>
                <xsd:element ref="ns2:Safety_x0020_function" minOccurs="0"/>
                <xsd:element ref="ns4:Document_x0020_language" minOccurs="0"/>
                <xsd:element ref="ns5:_Version" minOccurs="0"/>
                <xsd:element ref="ns4:Filière_x0020_Tracks_x003f_" minOccurs="0"/>
                <xsd:element ref="ns2:Filière_x0020_TracksSupervisor02_x003f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486e39-ab1c-480d-b3ba-4103af2aaa63" elementFormDefault="qualified">
    <xsd:import namespace="http://schemas.microsoft.com/office/2006/documentManagement/types"/>
    <xsd:import namespace="http://schemas.microsoft.com/office/infopath/2007/PartnerControls"/>
    <xsd:element name="Title1" ma:index="1" nillable="true" ma:displayName="Title" ma:internalName="Title1">
      <xsd:simpleType>
        <xsd:restriction base="dms:Note">
          <xsd:maxLength value="255"/>
        </xsd:restriction>
      </xsd:simpleType>
    </xsd:element>
    <xsd:element name="Safety_x0020_function" ma:index="4" nillable="true" ma:displayName="Safety function" ma:format="Dropdown" ma:internalName="Safety_x0020_function">
      <xsd:simpleType>
        <xsd:restriction base="dms:Choice">
          <xsd:enumeration value="Aannemer/Entrepreneur"/>
          <xsd:enumeration value="BEST/COND"/>
          <xsd:enumeration value="BGWT/AETT"/>
          <xsd:enumeration value="OTW"/>
          <xsd:enumeration value="OWWA/GABA"/>
          <xsd:enumeration value="SCWA/FACT"/>
          <xsd:enumeration value="VBUW/ARET"/>
        </xsd:restriction>
      </xsd:simpleType>
    </xsd:element>
    <xsd:element name="Filière_x0020_TracksSupervisor02_x003f_" ma:index="14" nillable="true" ma:displayName="Filière TracksSupervisor02?" ma:default="0" ma:internalName="Fili_x00e8_re_x0020_TracksSupervisor02_x003F_">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tegoryDescription" ma:index="3" nillable="true" ma:displayName="Description" ma:hidden="true" ma:internalName="CategoryDescrip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f30133b-4ddb-49ec-ab27-5b2946f1a346" elementFormDefault="qualified">
    <xsd:import namespace="http://schemas.microsoft.com/office/2006/documentManagement/types"/>
    <xsd:import namespace="http://schemas.microsoft.com/office/infopath/2007/PartnerControls"/>
    <xsd:element name="Document_x0020_language" ma:index="5" nillable="true" ma:displayName="Language" ma:format="Dropdown" ma:internalName="Document_x0020_language" ma:readOnly="false">
      <xsd:simpleType>
        <xsd:restriction base="dms:Choice">
          <xsd:enumeration value="NL"/>
          <xsd:enumeration value="FR"/>
          <xsd:enumeration value="NL/FR"/>
        </xsd:restriction>
      </xsd:simpleType>
    </xsd:element>
    <xsd:element name="Filière_x0020_Tracks_x003f_" ma:index="13" nillable="true" ma:displayName="Filière Tracks?" ma:default="0" ma:internalName="Fili_x00e8_re_x0020_Tracks_x003F_">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Version" ma:index="6"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9B9E7D3-1452-4033-9809-97E7C599E354}">
  <ds:schemaRefs>
    <ds:schemaRef ds:uri="http://schemas.microsoft.com/sharepoint/v3/contenttype/forms"/>
  </ds:schemaRefs>
</ds:datastoreItem>
</file>

<file path=customXml/itemProps2.xml><?xml version="1.0" encoding="utf-8"?>
<ds:datastoreItem xmlns:ds="http://schemas.openxmlformats.org/officeDocument/2006/customXml" ds:itemID="{C68111D0-A839-4A02-A971-10D600E49531}">
  <ds:schemaRefs>
    <ds:schemaRef ds:uri="cd80e9e3-add3-4dfe-a89d-13996849c1a9"/>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 ds:uri="http://schemas.microsoft.com/sharepoint/v3/fields"/>
    <ds:schemaRef ds:uri="df30133b-4ddb-49ec-ab27-5b2946f1a346"/>
    <ds:schemaRef ds:uri="8d486e39-ab1c-480d-b3ba-4103af2aaa63"/>
    <ds:schemaRef ds:uri="http://schemas.microsoft.com/sharepoint.v3"/>
  </ds:schemaRefs>
</ds:datastoreItem>
</file>

<file path=customXml/itemProps3.xml><?xml version="1.0" encoding="utf-8"?>
<ds:datastoreItem xmlns:ds="http://schemas.openxmlformats.org/officeDocument/2006/customXml" ds:itemID="{9377B023-B156-484B-8F22-3030DF963A1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d486e39-ab1c-480d-b3ba-4103af2aaa63"/>
    <ds:schemaRef ds:uri="http://schemas.microsoft.com/sharepoint.v3"/>
    <ds:schemaRef ds:uri="df30133b-4ddb-49ec-ab27-5b2946f1a346"/>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7724</Words>
  <Application>Microsoft Office PowerPoint</Application>
  <PresentationFormat>Widescreen</PresentationFormat>
  <Paragraphs>1444</Paragraphs>
  <Slides>79</Slides>
  <Notes>20</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79</vt:i4>
      </vt:variant>
    </vt:vector>
  </HeadingPairs>
  <TitlesOfParts>
    <vt:vector size="88" baseType="lpstr">
      <vt:lpstr>Arial</vt:lpstr>
      <vt:lpstr>Calibri</vt:lpstr>
      <vt:lpstr>Calibri Light</vt:lpstr>
      <vt:lpstr>Courier New</vt:lpstr>
      <vt:lpstr>Wingdings</vt:lpstr>
      <vt:lpstr>nieuwe Infrabel template_v4</vt:lpstr>
      <vt:lpstr>Presentation Cover Slides</vt:lpstr>
      <vt:lpstr>Content Slides</vt:lpstr>
      <vt:lpstr>Closing Slide Light Blue</vt:lpstr>
      <vt:lpstr>  Direction Asset Management  Unité 67 (version entrepreneur)   Chef de Travail  - Responsable de Sécurité  Système de protection par délimitation de la zone de chantier - Agent Garde-Frontière Empiètement type I et II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Contrôle de la visibilité des limites et des postes de travail par l’agent garde-frontière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SNCB-Holding / NMBS-Holding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SNCB-Holding/NMBS-Holding</dc:creator>
  <cp:lastModifiedBy>Bradt Paul</cp:lastModifiedBy>
  <cp:revision>2019</cp:revision>
  <cp:lastPrinted>2021-07-23T13:28:35Z</cp:lastPrinted>
  <dcterms:created xsi:type="dcterms:W3CDTF">2011-12-13T08:10:21Z</dcterms:created>
  <dcterms:modified xsi:type="dcterms:W3CDTF">2026-04-13T12:15:11Z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0x01010044B80FA2B241CF4BB5B8F282D59514D700774AD85D2B894F4E9494D4B6650E2CD2</vt:lpwstr>
  </property>
</Properties>
</file>