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4.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5.xml" ContentType="application/vnd.openxmlformats-officedocument.theme+xml"/>
  <Override PartName="/ppt/slideLayouts/slideLayout30.xml" ContentType="application/vnd.openxmlformats-officedocument.presentationml.slideLayout+xml"/>
  <Override PartName="/ppt/theme/theme6.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7.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8.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6" r:id="rId5"/>
    <p:sldMasterId id="2147483682" r:id="rId6"/>
    <p:sldMasterId id="2147483802" r:id="rId7"/>
    <p:sldMasterId id="2147483785" r:id="rId8"/>
    <p:sldMasterId id="2147483773" r:id="rId9"/>
    <p:sldMasterId id="2147483774" r:id="rId10"/>
    <p:sldMasterId id="2147483810" r:id="rId11"/>
    <p:sldMasterId id="2147483825" r:id="rId12"/>
  </p:sldMasterIdLst>
  <p:notesMasterIdLst>
    <p:notesMasterId r:id="rId44"/>
  </p:notesMasterIdLst>
  <p:sldIdLst>
    <p:sldId id="830" r:id="rId13"/>
    <p:sldId id="978" r:id="rId14"/>
    <p:sldId id="1132" r:id="rId15"/>
    <p:sldId id="1134" r:id="rId16"/>
    <p:sldId id="1135" r:id="rId17"/>
    <p:sldId id="4987" r:id="rId18"/>
    <p:sldId id="4988" r:id="rId19"/>
    <p:sldId id="4989" r:id="rId20"/>
    <p:sldId id="5024" r:id="rId21"/>
    <p:sldId id="4995" r:id="rId22"/>
    <p:sldId id="4992" r:id="rId23"/>
    <p:sldId id="5009" r:id="rId24"/>
    <p:sldId id="5010" r:id="rId25"/>
    <p:sldId id="5011" r:id="rId26"/>
    <p:sldId id="5006" r:id="rId27"/>
    <p:sldId id="4996" r:id="rId28"/>
    <p:sldId id="5020" r:id="rId29"/>
    <p:sldId id="5018" r:id="rId30"/>
    <p:sldId id="4997" r:id="rId31"/>
    <p:sldId id="5019" r:id="rId32"/>
    <p:sldId id="4998" r:id="rId33"/>
    <p:sldId id="5021" r:id="rId34"/>
    <p:sldId id="5022" r:id="rId35"/>
    <p:sldId id="5025" r:id="rId36"/>
    <p:sldId id="4993" r:id="rId37"/>
    <p:sldId id="5013" r:id="rId38"/>
    <p:sldId id="5014" r:id="rId39"/>
    <p:sldId id="5016" r:id="rId40"/>
    <p:sldId id="5015" r:id="rId41"/>
    <p:sldId id="5017" r:id="rId42"/>
    <p:sldId id="320" r:id="rId43"/>
  </p:sldIdLst>
  <p:sldSz cx="12192000" cy="6858000"/>
  <p:notesSz cx="6797675" cy="9872663"/>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A+0Im2Es408biHXT924opg==" hashData="ps8ISs5/o2qQoICdnDXuECVmmgUt5Nau8b3g0Y5XriQr5r7SwoUtxgL/zs7T1r218DS5MQM4UIwxGuwBOkyvzA=="/>
  <p:extLst>
    <p:ext uri="{EFAFB233-063F-42B5-8137-9DF3F51BA10A}">
      <p15:sldGuideLst xmlns:p15="http://schemas.microsoft.com/office/powerpoint/2012/main">
        <p15:guide id="1" orient="horz" pos="210" userDrawn="1">
          <p15:clr>
            <a:srgbClr val="A4A3A4"/>
          </p15:clr>
        </p15:guide>
        <p15:guide id="2" pos="3840" userDrawn="1">
          <p15:clr>
            <a:srgbClr val="A4A3A4"/>
          </p15:clr>
        </p15:guide>
        <p15:guide id="3" orient="horz" pos="640" userDrawn="1">
          <p15:clr>
            <a:srgbClr val="A4A3A4"/>
          </p15:clr>
        </p15:guide>
        <p15:guide id="4" pos="415" userDrawn="1">
          <p15:clr>
            <a:srgbClr val="A4A3A4"/>
          </p15:clr>
        </p15:guide>
        <p15:guide id="5" pos="7242" userDrawn="1">
          <p15:clr>
            <a:srgbClr val="A4A3A4"/>
          </p15:clr>
        </p15:guide>
        <p15:guide id="6" pos="234" userDrawn="1">
          <p15:clr>
            <a:srgbClr val="A4A3A4"/>
          </p15:clr>
        </p15:guide>
        <p15:guide id="7" orient="horz" pos="346" userDrawn="1">
          <p15:clr>
            <a:srgbClr val="A4A3A4"/>
          </p15:clr>
        </p15:guide>
        <p15:guide id="8" orient="horz" pos="57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an Hoorebeke Wouter" initials="VHW" lastIdx="10" clrIdx="0">
    <p:extLst>
      <p:ext uri="{19B8F6BF-5375-455C-9EA6-DF929625EA0E}">
        <p15:presenceInfo xmlns:p15="http://schemas.microsoft.com/office/powerpoint/2012/main" userId="S::wouter.vanhoorebeke@infrabel.be::0083b2d9-1cd4-4164-b2cf-e26b5b1a26b8" providerId="AD"/>
      </p:ext>
    </p:extLst>
  </p:cmAuthor>
  <p:cmAuthor id="2" name="Michaux Stephan" initials="MS" lastIdx="1" clrIdx="1">
    <p:extLst>
      <p:ext uri="{19B8F6BF-5375-455C-9EA6-DF929625EA0E}">
        <p15:presenceInfo xmlns:p15="http://schemas.microsoft.com/office/powerpoint/2012/main" userId="S::stephan.michaux@infrabel.be::5f5cb0ac-c807-42ce-9a19-da2d9b96862e" providerId="AD"/>
      </p:ext>
    </p:extLst>
  </p:cmAuthor>
  <p:cmAuthor id="3" name="Campet Simon" initials="CS" lastIdx="3" clrIdx="2">
    <p:extLst>
      <p:ext uri="{19B8F6BF-5375-455C-9EA6-DF929625EA0E}">
        <p15:presenceInfo xmlns:p15="http://schemas.microsoft.com/office/powerpoint/2012/main" userId="S-1-5-21-3675852479-2980802970-892884109-686366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8DB4"/>
    <a:srgbClr val="F84AC6"/>
    <a:srgbClr val="FF9900"/>
    <a:srgbClr val="025DA4"/>
    <a:srgbClr val="23BCEF"/>
    <a:srgbClr val="FFFF99"/>
    <a:srgbClr val="1F844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324" autoAdjust="0"/>
    <p:restoredTop sz="96357" autoAdjust="0"/>
  </p:normalViewPr>
  <p:slideViewPr>
    <p:cSldViewPr snapToGrid="0">
      <p:cViewPr varScale="1">
        <p:scale>
          <a:sx n="120" d="100"/>
          <a:sy n="120" d="100"/>
        </p:scale>
        <p:origin x="360" y="84"/>
      </p:cViewPr>
      <p:guideLst>
        <p:guide orient="horz" pos="210"/>
        <p:guide pos="3840"/>
        <p:guide orient="horz" pos="640"/>
        <p:guide pos="415"/>
        <p:guide pos="7242"/>
        <p:guide pos="234"/>
        <p:guide orient="horz" pos="346"/>
        <p:guide orient="horz" pos="572"/>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3" Type="http://schemas.openxmlformats.org/officeDocument/2006/relationships/customXml" Target="../customXml/item3.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41" Type="http://schemas.openxmlformats.org/officeDocument/2006/relationships/slide" Target="slides/slide29.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tableStyles" Target="tableStyles.xml"/><Relationship Id="rId10" Type="http://schemas.openxmlformats.org/officeDocument/2006/relationships/slideMaster" Target="slideMasters/slideMaster7.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theme" Target="theme/theme1.xml"/><Relationship Id="rId8" Type="http://schemas.openxmlformats.org/officeDocument/2006/relationships/slideMaster" Target="slideMasters/slideMaster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ux Stephane" userId="5f5cb0ac-c807-42ce-9a19-da2d9b96862e" providerId="ADAL" clId="{3FD2E4AB-DE6D-41D4-B10C-1325AF938E00}"/>
    <pc:docChg chg="undo custSel modSld">
      <pc:chgData name="Michaux Stephane" userId="5f5cb0ac-c807-42ce-9a19-da2d9b96862e" providerId="ADAL" clId="{3FD2E4AB-DE6D-41D4-B10C-1325AF938E00}" dt="2025-04-15T07:38:59.073" v="201" actId="6549"/>
      <pc:docMkLst>
        <pc:docMk/>
      </pc:docMkLst>
      <pc:sldChg chg="addSp delSp modSp mod">
        <pc:chgData name="Michaux Stephane" userId="5f5cb0ac-c807-42ce-9a19-da2d9b96862e" providerId="ADAL" clId="{3FD2E4AB-DE6D-41D4-B10C-1325AF938E00}" dt="2025-04-15T07:12:02.375" v="5"/>
        <pc:sldMkLst>
          <pc:docMk/>
          <pc:sldMk cId="1671784978" sldId="830"/>
        </pc:sldMkLst>
        <pc:spChg chg="add del mod">
          <ac:chgData name="Michaux Stephane" userId="5f5cb0ac-c807-42ce-9a19-da2d9b96862e" providerId="ADAL" clId="{3FD2E4AB-DE6D-41D4-B10C-1325AF938E00}" dt="2025-04-15T07:11:12.289" v="4" actId="478"/>
          <ac:spMkLst>
            <pc:docMk/>
            <pc:sldMk cId="1671784978" sldId="830"/>
            <ac:spMk id="3" creationId="{C5E09A8E-67C9-77B4-352A-76BAC31A34DC}"/>
          </ac:spMkLst>
        </pc:spChg>
        <pc:spChg chg="mod">
          <ac:chgData name="Michaux Stephane" userId="5f5cb0ac-c807-42ce-9a19-da2d9b96862e" providerId="ADAL" clId="{3FD2E4AB-DE6D-41D4-B10C-1325AF938E00}" dt="2025-04-15T07:12:02.375" v="5"/>
          <ac:spMkLst>
            <pc:docMk/>
            <pc:sldMk cId="1671784978" sldId="830"/>
            <ac:spMk id="5" creationId="{CC38DD52-8EF1-4AFF-A449-A23D7C9D6755}"/>
          </ac:spMkLst>
        </pc:spChg>
        <pc:spChg chg="mod">
          <ac:chgData name="Michaux Stephane" userId="5f5cb0ac-c807-42ce-9a19-da2d9b96862e" providerId="ADAL" clId="{3FD2E4AB-DE6D-41D4-B10C-1325AF938E00}" dt="2025-04-15T07:11:04.912" v="2" actId="6549"/>
          <ac:spMkLst>
            <pc:docMk/>
            <pc:sldMk cId="1671784978" sldId="830"/>
            <ac:spMk id="9" creationId="{00000000-0000-0000-0000-000000000000}"/>
          </ac:spMkLst>
        </pc:spChg>
        <pc:spChg chg="del">
          <ac:chgData name="Michaux Stephane" userId="5f5cb0ac-c807-42ce-9a19-da2d9b96862e" providerId="ADAL" clId="{3FD2E4AB-DE6D-41D4-B10C-1325AF938E00}" dt="2025-04-15T07:11:10.468" v="3" actId="478"/>
          <ac:spMkLst>
            <pc:docMk/>
            <pc:sldMk cId="1671784978" sldId="830"/>
            <ac:spMk id="10" creationId="{00000000-0000-0000-0000-000000000000}"/>
          </ac:spMkLst>
        </pc:spChg>
      </pc:sldChg>
      <pc:sldChg chg="modSp mod">
        <pc:chgData name="Michaux Stephane" userId="5f5cb0ac-c807-42ce-9a19-da2d9b96862e" providerId="ADAL" clId="{3FD2E4AB-DE6D-41D4-B10C-1325AF938E00}" dt="2025-04-15T07:12:11.395" v="6" actId="20577"/>
        <pc:sldMkLst>
          <pc:docMk/>
          <pc:sldMk cId="2958695552" sldId="978"/>
        </pc:sldMkLst>
        <pc:spChg chg="mod">
          <ac:chgData name="Michaux Stephane" userId="5f5cb0ac-c807-42ce-9a19-da2d9b96862e" providerId="ADAL" clId="{3FD2E4AB-DE6D-41D4-B10C-1325AF938E00}" dt="2025-04-15T07:12:11.395" v="6" actId="20577"/>
          <ac:spMkLst>
            <pc:docMk/>
            <pc:sldMk cId="2958695552" sldId="978"/>
            <ac:spMk id="2" creationId="{00000000-0000-0000-0000-000000000000}"/>
          </ac:spMkLst>
        </pc:spChg>
      </pc:sldChg>
      <pc:sldChg chg="modSp mod">
        <pc:chgData name="Michaux Stephane" userId="5f5cb0ac-c807-42ce-9a19-da2d9b96862e" providerId="ADAL" clId="{3FD2E4AB-DE6D-41D4-B10C-1325AF938E00}" dt="2025-04-15T07:29:10.963" v="16" actId="20577"/>
        <pc:sldMkLst>
          <pc:docMk/>
          <pc:sldMk cId="2750280830" sldId="1132"/>
        </pc:sldMkLst>
        <pc:spChg chg="mod">
          <ac:chgData name="Michaux Stephane" userId="5f5cb0ac-c807-42ce-9a19-da2d9b96862e" providerId="ADAL" clId="{3FD2E4AB-DE6D-41D4-B10C-1325AF938E00}" dt="2025-04-15T07:29:10.963" v="16" actId="20577"/>
          <ac:spMkLst>
            <pc:docMk/>
            <pc:sldMk cId="2750280830" sldId="1132"/>
            <ac:spMk id="3" creationId="{223EF092-3E1A-4C72-8F0D-35CCF3E07B7F}"/>
          </ac:spMkLst>
        </pc:spChg>
      </pc:sldChg>
      <pc:sldChg chg="modSp mod">
        <pc:chgData name="Michaux Stephane" userId="5f5cb0ac-c807-42ce-9a19-da2d9b96862e" providerId="ADAL" clId="{3FD2E4AB-DE6D-41D4-B10C-1325AF938E00}" dt="2025-04-15T07:29:19.988" v="20" actId="20577"/>
        <pc:sldMkLst>
          <pc:docMk/>
          <pc:sldMk cId="2611407349" sldId="1134"/>
        </pc:sldMkLst>
        <pc:spChg chg="mod">
          <ac:chgData name="Michaux Stephane" userId="5f5cb0ac-c807-42ce-9a19-da2d9b96862e" providerId="ADAL" clId="{3FD2E4AB-DE6D-41D4-B10C-1325AF938E00}" dt="2025-04-15T07:29:19.988" v="20" actId="20577"/>
          <ac:spMkLst>
            <pc:docMk/>
            <pc:sldMk cId="2611407349" sldId="1134"/>
            <ac:spMk id="11" creationId="{9BD3EE28-EA32-4A89-889E-6D0476DFA3A5}"/>
          </ac:spMkLst>
        </pc:spChg>
      </pc:sldChg>
      <pc:sldChg chg="modSp mod">
        <pc:chgData name="Michaux Stephane" userId="5f5cb0ac-c807-42ce-9a19-da2d9b96862e" providerId="ADAL" clId="{3FD2E4AB-DE6D-41D4-B10C-1325AF938E00}" dt="2025-04-15T07:29:42.018" v="21" actId="6549"/>
        <pc:sldMkLst>
          <pc:docMk/>
          <pc:sldMk cId="4185043096" sldId="1135"/>
        </pc:sldMkLst>
        <pc:spChg chg="mod">
          <ac:chgData name="Michaux Stephane" userId="5f5cb0ac-c807-42ce-9a19-da2d9b96862e" providerId="ADAL" clId="{3FD2E4AB-DE6D-41D4-B10C-1325AF938E00}" dt="2025-04-15T07:29:42.018" v="21" actId="6549"/>
          <ac:spMkLst>
            <pc:docMk/>
            <pc:sldMk cId="4185043096" sldId="1135"/>
            <ac:spMk id="12" creationId="{49D289DE-B7E6-45B1-BADF-4B07A1E24411}"/>
          </ac:spMkLst>
        </pc:spChg>
      </pc:sldChg>
      <pc:sldChg chg="modSp mod">
        <pc:chgData name="Michaux Stephane" userId="5f5cb0ac-c807-42ce-9a19-da2d9b96862e" providerId="ADAL" clId="{3FD2E4AB-DE6D-41D4-B10C-1325AF938E00}" dt="2025-04-15T07:29:58.408" v="25" actId="20577"/>
        <pc:sldMkLst>
          <pc:docMk/>
          <pc:sldMk cId="1516249591" sldId="4987"/>
        </pc:sldMkLst>
        <pc:spChg chg="mod">
          <ac:chgData name="Michaux Stephane" userId="5f5cb0ac-c807-42ce-9a19-da2d9b96862e" providerId="ADAL" clId="{3FD2E4AB-DE6D-41D4-B10C-1325AF938E00}" dt="2025-04-15T07:29:58.408" v="25" actId="20577"/>
          <ac:spMkLst>
            <pc:docMk/>
            <pc:sldMk cId="1516249591" sldId="4987"/>
            <ac:spMk id="11" creationId="{E7C1D6BB-6323-44DB-8C03-A02DA2DA7277}"/>
          </ac:spMkLst>
        </pc:spChg>
      </pc:sldChg>
      <pc:sldChg chg="modSp mod">
        <pc:chgData name="Michaux Stephane" userId="5f5cb0ac-c807-42ce-9a19-da2d9b96862e" providerId="ADAL" clId="{3FD2E4AB-DE6D-41D4-B10C-1325AF938E00}" dt="2025-04-15T07:30:13.623" v="29" actId="20577"/>
        <pc:sldMkLst>
          <pc:docMk/>
          <pc:sldMk cId="466814907" sldId="4988"/>
        </pc:sldMkLst>
        <pc:spChg chg="mod">
          <ac:chgData name="Michaux Stephane" userId="5f5cb0ac-c807-42ce-9a19-da2d9b96862e" providerId="ADAL" clId="{3FD2E4AB-DE6D-41D4-B10C-1325AF938E00}" dt="2025-04-15T07:30:13.623" v="29" actId="20577"/>
          <ac:spMkLst>
            <pc:docMk/>
            <pc:sldMk cId="466814907" sldId="4988"/>
            <ac:spMk id="9" creationId="{F3F6BDBE-F9F5-407C-A680-2F26A52516B7}"/>
          </ac:spMkLst>
        </pc:spChg>
      </pc:sldChg>
      <pc:sldChg chg="modSp mod">
        <pc:chgData name="Michaux Stephane" userId="5f5cb0ac-c807-42ce-9a19-da2d9b96862e" providerId="ADAL" clId="{3FD2E4AB-DE6D-41D4-B10C-1325AF938E00}" dt="2025-04-15T07:30:43.068" v="39" actId="20577"/>
        <pc:sldMkLst>
          <pc:docMk/>
          <pc:sldMk cId="3751092812" sldId="4989"/>
        </pc:sldMkLst>
        <pc:spChg chg="mod">
          <ac:chgData name="Michaux Stephane" userId="5f5cb0ac-c807-42ce-9a19-da2d9b96862e" providerId="ADAL" clId="{3FD2E4AB-DE6D-41D4-B10C-1325AF938E00}" dt="2025-04-15T07:30:43.068" v="39" actId="20577"/>
          <ac:spMkLst>
            <pc:docMk/>
            <pc:sldMk cId="3751092812" sldId="4989"/>
            <ac:spMk id="10" creationId="{832B734C-F117-4AA5-9738-9E26A63F06BA}"/>
          </ac:spMkLst>
        </pc:spChg>
      </pc:sldChg>
      <pc:sldChg chg="modSp mod">
        <pc:chgData name="Michaux Stephane" userId="5f5cb0ac-c807-42ce-9a19-da2d9b96862e" providerId="ADAL" clId="{3FD2E4AB-DE6D-41D4-B10C-1325AF938E00}" dt="2025-04-15T07:37:28.342" v="145" actId="6549"/>
        <pc:sldMkLst>
          <pc:docMk/>
          <pc:sldMk cId="702345123" sldId="4992"/>
        </pc:sldMkLst>
        <pc:spChg chg="mod">
          <ac:chgData name="Michaux Stephane" userId="5f5cb0ac-c807-42ce-9a19-da2d9b96862e" providerId="ADAL" clId="{3FD2E4AB-DE6D-41D4-B10C-1325AF938E00}" dt="2025-04-15T07:37:28.342" v="145" actId="6549"/>
          <ac:spMkLst>
            <pc:docMk/>
            <pc:sldMk cId="702345123" sldId="4992"/>
            <ac:spMk id="27" creationId="{00800DFF-B7B5-4CD7-9E95-B61BFCCC701E}"/>
          </ac:spMkLst>
        </pc:spChg>
      </pc:sldChg>
      <pc:sldChg chg="modSp mod">
        <pc:chgData name="Michaux Stephane" userId="5f5cb0ac-c807-42ce-9a19-da2d9b96862e" providerId="ADAL" clId="{3FD2E4AB-DE6D-41D4-B10C-1325AF938E00}" dt="2025-04-15T07:38:17.318" v="159" actId="20577"/>
        <pc:sldMkLst>
          <pc:docMk/>
          <pc:sldMk cId="2524000779" sldId="4993"/>
        </pc:sldMkLst>
        <pc:spChg chg="mod">
          <ac:chgData name="Michaux Stephane" userId="5f5cb0ac-c807-42ce-9a19-da2d9b96862e" providerId="ADAL" clId="{3FD2E4AB-DE6D-41D4-B10C-1325AF938E00}" dt="2025-04-15T07:38:17.318" v="159" actId="20577"/>
          <ac:spMkLst>
            <pc:docMk/>
            <pc:sldMk cId="2524000779" sldId="4993"/>
            <ac:spMk id="8" creationId="{D57DFC77-CEF5-40B9-A093-B50F5E1528CD}"/>
          </ac:spMkLst>
        </pc:spChg>
      </pc:sldChg>
      <pc:sldChg chg="modSp mod">
        <pc:chgData name="Michaux Stephane" userId="5f5cb0ac-c807-42ce-9a19-da2d9b96862e" providerId="ADAL" clId="{3FD2E4AB-DE6D-41D4-B10C-1325AF938E00}" dt="2025-04-15T07:31:23.457" v="43" actId="20577"/>
        <pc:sldMkLst>
          <pc:docMk/>
          <pc:sldMk cId="75565743" sldId="4995"/>
        </pc:sldMkLst>
        <pc:spChg chg="mod">
          <ac:chgData name="Michaux Stephane" userId="5f5cb0ac-c807-42ce-9a19-da2d9b96862e" providerId="ADAL" clId="{3FD2E4AB-DE6D-41D4-B10C-1325AF938E00}" dt="2025-04-15T07:31:23.457" v="43" actId="20577"/>
          <ac:spMkLst>
            <pc:docMk/>
            <pc:sldMk cId="75565743" sldId="4995"/>
            <ac:spMk id="25" creationId="{7930397A-4738-41ED-BE2E-ACD9086DC120}"/>
          </ac:spMkLst>
        </pc:spChg>
      </pc:sldChg>
      <pc:sldChg chg="modSp mod">
        <pc:chgData name="Michaux Stephane" userId="5f5cb0ac-c807-42ce-9a19-da2d9b96862e" providerId="ADAL" clId="{3FD2E4AB-DE6D-41D4-B10C-1325AF938E00}" dt="2025-04-15T07:36:53.260" v="105" actId="6549"/>
        <pc:sldMkLst>
          <pc:docMk/>
          <pc:sldMk cId="532170866" sldId="4996"/>
        </pc:sldMkLst>
        <pc:spChg chg="mod">
          <ac:chgData name="Michaux Stephane" userId="5f5cb0ac-c807-42ce-9a19-da2d9b96862e" providerId="ADAL" clId="{3FD2E4AB-DE6D-41D4-B10C-1325AF938E00}" dt="2025-04-15T07:36:53.260" v="105" actId="6549"/>
          <ac:spMkLst>
            <pc:docMk/>
            <pc:sldMk cId="532170866" sldId="4996"/>
            <ac:spMk id="30" creationId="{D69FD0F0-3A53-4F35-9E28-265882F69497}"/>
          </ac:spMkLst>
        </pc:spChg>
      </pc:sldChg>
      <pc:sldChg chg="modSp mod">
        <pc:chgData name="Michaux Stephane" userId="5f5cb0ac-c807-42ce-9a19-da2d9b96862e" providerId="ADAL" clId="{3FD2E4AB-DE6D-41D4-B10C-1325AF938E00}" dt="2025-04-15T07:36:34.963" v="81" actId="6549"/>
        <pc:sldMkLst>
          <pc:docMk/>
          <pc:sldMk cId="46195672" sldId="4997"/>
        </pc:sldMkLst>
        <pc:spChg chg="mod">
          <ac:chgData name="Michaux Stephane" userId="5f5cb0ac-c807-42ce-9a19-da2d9b96862e" providerId="ADAL" clId="{3FD2E4AB-DE6D-41D4-B10C-1325AF938E00}" dt="2025-04-15T07:36:34.963" v="81" actId="6549"/>
          <ac:spMkLst>
            <pc:docMk/>
            <pc:sldMk cId="46195672" sldId="4997"/>
            <ac:spMk id="20" creationId="{CE2B5F32-A7D8-45A8-9BD2-FFF7889AA85C}"/>
          </ac:spMkLst>
        </pc:spChg>
      </pc:sldChg>
      <pc:sldChg chg="modSp mod">
        <pc:chgData name="Michaux Stephane" userId="5f5cb0ac-c807-42ce-9a19-da2d9b96862e" providerId="ADAL" clId="{3FD2E4AB-DE6D-41D4-B10C-1325AF938E00}" dt="2025-04-15T07:36:24.531" v="65" actId="20577"/>
        <pc:sldMkLst>
          <pc:docMk/>
          <pc:sldMk cId="1883066715" sldId="4998"/>
        </pc:sldMkLst>
        <pc:spChg chg="mod">
          <ac:chgData name="Michaux Stephane" userId="5f5cb0ac-c807-42ce-9a19-da2d9b96862e" providerId="ADAL" clId="{3FD2E4AB-DE6D-41D4-B10C-1325AF938E00}" dt="2025-04-15T07:36:24.531" v="65" actId="20577"/>
          <ac:spMkLst>
            <pc:docMk/>
            <pc:sldMk cId="1883066715" sldId="4998"/>
            <ac:spMk id="20" creationId="{21EF2EE8-CD9C-48C5-A2FD-97FFD60A623E}"/>
          </ac:spMkLst>
        </pc:spChg>
      </pc:sldChg>
      <pc:sldChg chg="modSp mod">
        <pc:chgData name="Michaux Stephane" userId="5f5cb0ac-c807-42ce-9a19-da2d9b96862e" providerId="ADAL" clId="{3FD2E4AB-DE6D-41D4-B10C-1325AF938E00}" dt="2025-04-15T07:37:00.676" v="113" actId="6549"/>
        <pc:sldMkLst>
          <pc:docMk/>
          <pc:sldMk cId="2184965235" sldId="5006"/>
        </pc:sldMkLst>
        <pc:spChg chg="mod">
          <ac:chgData name="Michaux Stephane" userId="5f5cb0ac-c807-42ce-9a19-da2d9b96862e" providerId="ADAL" clId="{3FD2E4AB-DE6D-41D4-B10C-1325AF938E00}" dt="2025-04-15T07:37:00.676" v="113" actId="6549"/>
          <ac:spMkLst>
            <pc:docMk/>
            <pc:sldMk cId="2184965235" sldId="5006"/>
            <ac:spMk id="110" creationId="{8AFA25A3-D587-4FEA-B9DB-1BE6CEA627C9}"/>
          </ac:spMkLst>
        </pc:spChg>
      </pc:sldChg>
      <pc:sldChg chg="modSp mod">
        <pc:chgData name="Michaux Stephane" userId="5f5cb0ac-c807-42ce-9a19-da2d9b96862e" providerId="ADAL" clId="{3FD2E4AB-DE6D-41D4-B10C-1325AF938E00}" dt="2025-04-15T07:37:21.286" v="137" actId="6549"/>
        <pc:sldMkLst>
          <pc:docMk/>
          <pc:sldMk cId="705895228" sldId="5009"/>
        </pc:sldMkLst>
        <pc:spChg chg="mod">
          <ac:chgData name="Michaux Stephane" userId="5f5cb0ac-c807-42ce-9a19-da2d9b96862e" providerId="ADAL" clId="{3FD2E4AB-DE6D-41D4-B10C-1325AF938E00}" dt="2025-04-15T07:37:21.286" v="137" actId="6549"/>
          <ac:spMkLst>
            <pc:docMk/>
            <pc:sldMk cId="705895228" sldId="5009"/>
            <ac:spMk id="101" creationId="{CA92310B-99DC-49CC-8747-E56B89586D27}"/>
          </ac:spMkLst>
        </pc:spChg>
      </pc:sldChg>
      <pc:sldChg chg="modSp mod">
        <pc:chgData name="Michaux Stephane" userId="5f5cb0ac-c807-42ce-9a19-da2d9b96862e" providerId="ADAL" clId="{3FD2E4AB-DE6D-41D4-B10C-1325AF938E00}" dt="2025-04-15T07:37:15.949" v="129" actId="6549"/>
        <pc:sldMkLst>
          <pc:docMk/>
          <pc:sldMk cId="1035642198" sldId="5010"/>
        </pc:sldMkLst>
        <pc:spChg chg="mod">
          <ac:chgData name="Michaux Stephane" userId="5f5cb0ac-c807-42ce-9a19-da2d9b96862e" providerId="ADAL" clId="{3FD2E4AB-DE6D-41D4-B10C-1325AF938E00}" dt="2025-04-15T07:37:15.949" v="129" actId="6549"/>
          <ac:spMkLst>
            <pc:docMk/>
            <pc:sldMk cId="1035642198" sldId="5010"/>
            <ac:spMk id="113" creationId="{F9B1E293-F4FE-4AB4-BAF1-D5AC927EA3CE}"/>
          </ac:spMkLst>
        </pc:spChg>
      </pc:sldChg>
      <pc:sldChg chg="modSp mod">
        <pc:chgData name="Michaux Stephane" userId="5f5cb0ac-c807-42ce-9a19-da2d9b96862e" providerId="ADAL" clId="{3FD2E4AB-DE6D-41D4-B10C-1325AF938E00}" dt="2025-04-15T07:37:07.196" v="121" actId="6549"/>
        <pc:sldMkLst>
          <pc:docMk/>
          <pc:sldMk cId="784024135" sldId="5011"/>
        </pc:sldMkLst>
        <pc:spChg chg="mod">
          <ac:chgData name="Michaux Stephane" userId="5f5cb0ac-c807-42ce-9a19-da2d9b96862e" providerId="ADAL" clId="{3FD2E4AB-DE6D-41D4-B10C-1325AF938E00}" dt="2025-04-15T07:37:07.196" v="121" actId="6549"/>
          <ac:spMkLst>
            <pc:docMk/>
            <pc:sldMk cId="784024135" sldId="5011"/>
            <ac:spMk id="15" creationId="{ED2D0567-92E9-4E4E-8943-3D0B4B8C6A5C}"/>
          </ac:spMkLst>
        </pc:spChg>
      </pc:sldChg>
      <pc:sldChg chg="modSp mod">
        <pc:chgData name="Michaux Stephane" userId="5f5cb0ac-c807-42ce-9a19-da2d9b96862e" providerId="ADAL" clId="{3FD2E4AB-DE6D-41D4-B10C-1325AF938E00}" dt="2025-04-15T07:38:25.800" v="167" actId="6549"/>
        <pc:sldMkLst>
          <pc:docMk/>
          <pc:sldMk cId="3454570778" sldId="5013"/>
        </pc:sldMkLst>
        <pc:spChg chg="mod">
          <ac:chgData name="Michaux Stephane" userId="5f5cb0ac-c807-42ce-9a19-da2d9b96862e" providerId="ADAL" clId="{3FD2E4AB-DE6D-41D4-B10C-1325AF938E00}" dt="2025-04-15T07:38:25.800" v="167" actId="6549"/>
          <ac:spMkLst>
            <pc:docMk/>
            <pc:sldMk cId="3454570778" sldId="5013"/>
            <ac:spMk id="8" creationId="{D57DFC77-CEF5-40B9-A093-B50F5E1528CD}"/>
          </ac:spMkLst>
        </pc:spChg>
      </pc:sldChg>
      <pc:sldChg chg="modSp mod">
        <pc:chgData name="Michaux Stephane" userId="5f5cb0ac-c807-42ce-9a19-da2d9b96862e" providerId="ADAL" clId="{3FD2E4AB-DE6D-41D4-B10C-1325AF938E00}" dt="2025-04-15T07:38:37.576" v="177" actId="6549"/>
        <pc:sldMkLst>
          <pc:docMk/>
          <pc:sldMk cId="604459414" sldId="5014"/>
        </pc:sldMkLst>
        <pc:spChg chg="mod">
          <ac:chgData name="Michaux Stephane" userId="5f5cb0ac-c807-42ce-9a19-da2d9b96862e" providerId="ADAL" clId="{3FD2E4AB-DE6D-41D4-B10C-1325AF938E00}" dt="2025-04-15T07:38:37.576" v="177" actId="6549"/>
          <ac:spMkLst>
            <pc:docMk/>
            <pc:sldMk cId="604459414" sldId="5014"/>
            <ac:spMk id="2" creationId="{238AF83A-AC91-4960-B28D-E35F96F5C6C0}"/>
          </ac:spMkLst>
        </pc:spChg>
      </pc:sldChg>
      <pc:sldChg chg="modSp mod">
        <pc:chgData name="Michaux Stephane" userId="5f5cb0ac-c807-42ce-9a19-da2d9b96862e" providerId="ADAL" clId="{3FD2E4AB-DE6D-41D4-B10C-1325AF938E00}" dt="2025-04-15T07:38:50.240" v="193" actId="6549"/>
        <pc:sldMkLst>
          <pc:docMk/>
          <pc:sldMk cId="2816934050" sldId="5015"/>
        </pc:sldMkLst>
        <pc:spChg chg="mod">
          <ac:chgData name="Michaux Stephane" userId="5f5cb0ac-c807-42ce-9a19-da2d9b96862e" providerId="ADAL" clId="{3FD2E4AB-DE6D-41D4-B10C-1325AF938E00}" dt="2025-04-15T07:38:50.240" v="193" actId="6549"/>
          <ac:spMkLst>
            <pc:docMk/>
            <pc:sldMk cId="2816934050" sldId="5015"/>
            <ac:spMk id="2" creationId="{238AF83A-AC91-4960-B28D-E35F96F5C6C0}"/>
          </ac:spMkLst>
        </pc:spChg>
      </pc:sldChg>
      <pc:sldChg chg="modSp mod">
        <pc:chgData name="Michaux Stephane" userId="5f5cb0ac-c807-42ce-9a19-da2d9b96862e" providerId="ADAL" clId="{3FD2E4AB-DE6D-41D4-B10C-1325AF938E00}" dt="2025-04-15T07:38:43.327" v="185" actId="6549"/>
        <pc:sldMkLst>
          <pc:docMk/>
          <pc:sldMk cId="2220194528" sldId="5016"/>
        </pc:sldMkLst>
        <pc:spChg chg="mod">
          <ac:chgData name="Michaux Stephane" userId="5f5cb0ac-c807-42ce-9a19-da2d9b96862e" providerId="ADAL" clId="{3FD2E4AB-DE6D-41D4-B10C-1325AF938E00}" dt="2025-04-15T07:38:43.327" v="185" actId="6549"/>
          <ac:spMkLst>
            <pc:docMk/>
            <pc:sldMk cId="2220194528" sldId="5016"/>
            <ac:spMk id="2" creationId="{238AF83A-AC91-4960-B28D-E35F96F5C6C0}"/>
          </ac:spMkLst>
        </pc:spChg>
      </pc:sldChg>
      <pc:sldChg chg="modSp mod">
        <pc:chgData name="Michaux Stephane" userId="5f5cb0ac-c807-42ce-9a19-da2d9b96862e" providerId="ADAL" clId="{3FD2E4AB-DE6D-41D4-B10C-1325AF938E00}" dt="2025-04-15T07:38:59.073" v="201" actId="6549"/>
        <pc:sldMkLst>
          <pc:docMk/>
          <pc:sldMk cId="3484060368" sldId="5017"/>
        </pc:sldMkLst>
        <pc:spChg chg="mod">
          <ac:chgData name="Michaux Stephane" userId="5f5cb0ac-c807-42ce-9a19-da2d9b96862e" providerId="ADAL" clId="{3FD2E4AB-DE6D-41D4-B10C-1325AF938E00}" dt="2025-04-15T07:38:59.073" v="201" actId="6549"/>
          <ac:spMkLst>
            <pc:docMk/>
            <pc:sldMk cId="3484060368" sldId="5017"/>
            <ac:spMk id="2" creationId="{238AF83A-AC91-4960-B28D-E35F96F5C6C0}"/>
          </ac:spMkLst>
        </pc:spChg>
      </pc:sldChg>
      <pc:sldChg chg="modSp mod">
        <pc:chgData name="Michaux Stephane" userId="5f5cb0ac-c807-42ce-9a19-da2d9b96862e" providerId="ADAL" clId="{3FD2E4AB-DE6D-41D4-B10C-1325AF938E00}" dt="2025-04-15T07:36:40.948" v="89" actId="6549"/>
        <pc:sldMkLst>
          <pc:docMk/>
          <pc:sldMk cId="3562914294" sldId="5018"/>
        </pc:sldMkLst>
        <pc:spChg chg="mod">
          <ac:chgData name="Michaux Stephane" userId="5f5cb0ac-c807-42ce-9a19-da2d9b96862e" providerId="ADAL" clId="{3FD2E4AB-DE6D-41D4-B10C-1325AF938E00}" dt="2025-04-15T07:36:40.948" v="89" actId="6549"/>
          <ac:spMkLst>
            <pc:docMk/>
            <pc:sldMk cId="3562914294" sldId="5018"/>
            <ac:spMk id="19" creationId="{5CEE2093-F887-4C1D-A9A4-9596EF1B4FC4}"/>
          </ac:spMkLst>
        </pc:spChg>
      </pc:sldChg>
      <pc:sldChg chg="modSp mod">
        <pc:chgData name="Michaux Stephane" userId="5f5cb0ac-c807-42ce-9a19-da2d9b96862e" providerId="ADAL" clId="{3FD2E4AB-DE6D-41D4-B10C-1325AF938E00}" dt="2025-04-15T07:36:29.013" v="73" actId="6549"/>
        <pc:sldMkLst>
          <pc:docMk/>
          <pc:sldMk cId="2966432165" sldId="5019"/>
        </pc:sldMkLst>
        <pc:spChg chg="mod">
          <ac:chgData name="Michaux Stephane" userId="5f5cb0ac-c807-42ce-9a19-da2d9b96862e" providerId="ADAL" clId="{3FD2E4AB-DE6D-41D4-B10C-1325AF938E00}" dt="2025-04-15T07:36:29.013" v="73" actId="6549"/>
          <ac:spMkLst>
            <pc:docMk/>
            <pc:sldMk cId="2966432165" sldId="5019"/>
            <ac:spMk id="23" creationId="{AF199A02-2E0A-4AFC-A035-2F73682EA75B}"/>
          </ac:spMkLst>
        </pc:spChg>
      </pc:sldChg>
      <pc:sldChg chg="modSp mod">
        <pc:chgData name="Michaux Stephane" userId="5f5cb0ac-c807-42ce-9a19-da2d9b96862e" providerId="ADAL" clId="{3FD2E4AB-DE6D-41D4-B10C-1325AF938E00}" dt="2025-04-15T07:36:46.499" v="97" actId="6549"/>
        <pc:sldMkLst>
          <pc:docMk/>
          <pc:sldMk cId="1996583040" sldId="5020"/>
        </pc:sldMkLst>
        <pc:spChg chg="mod">
          <ac:chgData name="Michaux Stephane" userId="5f5cb0ac-c807-42ce-9a19-da2d9b96862e" providerId="ADAL" clId="{3FD2E4AB-DE6D-41D4-B10C-1325AF938E00}" dt="2025-04-15T07:36:46.499" v="97" actId="6549"/>
          <ac:spMkLst>
            <pc:docMk/>
            <pc:sldMk cId="1996583040" sldId="5020"/>
            <ac:spMk id="31" creationId="{FBB0823A-25B2-494D-A0B1-99A2C8FB91B1}"/>
          </ac:spMkLst>
        </pc:spChg>
      </pc:sldChg>
      <pc:sldChg chg="modSp mod">
        <pc:chgData name="Michaux Stephane" userId="5f5cb0ac-c807-42ce-9a19-da2d9b96862e" providerId="ADAL" clId="{3FD2E4AB-DE6D-41D4-B10C-1325AF938E00}" dt="2025-04-15T07:36:17.188" v="55" actId="6549"/>
        <pc:sldMkLst>
          <pc:docMk/>
          <pc:sldMk cId="1848130035" sldId="5021"/>
        </pc:sldMkLst>
        <pc:spChg chg="mod">
          <ac:chgData name="Michaux Stephane" userId="5f5cb0ac-c807-42ce-9a19-da2d9b96862e" providerId="ADAL" clId="{3FD2E4AB-DE6D-41D4-B10C-1325AF938E00}" dt="2025-04-15T07:36:17.188" v="55" actId="6549"/>
          <ac:spMkLst>
            <pc:docMk/>
            <pc:sldMk cId="1848130035" sldId="5021"/>
            <ac:spMk id="26" creationId="{4FD3E389-270F-4D71-ACFD-FC885203A2AE}"/>
          </ac:spMkLst>
        </pc:spChg>
      </pc:sldChg>
      <pc:sldChg chg="modSp mod">
        <pc:chgData name="Michaux Stephane" userId="5f5cb0ac-c807-42ce-9a19-da2d9b96862e" providerId="ADAL" clId="{3FD2E4AB-DE6D-41D4-B10C-1325AF938E00}" dt="2025-04-15T07:36:11.972" v="47" actId="20577"/>
        <pc:sldMkLst>
          <pc:docMk/>
          <pc:sldMk cId="2488078727" sldId="5022"/>
        </pc:sldMkLst>
        <pc:spChg chg="mod">
          <ac:chgData name="Michaux Stephane" userId="5f5cb0ac-c807-42ce-9a19-da2d9b96862e" providerId="ADAL" clId="{3FD2E4AB-DE6D-41D4-B10C-1325AF938E00}" dt="2025-04-15T07:36:11.972" v="47" actId="20577"/>
          <ac:spMkLst>
            <pc:docMk/>
            <pc:sldMk cId="2488078727" sldId="5022"/>
            <ac:spMk id="21" creationId="{9B96FD36-CFDA-49A8-8BED-9E80C87BE1D3}"/>
          </ac:spMkLst>
        </pc:spChg>
      </pc:sldChg>
      <pc:sldChg chg="addSp delSp modSp mod">
        <pc:chgData name="Michaux Stephane" userId="5f5cb0ac-c807-42ce-9a19-da2d9b96862e" providerId="ADAL" clId="{3FD2E4AB-DE6D-41D4-B10C-1325AF938E00}" dt="2025-04-15T07:38:03.401" v="150" actId="20577"/>
        <pc:sldMkLst>
          <pc:docMk/>
          <pc:sldMk cId="3942812050" sldId="5024"/>
        </pc:sldMkLst>
        <pc:spChg chg="add del mod">
          <ac:chgData name="Michaux Stephane" userId="5f5cb0ac-c807-42ce-9a19-da2d9b96862e" providerId="ADAL" clId="{3FD2E4AB-DE6D-41D4-B10C-1325AF938E00}" dt="2025-04-15T07:38:03.401" v="150" actId="20577"/>
          <ac:spMkLst>
            <pc:docMk/>
            <pc:sldMk cId="3942812050" sldId="5024"/>
            <ac:spMk id="2" creationId="{00000000-0000-0000-0000-000000000000}"/>
          </ac:spMkLst>
        </pc:spChg>
        <pc:spChg chg="add del mod">
          <ac:chgData name="Michaux Stephane" userId="5f5cb0ac-c807-42ce-9a19-da2d9b96862e" providerId="ADAL" clId="{3FD2E4AB-DE6D-41D4-B10C-1325AF938E00}" dt="2025-04-15T07:38:01.640" v="149" actId="478"/>
          <ac:spMkLst>
            <pc:docMk/>
            <pc:sldMk cId="3942812050" sldId="5024"/>
            <ac:spMk id="5" creationId="{2EFBC97C-3EB0-E4A8-A841-0CB984DCA5E7}"/>
          </ac:spMkLst>
        </pc:spChg>
      </pc:sldChg>
      <pc:sldChg chg="modSp mod">
        <pc:chgData name="Michaux Stephane" userId="5f5cb0ac-c807-42ce-9a19-da2d9b96862e" providerId="ADAL" clId="{3FD2E4AB-DE6D-41D4-B10C-1325AF938E00}" dt="2025-04-15T07:38:10.631" v="151" actId="20577"/>
        <pc:sldMkLst>
          <pc:docMk/>
          <pc:sldMk cId="3462432948" sldId="5025"/>
        </pc:sldMkLst>
        <pc:spChg chg="mod">
          <ac:chgData name="Michaux Stephane" userId="5f5cb0ac-c807-42ce-9a19-da2d9b96862e" providerId="ADAL" clId="{3FD2E4AB-DE6D-41D4-B10C-1325AF938E00}" dt="2025-04-15T07:38:10.631" v="151" actId="20577"/>
          <ac:spMkLst>
            <pc:docMk/>
            <pc:sldMk cId="3462432948" sldId="5025"/>
            <ac:spMk id="2" creationId="{00000000-0000-0000-0000-000000000000}"/>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669430774278213"/>
          <c:y val="6.4020477285141306E-2"/>
          <c:w val="0.34805142904212483"/>
          <c:h val="0.79864982223883096"/>
        </c:manualLayout>
      </c:layout>
      <c:doughnutChart>
        <c:varyColors val="1"/>
        <c:ser>
          <c:idx val="0"/>
          <c:order val="0"/>
          <c:tx>
            <c:strRef>
              <c:f>Blad1!$B$1</c:f>
              <c:strCache>
                <c:ptCount val="1"/>
                <c:pt idx="0">
                  <c:v>Content</c:v>
                </c:pt>
              </c:strCache>
            </c:strRef>
          </c:tx>
          <c:dPt>
            <c:idx val="0"/>
            <c:bubble3D val="0"/>
            <c:spPr>
              <a:solidFill>
                <a:schemeClr val="bg2"/>
              </a:solidFill>
              <a:ln w="19050">
                <a:solidFill>
                  <a:schemeClr val="lt1"/>
                </a:solidFill>
              </a:ln>
              <a:effectLst/>
            </c:spPr>
            <c:extLst>
              <c:ext xmlns:c16="http://schemas.microsoft.com/office/drawing/2014/chart" uri="{C3380CC4-5D6E-409C-BE32-E72D297353CC}">
                <c16:uniqueId val="{00000001-379D-4A31-B152-16E17B9B2E51}"/>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379D-4A31-B152-16E17B9B2E51}"/>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379D-4A31-B152-16E17B9B2E51}"/>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379D-4A31-B152-16E17B9B2E51}"/>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Blad1!$A$2:$A$5</c:f>
              <c:strCache>
                <c:ptCount val="4"/>
                <c:pt idx="0">
                  <c:v>Info 1</c:v>
                </c:pt>
                <c:pt idx="1">
                  <c:v>Info 2</c:v>
                </c:pt>
                <c:pt idx="2">
                  <c:v>Info 3</c:v>
                </c:pt>
                <c:pt idx="3">
                  <c:v>Info 4</c:v>
                </c:pt>
              </c:strCache>
            </c:strRef>
          </c:cat>
          <c:val>
            <c:numRef>
              <c:f>Blad1!$B$2:$B$5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379D-4A31-B152-16E17B9B2E51}"/>
            </c:ext>
          </c:extLst>
        </c:ser>
        <c:dLbls>
          <c:showLegendKey val="0"/>
          <c:showVal val="0"/>
          <c:showCatName val="0"/>
          <c:showSerName val="0"/>
          <c:showPercent val="1"/>
          <c:showBubbleSize val="0"/>
          <c:showLeaderLines val="1"/>
        </c:dLbls>
        <c:firstSliceAng val="0"/>
        <c:holeSize val="75"/>
      </c:doughnutChart>
      <c:spPr>
        <a:noFill/>
        <a:ln w="25400">
          <a:noFill/>
        </a:ln>
        <a:effectLst/>
      </c:spPr>
    </c:plotArea>
    <c:legend>
      <c:legendPos val="b"/>
      <c:layout>
        <c:manualLayout>
          <c:xMode val="edge"/>
          <c:yMode val="edge"/>
          <c:x val="0.17686950459317588"/>
          <c:y val="0.94075897558207255"/>
          <c:w val="0.64382386212338205"/>
          <c:h val="5.9241106982515265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accent2"/>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Blad1!$B$1</c:f>
              <c:strCache>
                <c:ptCount val="1"/>
                <c:pt idx="0">
                  <c:v>Info 1</c:v>
                </c:pt>
              </c:strCache>
            </c:strRef>
          </c:tx>
          <c:spPr>
            <a:solidFill>
              <a:schemeClr val="bg2"/>
            </a:solidFill>
            <a:ln>
              <a:noFill/>
            </a:ln>
            <a:effectLst/>
          </c:spPr>
          <c:invertIfNegative val="0"/>
          <c:cat>
            <c:strRef>
              <c:f>Blad1!$A$2:$A$5</c:f>
              <c:strCache>
                <c:ptCount val="4"/>
                <c:pt idx="0">
                  <c:v>Category 1</c:v>
                </c:pt>
                <c:pt idx="1">
                  <c:v>Category 2</c:v>
                </c:pt>
                <c:pt idx="2">
                  <c:v>Category 3</c:v>
                </c:pt>
                <c:pt idx="3">
                  <c:v>Category 4</c:v>
                </c:pt>
              </c:strCache>
            </c:strRef>
          </c:cat>
          <c:val>
            <c:numRef>
              <c:f>Blad1!$B$2:$B$5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D263-4A30-B373-70E72F91DFD9}"/>
            </c:ext>
          </c:extLst>
        </c:ser>
        <c:ser>
          <c:idx val="1"/>
          <c:order val="1"/>
          <c:tx>
            <c:strRef>
              <c:f>Blad1!$C$1</c:f>
              <c:strCache>
                <c:ptCount val="1"/>
                <c:pt idx="0">
                  <c:v>Info 2</c:v>
                </c:pt>
              </c:strCache>
            </c:strRef>
          </c:tx>
          <c:spPr>
            <a:solidFill>
              <a:schemeClr val="accent2"/>
            </a:solidFill>
            <a:ln>
              <a:noFill/>
            </a:ln>
            <a:effectLst/>
          </c:spPr>
          <c:invertIfNegative val="0"/>
          <c:cat>
            <c:strRef>
              <c:f>Blad1!$A$2:$A$5</c:f>
              <c:strCache>
                <c:ptCount val="4"/>
                <c:pt idx="0">
                  <c:v>Category 1</c:v>
                </c:pt>
                <c:pt idx="1">
                  <c:v>Category 2</c:v>
                </c:pt>
                <c:pt idx="2">
                  <c:v>Category 3</c:v>
                </c:pt>
                <c:pt idx="3">
                  <c:v>Category 4</c:v>
                </c:pt>
              </c:strCache>
            </c:strRef>
          </c:cat>
          <c:val>
            <c:numRef>
              <c:f>Blad1!$C$2:$C$5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D263-4A30-B373-70E72F91DFD9}"/>
            </c:ext>
          </c:extLst>
        </c:ser>
        <c:ser>
          <c:idx val="2"/>
          <c:order val="2"/>
          <c:tx>
            <c:strRef>
              <c:f>Blad1!$D$1</c:f>
              <c:strCache>
                <c:ptCount val="1"/>
                <c:pt idx="0">
                  <c:v>Info 3</c:v>
                </c:pt>
              </c:strCache>
            </c:strRef>
          </c:tx>
          <c:spPr>
            <a:solidFill>
              <a:schemeClr val="accent3"/>
            </a:solidFill>
            <a:ln>
              <a:noFill/>
            </a:ln>
            <a:effectLst/>
          </c:spPr>
          <c:invertIfNegative val="0"/>
          <c:cat>
            <c:strRef>
              <c:f>Blad1!$A$2:$A$5</c:f>
              <c:strCache>
                <c:ptCount val="4"/>
                <c:pt idx="0">
                  <c:v>Category 1</c:v>
                </c:pt>
                <c:pt idx="1">
                  <c:v>Category 2</c:v>
                </c:pt>
                <c:pt idx="2">
                  <c:v>Category 3</c:v>
                </c:pt>
                <c:pt idx="3">
                  <c:v>Category 4</c:v>
                </c:pt>
              </c:strCache>
            </c:strRef>
          </c:cat>
          <c:val>
            <c:numRef>
              <c:f>Blad1!$D$2:$D$5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D263-4A30-B373-70E72F91DFD9}"/>
            </c:ext>
          </c:extLst>
        </c:ser>
        <c:dLbls>
          <c:showLegendKey val="0"/>
          <c:showVal val="0"/>
          <c:showCatName val="0"/>
          <c:showSerName val="0"/>
          <c:showPercent val="0"/>
          <c:showBubbleSize val="0"/>
        </c:dLbls>
        <c:gapWidth val="219"/>
        <c:overlap val="-27"/>
        <c:axId val="445526527"/>
        <c:axId val="446502015"/>
      </c:barChart>
      <c:catAx>
        <c:axId val="4455265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446502015"/>
        <c:crosses val="autoZero"/>
        <c:auto val="1"/>
        <c:lblAlgn val="ctr"/>
        <c:lblOffset val="100"/>
        <c:noMultiLvlLbl val="0"/>
      </c:catAx>
      <c:valAx>
        <c:axId val="44650201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445526527"/>
        <c:crosses val="autoZero"/>
        <c:crossBetween val="between"/>
      </c:valAx>
      <c:spPr>
        <a:noFill/>
        <a:ln>
          <a:noFill/>
        </a:ln>
        <a:effectLst/>
      </c:spPr>
    </c:plotArea>
    <c:legend>
      <c:legendPos val="b"/>
      <c:layout>
        <c:manualLayout>
          <c:xMode val="edge"/>
          <c:yMode val="edge"/>
          <c:x val="0.35656188484251966"/>
          <c:y val="0.94359979722392262"/>
          <c:w val="0.28375110728346459"/>
          <c:h val="5.3771827964421696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534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50443" y="0"/>
            <a:ext cx="2945659" cy="495348"/>
          </a:xfrm>
          <a:prstGeom prst="rect">
            <a:avLst/>
          </a:prstGeom>
        </p:spPr>
        <p:txBody>
          <a:bodyPr vert="horz" lIns="91440" tIns="45720" rIns="91440" bIns="45720" rtlCol="0"/>
          <a:lstStyle>
            <a:lvl1pPr algn="r">
              <a:defRPr sz="1200"/>
            </a:lvl1pPr>
          </a:lstStyle>
          <a:p>
            <a:fld id="{625640B5-F1E4-CB44-89AF-B521291F69F7}" type="datetimeFigureOut">
              <a:rPr lang="nl-BE" smtClean="0"/>
              <a:t>15/04/2025</a:t>
            </a:fld>
            <a:endParaRPr lang="nl-BE"/>
          </a:p>
        </p:txBody>
      </p:sp>
      <p:sp>
        <p:nvSpPr>
          <p:cNvPr id="4" name="Tijdelijke aanduiding voor dia-afbeelding 3"/>
          <p:cNvSpPr>
            <a:spLocks noGrp="1" noRot="1" noChangeAspect="1"/>
          </p:cNvSpPr>
          <p:nvPr>
            <p:ph type="sldImg" idx="2"/>
          </p:nvPr>
        </p:nvSpPr>
        <p:spPr>
          <a:xfrm>
            <a:off x="438150" y="1235075"/>
            <a:ext cx="5921375" cy="3330575"/>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79768" y="4751219"/>
            <a:ext cx="5438140" cy="3887361"/>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9377318"/>
            <a:ext cx="2945659" cy="495347"/>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50443" y="9377318"/>
            <a:ext cx="2945659" cy="495347"/>
          </a:xfrm>
          <a:prstGeom prst="rect">
            <a:avLst/>
          </a:prstGeom>
        </p:spPr>
        <p:txBody>
          <a:bodyPr vert="horz" lIns="91440" tIns="45720" rIns="91440" bIns="45720" rtlCol="0" anchor="b"/>
          <a:lstStyle>
            <a:lvl1pPr algn="r">
              <a:defRPr sz="1200"/>
            </a:lvl1pPr>
          </a:lstStyle>
          <a:p>
            <a:fld id="{6DC0A393-39A7-5C44-9942-E5E6E3DB97A7}" type="slidenum">
              <a:rPr lang="nl-BE" smtClean="0"/>
              <a:t>‹N°›</a:t>
            </a:fld>
            <a:endParaRPr lang="nl-BE"/>
          </a:p>
        </p:txBody>
      </p:sp>
    </p:spTree>
    <p:extLst>
      <p:ext uri="{BB962C8B-B14F-4D97-AF65-F5344CB8AC3E}">
        <p14:creationId xmlns:p14="http://schemas.microsoft.com/office/powerpoint/2010/main" val="37592223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66700" y="803275"/>
            <a:ext cx="7143750" cy="4019550"/>
          </a:xfrm>
        </p:spPr>
      </p:sp>
      <p:sp>
        <p:nvSpPr>
          <p:cNvPr id="3" name="Espace réservé des notes 2"/>
          <p:cNvSpPr>
            <a:spLocks noGrp="1"/>
          </p:cNvSpPr>
          <p:nvPr>
            <p:ph type="body" idx="1"/>
          </p:nvPr>
        </p:nvSpPr>
        <p:spPr/>
        <p:txBody>
          <a:bodyPr/>
          <a:lstStyle/>
          <a:p>
            <a:endParaRPr lang="fr-BE" dirty="0"/>
          </a:p>
        </p:txBody>
      </p:sp>
    </p:spTree>
    <p:extLst>
      <p:ext uri="{BB962C8B-B14F-4D97-AF65-F5344CB8AC3E}">
        <p14:creationId xmlns:p14="http://schemas.microsoft.com/office/powerpoint/2010/main" val="27387728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lvl="0" indent="0" fontAlgn="base">
              <a:lnSpc>
                <a:spcPct val="115000"/>
              </a:lnSpc>
              <a:buSzPts val="1400"/>
              <a:buFont typeface="+mj-lt"/>
              <a:buNone/>
            </a:pPr>
            <a:r>
              <a:rPr lang="fr-BE" sz="1400" b="1" u="none" strike="noStrike" kern="0" cap="all" spc="0">
                <a:ln>
                  <a:noFill/>
                </a:ln>
                <a:solidFill>
                  <a:srgbClr val="0070C0"/>
                </a:solidFill>
                <a:effectLst>
                  <a:glow>
                    <a:srgbClr val="000000"/>
                  </a:glow>
                  <a:outerShdw sx="0" sy="0">
                    <a:srgbClr val="000000"/>
                  </a:outerShdw>
                  <a:reflection stA="0" endPos="0" fadeDir="0" sx="0" sy="0"/>
                </a:effectLst>
                <a:latin typeface="Calibri" panose="020F0502020204030204" pitchFamily="34" charset="0"/>
                <a:ea typeface="Times New Roman" panose="02020603050405020304" pitchFamily="18" charset="0"/>
                <a:cs typeface="Times New Roman" panose="02020603050405020304" pitchFamily="18" charset="0"/>
              </a:rPr>
              <a:t>1. Préparation des travaux</a:t>
            </a:r>
            <a:endParaRPr lang="fr-FR" sz="1800" b="1" u="none" strike="noStrike" kern="0" cap="all" spc="0">
              <a:ln>
                <a:noFill/>
              </a:ln>
              <a:solidFill>
                <a:srgbClr val="0070C0"/>
              </a:solidFill>
              <a:effectLst>
                <a:glow>
                  <a:srgbClr val="000000"/>
                </a:glow>
                <a:outerShdw sx="0" sy="0">
                  <a:srgbClr val="000000"/>
                </a:outerShdw>
                <a:reflection stA="0" endPos="0" fadeDir="0" sx="0" sy="0"/>
              </a:effectLst>
              <a:latin typeface="Calibri" panose="020F0502020204030204" pitchFamily="34" charset="0"/>
              <a:ea typeface="Times New Roman" panose="02020603050405020304" pitchFamily="18" charset="0"/>
              <a:cs typeface="Times New Roman" panose="02020603050405020304" pitchFamily="18" charset="0"/>
            </a:endParaRPr>
          </a:p>
          <a:p>
            <a:pPr algn="just"/>
            <a:r>
              <a:rPr lang="fr-FR" sz="1100">
                <a:effectLst/>
                <a:latin typeface="Calibri" panose="020F0502020204030204" pitchFamily="34" charset="0"/>
                <a:ea typeface="Calibri" panose="020F0502020204030204" pitchFamily="34" charset="0"/>
                <a:cs typeface="Times New Roman" panose="02020603050405020304" pitchFamily="18" charset="0"/>
              </a:rPr>
              <a:t> </a:t>
            </a:r>
          </a:p>
          <a:p>
            <a:pPr algn="just"/>
            <a:r>
              <a:rPr lang="fr-FR" sz="1100">
                <a:effectLst/>
                <a:latin typeface="Calibri" panose="020F0502020204030204" pitchFamily="34" charset="0"/>
                <a:ea typeface="Calibri" panose="020F0502020204030204" pitchFamily="34" charset="0"/>
                <a:cs typeface="Times New Roman" panose="02020603050405020304" pitchFamily="18" charset="0"/>
              </a:rPr>
              <a:t>Lors de la préparation des travaux, le délégué d’</a:t>
            </a:r>
            <a:r>
              <a:rPr lang="fr-FR" sz="1100" err="1">
                <a:effectLst/>
                <a:latin typeface="Calibri" panose="020F0502020204030204" pitchFamily="34" charset="0"/>
                <a:ea typeface="Calibri" panose="020F0502020204030204" pitchFamily="34" charset="0"/>
                <a:cs typeface="Times New Roman" panose="02020603050405020304" pitchFamily="18" charset="0"/>
              </a:rPr>
              <a:t>Infrabel</a:t>
            </a:r>
            <a:r>
              <a:rPr lang="fr-FR" sz="1100">
                <a:effectLst/>
                <a:latin typeface="Calibri" panose="020F0502020204030204" pitchFamily="34" charset="0"/>
                <a:ea typeface="Calibri" panose="020F0502020204030204" pitchFamily="34" charset="0"/>
                <a:cs typeface="Times New Roman" panose="02020603050405020304" pitchFamily="18" charset="0"/>
              </a:rPr>
              <a:t> (fonctionnaire dirigeant) veillera à communiquer à l’entrepreneur/prestataire de service tous les documents de préparation (BNX, ILT, plans schématiques...) lui permettant de préparer la demande d’autorisation de travail.</a:t>
            </a:r>
          </a:p>
          <a:p>
            <a:pPr algn="just"/>
            <a:r>
              <a:rPr lang="fr-BE" sz="1100">
                <a:effectLst/>
                <a:latin typeface="Calibri" panose="020F0502020204030204" pitchFamily="34" charset="0"/>
                <a:ea typeface="Calibri" panose="020F0502020204030204" pitchFamily="34" charset="0"/>
                <a:cs typeface="Times New Roman" panose="02020603050405020304" pitchFamily="18" charset="0"/>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p>
            <a:pPr algn="just"/>
            <a:r>
              <a:rPr lang="fr-FR" sz="1100">
                <a:effectLst/>
                <a:latin typeface="Calibri" panose="020F0502020204030204" pitchFamily="34" charset="0"/>
                <a:ea typeface="Calibri" panose="020F0502020204030204" pitchFamily="34" charset="0"/>
                <a:cs typeface="Times New Roman" panose="02020603050405020304" pitchFamily="18" charset="0"/>
              </a:rPr>
              <a:t>L’entrepreneur/prestataire de service veillera à ce que son personnel dispose de ces documents de préparation.</a:t>
            </a:r>
          </a:p>
          <a:p>
            <a:pPr algn="just"/>
            <a:endParaRPr lang="fr-BE" sz="1100" b="1" u="none" strike="noStrike" kern="0" cap="all" spc="0">
              <a:ln>
                <a:noFill/>
              </a:ln>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just"/>
            <a:r>
              <a:rPr lang="fr-BE" sz="1100" b="1" u="none" strike="noStrike" kern="0" cap="all" spc="0">
                <a:ln>
                  <a:noFill/>
                </a:ln>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2. </a:t>
            </a:r>
            <a:r>
              <a:rPr lang="fr-BE" sz="1400" b="1" u="none" strike="noStrike" kern="0" cap="all" spc="0">
                <a:ln>
                  <a:noFill/>
                </a:ln>
                <a:solidFill>
                  <a:srgbClr val="0070C0"/>
                </a:solidFill>
                <a:effectLst>
                  <a:glow>
                    <a:srgbClr val="000000"/>
                  </a:glow>
                  <a:outerShdw sx="0" sy="0">
                    <a:srgbClr val="000000"/>
                  </a:outerShdw>
                  <a:reflection stA="0" endPos="0" fadeDir="0" sx="0" sy="0"/>
                </a:effectLst>
                <a:latin typeface="Calibri" panose="020F0502020204030204" pitchFamily="34" charset="0"/>
                <a:ea typeface="Times New Roman" panose="02020603050405020304" pitchFamily="18" charset="0"/>
                <a:cs typeface="Times New Roman" panose="02020603050405020304" pitchFamily="18" charset="0"/>
              </a:rPr>
              <a:t>CONCERTATION préalable “ENTREPRENEUR OU PRESTATAIRE DE SERVICE / DÉLÉGUÉ INFRABEL”</a:t>
            </a:r>
            <a:endParaRPr lang="fr-FR" sz="1800" b="1" u="none" strike="noStrike" kern="0" cap="all" spc="0">
              <a:ln>
                <a:noFill/>
              </a:ln>
              <a:solidFill>
                <a:srgbClr val="0070C0"/>
              </a:solidFill>
              <a:effectLst>
                <a:glow>
                  <a:srgbClr val="000000"/>
                </a:glow>
                <a:outerShdw sx="0" sy="0">
                  <a:srgbClr val="000000"/>
                </a:outerShdw>
                <a:reflection stA="0" endPos="0" fadeDir="0" sx="0" sy="0"/>
              </a:effectLst>
              <a:latin typeface="Calibri" panose="020F0502020204030204" pitchFamily="34" charset="0"/>
              <a:ea typeface="Times New Roman" panose="02020603050405020304" pitchFamily="18" charset="0"/>
              <a:cs typeface="Times New Roman" panose="02020603050405020304" pitchFamily="18" charset="0"/>
            </a:endParaRPr>
          </a:p>
          <a:p>
            <a:pPr algn="just"/>
            <a:r>
              <a:rPr lang="fr-FR" sz="1100">
                <a:effectLst/>
                <a:latin typeface="Calibri" panose="020F0502020204030204" pitchFamily="34" charset="0"/>
                <a:ea typeface="Calibri" panose="020F0502020204030204" pitchFamily="34" charset="0"/>
                <a:cs typeface="Times New Roman" panose="02020603050405020304" pitchFamily="18" charset="0"/>
              </a:rPr>
              <a:t> </a:t>
            </a:r>
          </a:p>
          <a:p>
            <a:r>
              <a:rPr lang="fr-FR" sz="1100">
                <a:effectLst/>
                <a:latin typeface="Calibri" panose="020F0502020204030204" pitchFamily="34" charset="0"/>
                <a:ea typeface="Calibri" panose="020F0502020204030204" pitchFamily="34" charset="0"/>
                <a:cs typeface="Times New Roman" panose="02020603050405020304" pitchFamily="18" charset="0"/>
              </a:rPr>
              <a:t>Avant le démarrage des travaux, une concertation préalable a lieu sur le site des travaux entre le délégué de l’entrepreneur (chef de travail entrepreneur) et le délégué d’</a:t>
            </a:r>
            <a:r>
              <a:rPr lang="fr-FR" sz="1100" err="1">
                <a:effectLst/>
                <a:latin typeface="Calibri" panose="020F0502020204030204" pitchFamily="34" charset="0"/>
                <a:ea typeface="Calibri" panose="020F0502020204030204" pitchFamily="34" charset="0"/>
                <a:cs typeface="Times New Roman" panose="02020603050405020304" pitchFamily="18" charset="0"/>
              </a:rPr>
              <a:t>Infrabel</a:t>
            </a:r>
            <a:r>
              <a:rPr lang="fr-FR" sz="1100">
                <a:effectLst/>
                <a:latin typeface="Calibri" panose="020F0502020204030204" pitchFamily="34" charset="0"/>
                <a:ea typeface="Calibri" panose="020F0502020204030204" pitchFamily="34" charset="0"/>
                <a:cs typeface="Times New Roman" panose="02020603050405020304" pitchFamily="18" charset="0"/>
              </a:rPr>
              <a:t> (chef de travail </a:t>
            </a:r>
            <a:r>
              <a:rPr lang="fr-FR" sz="1100" err="1">
                <a:effectLst/>
                <a:latin typeface="Calibri" panose="020F0502020204030204" pitchFamily="34" charset="0"/>
                <a:ea typeface="Calibri" panose="020F0502020204030204" pitchFamily="34" charset="0"/>
                <a:cs typeface="Times New Roman" panose="02020603050405020304" pitchFamily="18" charset="0"/>
              </a:rPr>
              <a:t>Infrabel</a:t>
            </a:r>
            <a:r>
              <a:rPr lang="fr-FR" sz="1100">
                <a:effectLst/>
                <a:latin typeface="Calibri" panose="020F0502020204030204" pitchFamily="34" charset="0"/>
                <a:ea typeface="Calibri" panose="020F0502020204030204" pitchFamily="34" charset="0"/>
                <a:cs typeface="Times New Roman" panose="02020603050405020304" pitchFamily="18" charset="0"/>
              </a:rPr>
              <a:t>).</a:t>
            </a:r>
          </a:p>
          <a:p>
            <a:pPr algn="just"/>
            <a:r>
              <a:rPr lang="fr-FR" sz="1200">
                <a:effectLst/>
                <a:latin typeface="Calibri" panose="020F0502020204030204" pitchFamily="34" charset="0"/>
                <a:ea typeface="Calibri" panose="020F0502020204030204" pitchFamily="34" charset="0"/>
                <a:cs typeface="Times New Roman" panose="02020603050405020304" pitchFamily="18" charset="0"/>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p>
            <a:pPr algn="just"/>
            <a:r>
              <a:rPr lang="fr-FR" sz="1100">
                <a:effectLst/>
                <a:latin typeface="Calibri" panose="020F0502020204030204" pitchFamily="34" charset="0"/>
                <a:ea typeface="Calibri" panose="020F0502020204030204" pitchFamily="34" charset="0"/>
                <a:cs typeface="Times New Roman" panose="02020603050405020304" pitchFamily="18" charset="0"/>
              </a:rPr>
              <a:t>Cette concertation préalable vise principalement :</a:t>
            </a:r>
          </a:p>
          <a:p>
            <a:pPr marL="342900" lvl="0" indent="-342900" algn="just">
              <a:buFont typeface="Times New Roman" panose="02020603050405020304" pitchFamily="18" charset="0"/>
              <a:buChar char="-"/>
            </a:pPr>
            <a:r>
              <a:rPr lang="fr-FR" sz="1100">
                <a:effectLst/>
                <a:latin typeface="Calibri" panose="020F0502020204030204" pitchFamily="34" charset="0"/>
                <a:ea typeface="Times New Roman" panose="02020603050405020304" pitchFamily="18" charset="0"/>
                <a:cs typeface="Times New Roman" panose="02020603050405020304" pitchFamily="18" charset="0"/>
              </a:rPr>
              <a:t>A </a:t>
            </a:r>
            <a:r>
              <a:rPr lang="fr-FR" sz="1100" b="1">
                <a:effectLst/>
                <a:latin typeface="Calibri" panose="020F0502020204030204" pitchFamily="34" charset="0"/>
                <a:ea typeface="Times New Roman" panose="02020603050405020304" pitchFamily="18" charset="0"/>
                <a:cs typeface="Times New Roman" panose="02020603050405020304" pitchFamily="18" charset="0"/>
              </a:rPr>
              <a:t>confirmer les dispositions convenues lors de la préparation des travaux </a:t>
            </a:r>
            <a:r>
              <a:rPr lang="fr-FR" sz="1100">
                <a:effectLst/>
                <a:latin typeface="Calibri" panose="020F0502020204030204" pitchFamily="34" charset="0"/>
                <a:ea typeface="Times New Roman" panose="02020603050405020304" pitchFamily="18" charset="0"/>
                <a:cs typeface="Times New Roman" panose="02020603050405020304" pitchFamily="18" charset="0"/>
              </a:rPr>
              <a:t>(entre le fonctionnaire dirigeant et le gestionnaire des travaux de l’entrepreneur) : nature des travaux, moyens d’exécution mis en œuvre, mesures de sécurité mises en œuvre par </a:t>
            </a:r>
            <a:r>
              <a:rPr lang="fr-FR" sz="1100" err="1">
                <a:effectLst/>
                <a:latin typeface="Calibri" panose="020F0502020204030204" pitchFamily="34" charset="0"/>
                <a:ea typeface="Times New Roman" panose="02020603050405020304" pitchFamily="18" charset="0"/>
                <a:cs typeface="Times New Roman" panose="02020603050405020304" pitchFamily="18" charset="0"/>
              </a:rPr>
              <a:t>Infrabel</a:t>
            </a:r>
            <a:r>
              <a:rPr lang="fr-FR" sz="1100">
                <a:effectLst/>
                <a:latin typeface="Calibri" panose="020F0502020204030204" pitchFamily="34" charset="0"/>
                <a:ea typeface="Times New Roman" panose="02020603050405020304" pitchFamily="18" charset="0"/>
                <a:cs typeface="Times New Roman" panose="02020603050405020304" pitchFamily="18" charset="0"/>
              </a:rPr>
              <a:t> ;</a:t>
            </a:r>
          </a:p>
          <a:p>
            <a:pPr marL="342900" lvl="0" indent="-342900" algn="just">
              <a:buFont typeface="Times New Roman" panose="02020603050405020304" pitchFamily="18" charset="0"/>
              <a:buChar char="-"/>
            </a:pPr>
            <a:r>
              <a:rPr lang="fr-FR" sz="1100">
                <a:effectLst/>
                <a:latin typeface="Calibri" panose="020F0502020204030204" pitchFamily="34" charset="0"/>
                <a:ea typeface="Times New Roman" panose="02020603050405020304" pitchFamily="18" charset="0"/>
                <a:cs typeface="Times New Roman" panose="02020603050405020304" pitchFamily="18" charset="0"/>
              </a:rPr>
              <a:t>Vérifient s’ils disposent bien de la dernière version des documents de travail (BNX, ILT…)</a:t>
            </a:r>
          </a:p>
          <a:p>
            <a:pPr marL="342900" lvl="0" indent="-342900" algn="just">
              <a:buFont typeface="Times New Roman" panose="02020603050405020304" pitchFamily="18" charset="0"/>
              <a:buChar char="-"/>
            </a:pPr>
            <a:r>
              <a:rPr lang="fr-FR" sz="1100">
                <a:effectLst/>
                <a:latin typeface="Calibri" panose="020F0502020204030204" pitchFamily="34" charset="0"/>
                <a:ea typeface="Times New Roman" panose="02020603050405020304" pitchFamily="18" charset="0"/>
                <a:cs typeface="Times New Roman" panose="02020603050405020304" pitchFamily="18" charset="0"/>
              </a:rPr>
              <a:t>A évaluer </a:t>
            </a:r>
            <a:r>
              <a:rPr lang="fr-FR" sz="1100" b="1">
                <a:effectLst/>
                <a:latin typeface="Calibri" panose="020F0502020204030204" pitchFamily="34" charset="0"/>
                <a:ea typeface="Times New Roman" panose="02020603050405020304" pitchFamily="18" charset="0"/>
                <a:cs typeface="Times New Roman" panose="02020603050405020304" pitchFamily="18" charset="0"/>
              </a:rPr>
              <a:t>l’impact d’éventuelles modifications apportées à ces dispositions et les risques éventuels </a:t>
            </a:r>
            <a:r>
              <a:rPr lang="fr-FR" sz="1100">
                <a:effectLst/>
                <a:latin typeface="Calibri" panose="020F0502020204030204" pitchFamily="34" charset="0"/>
                <a:ea typeface="Times New Roman" panose="02020603050405020304" pitchFamily="18" charset="0"/>
                <a:cs typeface="Times New Roman" panose="02020603050405020304" pitchFamily="18" charset="0"/>
              </a:rPr>
              <a:t>occasionnés (Last Minute Risk </a:t>
            </a:r>
            <a:r>
              <a:rPr lang="fr-FR" sz="1100" err="1">
                <a:effectLst/>
                <a:latin typeface="Calibri" panose="020F0502020204030204" pitchFamily="34" charset="0"/>
                <a:ea typeface="Times New Roman" panose="02020603050405020304" pitchFamily="18" charset="0"/>
                <a:cs typeface="Times New Roman" panose="02020603050405020304" pitchFamily="18" charset="0"/>
              </a:rPr>
              <a:t>Analysis</a:t>
            </a:r>
            <a:r>
              <a:rPr lang="fr-FR" sz="1100">
                <a:effectLst/>
                <a:latin typeface="Calibri" panose="020F0502020204030204" pitchFamily="34" charset="0"/>
                <a:ea typeface="Times New Roman" panose="02020603050405020304" pitchFamily="18" charset="0"/>
                <a:cs typeface="Times New Roman" panose="02020603050405020304" pitchFamily="18" charset="0"/>
              </a:rPr>
              <a:t>) ;</a:t>
            </a:r>
          </a:p>
          <a:p>
            <a:pPr marL="342900" lvl="0" indent="-342900" algn="just">
              <a:buFont typeface="Times New Roman" panose="02020603050405020304" pitchFamily="18" charset="0"/>
              <a:buChar char="-"/>
            </a:pPr>
            <a:r>
              <a:rPr lang="fr-FR" sz="1100">
                <a:effectLst/>
                <a:latin typeface="Calibri" panose="020F0502020204030204" pitchFamily="34" charset="0"/>
                <a:ea typeface="Times New Roman" panose="02020603050405020304" pitchFamily="18" charset="0"/>
                <a:cs typeface="Times New Roman" panose="02020603050405020304" pitchFamily="18" charset="0"/>
              </a:rPr>
              <a:t>A rappeler le déroulement de la mise en œuvre des mesures de sécurité par </a:t>
            </a:r>
            <a:r>
              <a:rPr lang="fr-FR" sz="1100" err="1">
                <a:effectLst/>
                <a:latin typeface="Calibri" panose="020F0502020204030204" pitchFamily="34" charset="0"/>
                <a:ea typeface="Times New Roman" panose="02020603050405020304" pitchFamily="18" charset="0"/>
                <a:cs typeface="Times New Roman" panose="02020603050405020304" pitchFamily="18" charset="0"/>
              </a:rPr>
              <a:t>Infrabel</a:t>
            </a:r>
            <a:r>
              <a:rPr lang="fr-FR" sz="1100">
                <a:effectLst/>
                <a:latin typeface="Calibri" panose="020F0502020204030204" pitchFamily="34" charset="0"/>
                <a:ea typeface="Times New Roman" panose="02020603050405020304" pitchFamily="18" charset="0"/>
                <a:cs typeface="Times New Roman" panose="02020603050405020304" pitchFamily="18" charset="0"/>
              </a:rPr>
              <a:t> ;</a:t>
            </a:r>
          </a:p>
          <a:p>
            <a:pPr marL="342900" lvl="0" indent="-342900" algn="just">
              <a:buFont typeface="Times New Roman" panose="02020603050405020304" pitchFamily="18" charset="0"/>
              <a:buChar char="-"/>
            </a:pPr>
            <a:r>
              <a:rPr lang="fr-FR" sz="1100">
                <a:effectLst/>
                <a:latin typeface="Calibri" panose="020F0502020204030204" pitchFamily="34" charset="0"/>
                <a:ea typeface="Times New Roman" panose="02020603050405020304" pitchFamily="18" charset="0"/>
                <a:cs typeface="Times New Roman" panose="02020603050405020304" pitchFamily="18" charset="0"/>
              </a:rPr>
              <a:t>A convenir des modalités de concertation durant l’exécution des travaux.</a:t>
            </a:r>
          </a:p>
        </p:txBody>
      </p:sp>
    </p:spTree>
    <p:extLst>
      <p:ext uri="{BB962C8B-B14F-4D97-AF65-F5344CB8AC3E}">
        <p14:creationId xmlns:p14="http://schemas.microsoft.com/office/powerpoint/2010/main" val="29244445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lvl="0" indent="0" fontAlgn="base">
              <a:lnSpc>
                <a:spcPct val="115000"/>
              </a:lnSpc>
              <a:buSzPts val="1400"/>
              <a:buFont typeface="+mj-lt"/>
              <a:buNone/>
            </a:pPr>
            <a:r>
              <a:rPr lang="fr-BE" sz="1400" b="1" u="none" strike="noStrike" kern="0" cap="all" spc="0">
                <a:ln>
                  <a:noFill/>
                </a:ln>
                <a:solidFill>
                  <a:srgbClr val="0070C0"/>
                </a:solidFill>
                <a:effectLst>
                  <a:glow>
                    <a:srgbClr val="000000"/>
                  </a:glow>
                  <a:outerShdw sx="0" sy="0">
                    <a:srgbClr val="000000"/>
                  </a:outerShdw>
                  <a:reflection stA="0" endPos="0" fadeDir="0" sx="0" sy="0"/>
                </a:effectLst>
                <a:latin typeface="Calibri" panose="020F0502020204030204" pitchFamily="34" charset="0"/>
                <a:ea typeface="Times New Roman" panose="02020603050405020304" pitchFamily="18" charset="0"/>
                <a:cs typeface="Times New Roman" panose="02020603050405020304" pitchFamily="18" charset="0"/>
              </a:rPr>
              <a:t>3. PRE-JOB BRIEFING DU PERSONNEL “ENTREPRENEUR ”</a:t>
            </a:r>
            <a:endParaRPr lang="fr-FR" sz="1800" b="1" u="none" strike="noStrike" kern="0" cap="all" spc="0">
              <a:ln>
                <a:noFill/>
              </a:ln>
              <a:solidFill>
                <a:srgbClr val="0070C0"/>
              </a:solidFill>
              <a:effectLst>
                <a:glow>
                  <a:srgbClr val="000000"/>
                </a:glow>
                <a:outerShdw sx="0" sy="0">
                  <a:srgbClr val="000000"/>
                </a:outerShdw>
                <a:reflection stA="0" endPos="0" fadeDir="0" sx="0" sy="0"/>
              </a:effectLst>
              <a:latin typeface="Calibri" panose="020F0502020204030204" pitchFamily="34" charset="0"/>
              <a:ea typeface="Times New Roman" panose="02020603050405020304" pitchFamily="18" charset="0"/>
              <a:cs typeface="Times New Roman" panose="02020603050405020304" pitchFamily="18" charset="0"/>
            </a:endParaRPr>
          </a:p>
          <a:p>
            <a:pPr algn="just"/>
            <a:r>
              <a:rPr lang="fr-FR" sz="1100">
                <a:effectLst/>
                <a:latin typeface="Calibri" panose="020F0502020204030204" pitchFamily="34" charset="0"/>
                <a:ea typeface="Calibri" panose="020F0502020204030204" pitchFamily="34" charset="0"/>
                <a:cs typeface="Times New Roman" panose="02020603050405020304" pitchFamily="18" charset="0"/>
              </a:rPr>
              <a:t> </a:t>
            </a:r>
          </a:p>
          <a:p>
            <a:r>
              <a:rPr lang="fr-FR" sz="1100">
                <a:effectLst/>
                <a:latin typeface="Calibri" panose="020F0502020204030204" pitchFamily="34" charset="0"/>
                <a:ea typeface="Calibri" panose="020F0502020204030204" pitchFamily="34" charset="0"/>
                <a:cs typeface="Times New Roman" panose="02020603050405020304" pitchFamily="18" charset="0"/>
              </a:rPr>
              <a:t>L’entrepreneur est responsable de l’information de son personnel et de celui de ses sous-traitants et en définit les modalités pratiques. </a:t>
            </a:r>
          </a:p>
          <a:p>
            <a:r>
              <a:rPr lang="fr-FR" sz="1100">
                <a:effectLst/>
                <a:latin typeface="Calibri" panose="020F0502020204030204" pitchFamily="34" charset="0"/>
                <a:ea typeface="Calibri" panose="020F0502020204030204" pitchFamily="34" charset="0"/>
                <a:cs typeface="Times New Roman" panose="02020603050405020304" pitchFamily="18" charset="0"/>
              </a:rPr>
              <a:t> </a:t>
            </a:r>
          </a:p>
          <a:p>
            <a:r>
              <a:rPr lang="fr-FR" sz="1100">
                <a:effectLst/>
                <a:latin typeface="Calibri" panose="020F0502020204030204" pitchFamily="34" charset="0"/>
                <a:ea typeface="Calibri" panose="020F0502020204030204" pitchFamily="34" charset="0"/>
                <a:cs typeface="Times New Roman" panose="02020603050405020304" pitchFamily="18" charset="0"/>
              </a:rPr>
              <a:t>Infrabel recommande la tenue d’un ‘’PRE-JOB BRIEFING’’ du personnel par le chef de travail de l’entrepreneur portant, au minimum sur les points suivants : </a:t>
            </a:r>
          </a:p>
          <a:p>
            <a:pPr marL="342900" lvl="0" indent="-342900" algn="just">
              <a:buFont typeface="Times New Roman" panose="02020603050405020304" pitchFamily="18" charset="0"/>
              <a:buChar char="-"/>
            </a:pPr>
            <a:r>
              <a:rPr lang="fr-FR" sz="1100">
                <a:effectLst/>
                <a:latin typeface="Calibri" panose="020F0502020204030204" pitchFamily="34" charset="0"/>
                <a:ea typeface="Times New Roman" panose="02020603050405020304" pitchFamily="18" charset="0"/>
                <a:cs typeface="Times New Roman" panose="02020603050405020304" pitchFamily="18" charset="0"/>
              </a:rPr>
              <a:t>Nature des travaux, moyens d’exécution mis en œuvre ;</a:t>
            </a:r>
          </a:p>
          <a:p>
            <a:pPr marL="342900" lvl="0" indent="-342900" algn="just">
              <a:buFont typeface="Times New Roman" panose="02020603050405020304" pitchFamily="18" charset="0"/>
              <a:buChar char="-"/>
            </a:pPr>
            <a:r>
              <a:rPr lang="fr-FR" sz="1100">
                <a:effectLst/>
                <a:latin typeface="Calibri" panose="020F0502020204030204" pitchFamily="34" charset="0"/>
                <a:ea typeface="Times New Roman" panose="02020603050405020304" pitchFamily="18" charset="0"/>
                <a:cs typeface="Times New Roman" panose="02020603050405020304" pitchFamily="18" charset="0"/>
              </a:rPr>
              <a:t>Instructions de sécurité: modalités de communication pour le démarrage et l’arrêt des activités, les mesures de sécurité en vigueur ;</a:t>
            </a:r>
          </a:p>
          <a:p>
            <a:pPr marL="342900" lvl="0" indent="-342900" algn="just">
              <a:buFont typeface="Times New Roman" panose="02020603050405020304" pitchFamily="18" charset="0"/>
              <a:buChar char="-"/>
            </a:pPr>
            <a:r>
              <a:rPr lang="fr-FR" sz="1100">
                <a:effectLst/>
                <a:latin typeface="Calibri" panose="020F0502020204030204" pitchFamily="34" charset="0"/>
                <a:ea typeface="Times New Roman" panose="02020603050405020304" pitchFamily="18" charset="0"/>
                <a:cs typeface="Times New Roman" panose="02020603050405020304" pitchFamily="18" charset="0"/>
              </a:rPr>
              <a:t>Limites de la zone de travail – modalités d’accès ;</a:t>
            </a:r>
          </a:p>
          <a:p>
            <a:pPr marL="342900" lvl="0" indent="-342900" algn="just">
              <a:buFont typeface="Times New Roman" panose="02020603050405020304" pitchFamily="18" charset="0"/>
              <a:buChar char="-"/>
            </a:pPr>
            <a:r>
              <a:rPr lang="fr-FR" sz="1100">
                <a:effectLst/>
                <a:latin typeface="Calibri" panose="020F0502020204030204" pitchFamily="34" charset="0"/>
                <a:ea typeface="Times New Roman" panose="02020603050405020304" pitchFamily="18" charset="0"/>
                <a:cs typeface="Times New Roman" panose="02020603050405020304" pitchFamily="18" charset="0"/>
              </a:rPr>
              <a:t>Rappel des dispositions en lien avec </a:t>
            </a:r>
            <a:r>
              <a:rPr lang="fr-FR" sz="1100" u="sng">
                <a:effectLst/>
                <a:latin typeface="Calibri" panose="020F0502020204030204" pitchFamily="34" charset="0"/>
                <a:ea typeface="Times New Roman" panose="02020603050405020304" pitchFamily="18" charset="0"/>
                <a:cs typeface="Times New Roman" panose="02020603050405020304" pitchFamily="18" charset="0"/>
              </a:rPr>
              <a:t>l’achèvement des travaux : </a:t>
            </a:r>
            <a:r>
              <a:rPr lang="fr-FR" sz="1100">
                <a:effectLst/>
                <a:latin typeface="Calibri" panose="020F0502020204030204" pitchFamily="34" charset="0"/>
                <a:ea typeface="Times New Roman" panose="02020603050405020304" pitchFamily="18" charset="0"/>
                <a:cs typeface="Times New Roman" panose="02020603050405020304" pitchFamily="18" charset="0"/>
              </a:rPr>
              <a:t>respect l’interdiction de reprendre toute activité dans la zone dangereuse / gabarit de la voie remise à disposition.</a:t>
            </a:r>
          </a:p>
          <a:p>
            <a:endParaRPr lang="fr-FR" sz="1100">
              <a:effectLst/>
              <a:latin typeface="Calibri" panose="020F0502020204030204" pitchFamily="34" charset="0"/>
              <a:cs typeface="Times New Roman" panose="02020603050405020304" pitchFamily="18"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fr-BE" sz="1800" b="1" u="none" strike="noStrike" kern="0" cap="all" spc="0">
                <a:ln>
                  <a:noFill/>
                </a:ln>
                <a:solidFill>
                  <a:srgbClr val="0070C0"/>
                </a:solidFill>
                <a:effectLst>
                  <a:glow>
                    <a:srgbClr val="000000"/>
                  </a:glow>
                  <a:outerShdw sx="0" sy="0">
                    <a:srgbClr val="000000"/>
                  </a:outerShdw>
                  <a:reflection stA="0" endPos="0" fadeDir="0" sx="0" sy="0"/>
                </a:effectLst>
                <a:latin typeface="Calibri" panose="020F0502020204030204" pitchFamily="34" charset="0"/>
                <a:ea typeface="Times New Roman" panose="02020603050405020304" pitchFamily="18" charset="0"/>
                <a:cs typeface="Times New Roman" panose="02020603050405020304" pitchFamily="18" charset="0"/>
              </a:rPr>
              <a:t>4. INTRODUCTION DE LA DEMANDE D’autorisation de TRAVAIL</a:t>
            </a:r>
            <a:endParaRPr lang="fr-FR" sz="1800" b="1" u="none" strike="noStrike" kern="0" cap="all" spc="0">
              <a:ln>
                <a:noFill/>
              </a:ln>
              <a:solidFill>
                <a:srgbClr val="0070C0"/>
              </a:solidFill>
              <a:effectLst>
                <a:glow>
                  <a:srgbClr val="000000"/>
                </a:glow>
                <a:outerShdw sx="0" sy="0">
                  <a:srgbClr val="000000"/>
                </a:outerShdw>
                <a:reflection stA="0" endPos="0" fadeDir="0" sx="0" sy="0"/>
              </a:effectLst>
              <a:latin typeface="Calibri" panose="020F0502020204030204" pitchFamily="34" charset="0"/>
              <a:ea typeface="Times New Roman" panose="02020603050405020304" pitchFamily="18" charset="0"/>
              <a:cs typeface="Times New Roman" panose="02020603050405020304" pitchFamily="18" charset="0"/>
            </a:endParaRPr>
          </a:p>
          <a:p>
            <a:endParaRPr lang="fr-FR" sz="1100">
              <a:effectLst/>
              <a:latin typeface="Calibri" panose="020F0502020204030204" pitchFamily="34" charset="0"/>
              <a:cs typeface="Times New Roman" panose="02020603050405020304" pitchFamily="18" charset="0"/>
            </a:endParaRPr>
          </a:p>
          <a:p>
            <a:endParaRPr lang="fr-FR" sz="1100">
              <a:effectLst/>
              <a:latin typeface="Calibri" panose="020F0502020204030204" pitchFamily="34" charset="0"/>
              <a:cs typeface="Times New Roman" panose="02020603050405020304" pitchFamily="18" charset="0"/>
            </a:endParaRPr>
          </a:p>
          <a:p>
            <a:pPr algn="just"/>
            <a:r>
              <a:rPr lang="fr-FR" sz="1800">
                <a:effectLst/>
                <a:latin typeface="Calibri" panose="020F0502020204030204" pitchFamily="34" charset="0"/>
                <a:ea typeface="Calibri" panose="020F0502020204030204" pitchFamily="34" charset="0"/>
                <a:cs typeface="Times New Roman" panose="02020603050405020304" pitchFamily="18" charset="0"/>
              </a:rPr>
              <a:t>Le représentant de l’entrepreneur (chef de travail entrepreneur) introduit la demande d’autorisation de travail en remplissant la rubrique A du formulaire I427. Cette rubrique reprend les limites de la zone de travail sollicitée (ligne, voie, délimitations, mise hors tension de la caténaire).</a:t>
            </a:r>
          </a:p>
          <a:p>
            <a:r>
              <a:rPr lang="fr-FR" sz="180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p>
            <a:r>
              <a:rPr lang="fr-FR" sz="180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Aucune activité et aucun empiètement dans la voie (personnel et/ou matériel) n’est autorisé à ce moment.</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p>
            <a:r>
              <a:rPr lang="fr-FR" sz="1800">
                <a:effectLst/>
                <a:latin typeface="Calibri" panose="020F0502020204030204" pitchFamily="34" charset="0"/>
                <a:ea typeface="Calibri" panose="020F0502020204030204" pitchFamily="34" charset="0"/>
                <a:cs typeface="Times New Roman" panose="02020603050405020304" pitchFamily="18" charset="0"/>
              </a:rPr>
              <a:t> </a:t>
            </a:r>
          </a:p>
          <a:p>
            <a:r>
              <a:rPr lang="fr-FR" sz="1800" u="sng">
                <a:effectLst/>
                <a:latin typeface="Calibri" panose="020F0502020204030204" pitchFamily="34" charset="0"/>
                <a:ea typeface="Calibri" panose="020F0502020204030204" pitchFamily="34" charset="0"/>
                <a:cs typeface="Times New Roman" panose="02020603050405020304" pitchFamily="18" charset="0"/>
              </a:rPr>
              <a:t>Remarques :</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p>
            <a:r>
              <a:rPr lang="fr-FR" sz="1800">
                <a:effectLst/>
                <a:latin typeface="Calibri" panose="020F0502020204030204" pitchFamily="34" charset="0"/>
                <a:ea typeface="Calibri" panose="020F0502020204030204" pitchFamily="34" charset="0"/>
                <a:cs typeface="Times New Roman" panose="02020603050405020304" pitchFamily="18" charset="0"/>
              </a:rPr>
              <a:t> </a:t>
            </a:r>
          </a:p>
          <a:p>
            <a:pPr marL="342900" lvl="0" indent="-342900">
              <a:buFont typeface="+mj-lt"/>
              <a:buAutoNum type="alphaUcPeriod"/>
            </a:pPr>
            <a:r>
              <a:rPr lang="fr-FR" sz="1800">
                <a:effectLst/>
                <a:latin typeface="Calibri" panose="020F0502020204030204" pitchFamily="34" charset="0"/>
                <a:ea typeface="Calibri" panose="020F0502020204030204" pitchFamily="34" charset="0"/>
                <a:cs typeface="Times New Roman" panose="02020603050405020304" pitchFamily="18" charset="0"/>
              </a:rPr>
              <a:t>L’entrepreneur ou son délégué, peuvent choisir comme éléments de délimitation de la zone de travail, soit un appareil de voie, soit un signal fixe, soit une cumulée (point kilométrique). </a:t>
            </a:r>
          </a:p>
          <a:p>
            <a:pPr marL="800100" indent="-342900">
              <a:buFont typeface="+mj-lt"/>
              <a:buAutoNum type="alphaUcPeriod"/>
            </a:pPr>
            <a:endParaRPr lang="fr-FR"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lphaUcPeriod"/>
            </a:pPr>
            <a:r>
              <a:rPr lang="fr-FR" sz="1800">
                <a:effectLst/>
                <a:latin typeface="Calibri" panose="020F0502020204030204" pitchFamily="34" charset="0"/>
                <a:ea typeface="Calibri" panose="020F0502020204030204" pitchFamily="34" charset="0"/>
                <a:cs typeface="Times New Roman" panose="02020603050405020304" pitchFamily="18" charset="0"/>
              </a:rPr>
              <a:t>Si plusieurs voies sont à mettre hors service pour l’exécution des travaux, une demande d’autorisation de travail I427 sera introduite </a:t>
            </a:r>
            <a:r>
              <a:rPr lang="fr-FR" sz="1800" u="sng">
                <a:effectLst/>
                <a:latin typeface="Calibri" panose="020F0502020204030204" pitchFamily="34" charset="0"/>
                <a:ea typeface="Calibri" panose="020F0502020204030204" pitchFamily="34" charset="0"/>
                <a:cs typeface="Times New Roman" panose="02020603050405020304" pitchFamily="18" charset="0"/>
              </a:rPr>
              <a:t>pour chaque voie à mettre hors service</a:t>
            </a:r>
            <a:r>
              <a:rPr lang="fr-FR" sz="1800">
                <a:effectLst/>
                <a:latin typeface="Calibri" panose="020F0502020204030204" pitchFamily="34" charset="0"/>
                <a:ea typeface="Calibri" panose="020F0502020204030204" pitchFamily="34" charset="0"/>
                <a:cs typeface="Times New Roman" panose="02020603050405020304" pitchFamily="18" charset="0"/>
              </a:rPr>
              <a:t>. </a:t>
            </a:r>
          </a:p>
          <a:p>
            <a:pPr marL="342900" lvl="0" indent="-342900">
              <a:buFont typeface="+mj-lt"/>
              <a:buAutoNum type="alphaUcPeriod"/>
            </a:pPr>
            <a:endParaRPr lang="fr-FR"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lphaUcPeriod"/>
            </a:pPr>
            <a:r>
              <a:rPr lang="fr-BE" sz="1800">
                <a:effectLst/>
                <a:latin typeface="Calibri" panose="020F0502020204030204" pitchFamily="34" charset="0"/>
                <a:ea typeface="Calibri" panose="020F0502020204030204" pitchFamily="34" charset="0"/>
                <a:cs typeface="Times New Roman" panose="02020603050405020304" pitchFamily="18" charset="0"/>
              </a:rPr>
              <a:t>Lorsqu’un ensemble de voies (Zone) sera simultanément mis hors service et remis à disposition, une demande de travail unique peut être introduite pour cette zone de travail (avec identification unique de la zone de travail telle que reprise aux documents de préparation communiqués à l’entrepreneur). Un schéma de la zone de travail doit </a:t>
            </a:r>
            <a:r>
              <a:rPr lang="fr-BE" sz="1800" u="sng">
                <a:effectLst/>
                <a:latin typeface="Calibri" panose="020F0502020204030204" pitchFamily="34" charset="0"/>
                <a:ea typeface="Calibri" panose="020F0502020204030204" pitchFamily="34" charset="0"/>
                <a:cs typeface="Times New Roman" panose="02020603050405020304" pitchFamily="18" charset="0"/>
              </a:rPr>
              <a:t>obligatoirement</a:t>
            </a:r>
            <a:r>
              <a:rPr lang="fr-BE" sz="1800">
                <a:effectLst/>
                <a:latin typeface="Calibri" panose="020F0502020204030204" pitchFamily="34" charset="0"/>
                <a:ea typeface="Calibri" panose="020F0502020204030204" pitchFamily="34" charset="0"/>
                <a:cs typeface="Times New Roman" panose="02020603050405020304" pitchFamily="18" charset="0"/>
              </a:rPr>
              <a:t> être joint au formulaire I427.</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p>
            <a:pPr marL="800100" indent="-342900">
              <a:buFont typeface="+mj-lt"/>
              <a:buAutoNum type="alphaUcPeriod"/>
            </a:pPr>
            <a:endParaRPr lang="fr-FR"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lphaUcPeriod"/>
            </a:pPr>
            <a:r>
              <a:rPr lang="fr-BE" sz="1800">
                <a:effectLst/>
                <a:latin typeface="Calibri" panose="020F0502020204030204" pitchFamily="34" charset="0"/>
                <a:ea typeface="Calibri" panose="020F0502020204030204" pitchFamily="34" charset="0"/>
                <a:cs typeface="Times New Roman" panose="02020603050405020304" pitchFamily="18" charset="0"/>
              </a:rPr>
              <a:t>Lorsque plusieurs entrepreneurs/prestataires de service </a:t>
            </a:r>
            <a:r>
              <a:rPr lang="fr-BE" sz="1800" u="sng">
                <a:effectLst/>
                <a:latin typeface="Calibri" panose="020F0502020204030204" pitchFamily="34" charset="0"/>
                <a:ea typeface="Calibri" panose="020F0502020204030204" pitchFamily="34" charset="0"/>
                <a:cs typeface="Times New Roman" panose="02020603050405020304" pitchFamily="18" charset="0"/>
              </a:rPr>
              <a:t>sans liens de subordination entre eux,</a:t>
            </a:r>
            <a:r>
              <a:rPr lang="fr-BE" sz="1800">
                <a:effectLst/>
                <a:latin typeface="Calibri" panose="020F0502020204030204" pitchFamily="34" charset="0"/>
                <a:ea typeface="Calibri" panose="020F0502020204030204" pitchFamily="34" charset="0"/>
                <a:cs typeface="Times New Roman" panose="02020603050405020304" pitchFamily="18" charset="0"/>
              </a:rPr>
              <a:t> sont présents simultanément et/ou successivement sur une même voie ou zone hors service, chaque entrepreneur ou prestataire de service doit introduire et recevoir sa propre demande d’autorisation de travail. Lors de travaux simultanés, il est recommandé de séparer les zones de travail des différents entrepreneurs présents</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p>
            <a:r>
              <a:rPr lang="fr-BE" sz="1800">
                <a:effectLst/>
                <a:latin typeface="Calibri" panose="020F0502020204030204" pitchFamily="34" charset="0"/>
                <a:ea typeface="Calibri" panose="020F0502020204030204" pitchFamily="34" charset="0"/>
                <a:cs typeface="Times New Roman" panose="02020603050405020304" pitchFamily="18" charset="0"/>
              </a:rPr>
              <a:t> </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p>
            <a:r>
              <a:rPr lang="fr-FR" sz="1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Par absence de lien de subordination, on entend des entrepreneurs ou prestataires de service n’opérant pas en sous-traitance les uns pour les autres (entreprises désignées pour des marchés distincts et/ou supervisées par des fonctionnaires dirigeants distincts)</a:t>
            </a:r>
          </a:p>
          <a:p>
            <a:endParaRPr lang="fr-BE"/>
          </a:p>
        </p:txBody>
      </p:sp>
    </p:spTree>
    <p:extLst>
      <p:ext uri="{BB962C8B-B14F-4D97-AF65-F5344CB8AC3E}">
        <p14:creationId xmlns:p14="http://schemas.microsoft.com/office/powerpoint/2010/main" val="42087684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lvl="0" indent="0" fontAlgn="base">
              <a:lnSpc>
                <a:spcPct val="115000"/>
              </a:lnSpc>
              <a:buSzPts val="1400"/>
              <a:buFont typeface="+mj-lt"/>
              <a:buNone/>
            </a:pPr>
            <a:r>
              <a:rPr lang="fr-BE" sz="1400" b="1" u="none" strike="noStrike" kern="0" cap="all" spc="0">
                <a:ln>
                  <a:noFill/>
                </a:ln>
                <a:solidFill>
                  <a:srgbClr val="0070C0"/>
                </a:solidFill>
                <a:effectLst>
                  <a:glow>
                    <a:srgbClr val="000000"/>
                  </a:glow>
                  <a:outerShdw sx="0" sy="0">
                    <a:srgbClr val="000000"/>
                  </a:outerShdw>
                  <a:reflection stA="0" endPos="0" fadeDir="0" sx="0" sy="0"/>
                </a:effectLst>
                <a:latin typeface="Calibri" panose="020F0502020204030204" pitchFamily="34" charset="0"/>
                <a:ea typeface="Times New Roman" panose="02020603050405020304" pitchFamily="18" charset="0"/>
                <a:cs typeface="Times New Roman" panose="02020603050405020304" pitchFamily="18" charset="0"/>
              </a:rPr>
              <a:t>5. </a:t>
            </a:r>
            <a:r>
              <a:rPr lang="fr-BE" sz="1400" b="1" u="none" strike="noStrike" kern="0" cap="all" spc="0" err="1">
                <a:ln>
                  <a:noFill/>
                </a:ln>
                <a:solidFill>
                  <a:srgbClr val="0070C0"/>
                </a:solidFill>
                <a:effectLst>
                  <a:glow>
                    <a:srgbClr val="000000"/>
                  </a:glow>
                  <a:outerShdw sx="0" sy="0">
                    <a:srgbClr val="000000"/>
                  </a:outerShdw>
                  <a:reflection stA="0" endPos="0" fadeDir="0" sx="0" sy="0"/>
                </a:effectLst>
                <a:latin typeface="Calibri" panose="020F0502020204030204" pitchFamily="34" charset="0"/>
                <a:ea typeface="Times New Roman" panose="02020603050405020304" pitchFamily="18" charset="0"/>
                <a:cs typeface="Times New Roman" panose="02020603050405020304" pitchFamily="18" charset="0"/>
              </a:rPr>
              <a:t>CONTrôle</a:t>
            </a:r>
            <a:r>
              <a:rPr lang="fr-BE" sz="1400" b="1" u="none" strike="noStrike" kern="0" cap="all" spc="0">
                <a:ln>
                  <a:noFill/>
                </a:ln>
                <a:solidFill>
                  <a:srgbClr val="0070C0"/>
                </a:solidFill>
                <a:effectLst>
                  <a:glow>
                    <a:srgbClr val="000000"/>
                  </a:glow>
                  <a:outerShdw sx="0" sy="0">
                    <a:srgbClr val="000000"/>
                  </a:outerShdw>
                  <a:reflection stA="0" endPos="0" fadeDir="0" sx="0" sy="0"/>
                </a:effectLst>
                <a:latin typeface="Calibri" panose="020F0502020204030204" pitchFamily="34" charset="0"/>
                <a:ea typeface="Times New Roman" panose="02020603050405020304" pitchFamily="18" charset="0"/>
                <a:cs typeface="Times New Roman" panose="02020603050405020304" pitchFamily="18" charset="0"/>
              </a:rPr>
              <a:t> de la demande d’autorisation de travail</a:t>
            </a:r>
            <a:endParaRPr lang="fr-FR" sz="1800" b="1" u="none" strike="noStrike" kern="0" cap="all" spc="0">
              <a:ln>
                <a:noFill/>
              </a:ln>
              <a:solidFill>
                <a:srgbClr val="0070C0"/>
              </a:solidFill>
              <a:effectLst>
                <a:glow>
                  <a:srgbClr val="000000"/>
                </a:glow>
                <a:outerShdw sx="0" sy="0">
                  <a:srgbClr val="000000"/>
                </a:outerShdw>
                <a:reflection stA="0" endPos="0" fadeDir="0" sx="0" sy="0"/>
              </a:effectLst>
              <a:latin typeface="Calibri" panose="020F0502020204030204" pitchFamily="34" charset="0"/>
              <a:ea typeface="Times New Roman" panose="02020603050405020304" pitchFamily="18" charset="0"/>
              <a:cs typeface="Times New Roman" panose="02020603050405020304" pitchFamily="18" charset="0"/>
            </a:endParaRPr>
          </a:p>
          <a:p>
            <a:pPr algn="just"/>
            <a:r>
              <a:rPr lang="fr-FR" sz="1100">
                <a:effectLst/>
                <a:latin typeface="Calibri" panose="020F0502020204030204" pitchFamily="34" charset="0"/>
                <a:ea typeface="Calibri" panose="020F0502020204030204" pitchFamily="34" charset="0"/>
                <a:cs typeface="Times New Roman" panose="02020603050405020304" pitchFamily="18" charset="0"/>
              </a:rPr>
              <a:t> </a:t>
            </a:r>
          </a:p>
          <a:p>
            <a:pPr algn="just"/>
            <a:r>
              <a:rPr lang="fr-FR" sz="1100">
                <a:effectLst/>
                <a:latin typeface="Calibri" panose="020F0502020204030204" pitchFamily="34" charset="0"/>
                <a:ea typeface="Calibri" panose="020F0502020204030204" pitchFamily="34" charset="0"/>
                <a:cs typeface="Times New Roman" panose="02020603050405020304" pitchFamily="18" charset="0"/>
              </a:rPr>
              <a:t>Le chef de travail Infrabel vérifie si les informations communiquées dans la demande correspondent à celles reprises aux documents en sa possession (BNX et documents travaux).</a:t>
            </a:r>
          </a:p>
          <a:p>
            <a:pPr algn="just"/>
            <a:r>
              <a:rPr lang="fr-FR" sz="1100">
                <a:effectLst/>
                <a:latin typeface="Calibri" panose="020F0502020204030204" pitchFamily="34" charset="0"/>
                <a:ea typeface="Calibri" panose="020F0502020204030204" pitchFamily="34" charset="0"/>
                <a:cs typeface="Times New Roman" panose="02020603050405020304" pitchFamily="18" charset="0"/>
              </a:rPr>
              <a:t> </a:t>
            </a:r>
          </a:p>
          <a:p>
            <a:pPr algn="just"/>
            <a:r>
              <a:rPr lang="fr-FR" sz="1100">
                <a:effectLst/>
                <a:latin typeface="Calibri" panose="020F0502020204030204" pitchFamily="34" charset="0"/>
                <a:ea typeface="Calibri" panose="020F0502020204030204" pitchFamily="34" charset="0"/>
                <a:cs typeface="Times New Roman" panose="02020603050405020304" pitchFamily="18" charset="0"/>
              </a:rPr>
              <a:t>Si la demande est conforme, il valide la rubrique A en signant la case prévue à cet effet.</a:t>
            </a:r>
          </a:p>
          <a:p>
            <a:r>
              <a:rPr lang="fr-FR" sz="1100">
                <a:effectLst/>
                <a:latin typeface="Calibri" panose="020F0502020204030204" pitchFamily="34" charset="0"/>
                <a:ea typeface="Calibri" panose="020F0502020204030204" pitchFamily="34" charset="0"/>
                <a:cs typeface="Times New Roman" panose="02020603050405020304" pitchFamily="18" charset="0"/>
              </a:rPr>
              <a:t> </a:t>
            </a:r>
          </a:p>
          <a:p>
            <a:pPr algn="just"/>
            <a:r>
              <a:rPr lang="fr-FR" sz="110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Si la demande n’est pas conforme, il barre la rubrique A et demande la réintroduction d’une demande conforme.</a:t>
            </a:r>
          </a:p>
          <a:p>
            <a:pPr algn="just"/>
            <a:endParaRPr lang="fr-FR" sz="110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base" latinLnBrk="0" hangingPunct="1">
              <a:lnSpc>
                <a:spcPct val="100000"/>
              </a:lnSpc>
              <a:spcBef>
                <a:spcPct val="30000"/>
              </a:spcBef>
              <a:spcAft>
                <a:spcPct val="0"/>
              </a:spcAft>
              <a:buClrTx/>
              <a:buSzTx/>
              <a:buFontTx/>
              <a:buNone/>
              <a:tabLst/>
              <a:defRPr/>
            </a:pPr>
            <a:r>
              <a:rPr lang="fr-BE" sz="1800" b="1" u="none" strike="noStrike" kern="0" cap="all" spc="0">
                <a:ln>
                  <a:noFill/>
                </a:ln>
                <a:solidFill>
                  <a:srgbClr val="0070C0"/>
                </a:solidFill>
                <a:effectLst>
                  <a:glow>
                    <a:srgbClr val="000000"/>
                  </a:glow>
                  <a:outerShdw sx="0" sy="0">
                    <a:srgbClr val="000000"/>
                  </a:outerShdw>
                  <a:reflection stA="0" endPos="0" fadeDir="0" sx="0" sy="0"/>
                </a:effectLst>
                <a:latin typeface="Calibri" panose="020F0502020204030204" pitchFamily="34" charset="0"/>
                <a:ea typeface="Times New Roman" panose="02020603050405020304" pitchFamily="18" charset="0"/>
                <a:cs typeface="Times New Roman" panose="02020603050405020304" pitchFamily="18" charset="0"/>
              </a:rPr>
              <a:t>6. APPLICATION DES mesures de sécurité</a:t>
            </a:r>
            <a:endParaRPr lang="fr-FR" sz="1800" b="1" u="none" strike="noStrike" kern="0" cap="all" spc="0">
              <a:ln>
                <a:noFill/>
              </a:ln>
              <a:solidFill>
                <a:srgbClr val="0070C0"/>
              </a:solidFill>
              <a:effectLst>
                <a:glow>
                  <a:srgbClr val="000000"/>
                </a:glow>
                <a:outerShdw sx="0" sy="0">
                  <a:srgbClr val="000000"/>
                </a:outerShdw>
                <a:reflection stA="0" endPos="0" fadeDir="0" sx="0" sy="0"/>
              </a:effectLst>
              <a:latin typeface="Calibri" panose="020F0502020204030204" pitchFamily="34" charset="0"/>
              <a:ea typeface="Times New Roman" panose="02020603050405020304" pitchFamily="18" charset="0"/>
              <a:cs typeface="Times New Roman" panose="02020603050405020304" pitchFamily="18" charset="0"/>
            </a:endParaRPr>
          </a:p>
          <a:p>
            <a:pPr algn="just"/>
            <a:endParaRPr lang="fr-FR" sz="1100">
              <a:effectLst/>
              <a:latin typeface="Calibri" panose="020F0502020204030204" pitchFamily="34" charset="0"/>
              <a:ea typeface="Calibri" panose="020F0502020204030204" pitchFamily="34" charset="0"/>
              <a:cs typeface="Times New Roman" panose="02020603050405020304" pitchFamily="18" charset="0"/>
            </a:endParaRPr>
          </a:p>
          <a:p>
            <a:pPr algn="just"/>
            <a:r>
              <a:rPr lang="fr-FR" sz="1800">
                <a:effectLst/>
                <a:latin typeface="Calibri" panose="020F0502020204030204" pitchFamily="34" charset="0"/>
                <a:ea typeface="Calibri" panose="020F0502020204030204" pitchFamily="34" charset="0"/>
                <a:cs typeface="Times New Roman" panose="02020603050405020304" pitchFamily="18" charset="0"/>
              </a:rPr>
              <a:t>Le chef de travail d’Infrabel (ARET) : </a:t>
            </a:r>
          </a:p>
          <a:p>
            <a:pPr algn="just"/>
            <a:r>
              <a:rPr lang="fr-FR" sz="1800">
                <a:effectLst/>
                <a:latin typeface="Calibri" panose="020F0502020204030204" pitchFamily="34" charset="0"/>
                <a:ea typeface="Calibri" panose="020F0502020204030204" pitchFamily="34" charset="0"/>
                <a:cs typeface="Times New Roman" panose="02020603050405020304" pitchFamily="18" charset="0"/>
              </a:rPr>
              <a:t> </a:t>
            </a:r>
          </a:p>
          <a:p>
            <a:pPr marL="342900" lvl="0" indent="-342900" algn="just">
              <a:buFont typeface="Times New Roman" panose="02020603050405020304" pitchFamily="18" charset="0"/>
              <a:buChar char="-"/>
            </a:pPr>
            <a:r>
              <a:rPr lang="fr-FR" sz="1800">
                <a:effectLst/>
                <a:latin typeface="Calibri" panose="020F0502020204030204" pitchFamily="34" charset="0"/>
                <a:ea typeface="Times New Roman" panose="02020603050405020304" pitchFamily="18" charset="0"/>
                <a:cs typeface="Times New Roman" panose="02020603050405020304" pitchFamily="18" charset="0"/>
              </a:rPr>
              <a:t>procède à l’instauration des mesures de sécurité (mise hors service de(s) voie(s) / mise hors tension de la caténaire) ;</a:t>
            </a:r>
          </a:p>
          <a:p>
            <a:pPr marL="342900" lvl="0" indent="-342900" algn="just">
              <a:buFont typeface="Times New Roman" panose="02020603050405020304" pitchFamily="18" charset="0"/>
              <a:buChar char="-"/>
            </a:pPr>
            <a:r>
              <a:rPr lang="fr-FR" sz="1800">
                <a:effectLst/>
                <a:latin typeface="Calibri" panose="020F0502020204030204" pitchFamily="34" charset="0"/>
                <a:ea typeface="Times New Roman" panose="02020603050405020304" pitchFamily="18" charset="0"/>
                <a:cs typeface="Times New Roman" panose="02020603050405020304" pitchFamily="18" charset="0"/>
              </a:rPr>
              <a:t>lorsque les mesures de sécurité sont appliquées, complète ensuite la(es) rubriques B (et C) du formulaire I427.</a:t>
            </a:r>
          </a:p>
          <a:p>
            <a:pPr algn="just"/>
            <a:r>
              <a:rPr lang="fr-FR" sz="1800">
                <a:effectLst/>
                <a:latin typeface="Calibri" panose="020F0502020204030204" pitchFamily="34" charset="0"/>
                <a:ea typeface="Calibri" panose="020F0502020204030204" pitchFamily="34" charset="0"/>
                <a:cs typeface="Times New Roman" panose="02020603050405020304" pitchFamily="18" charset="0"/>
              </a:rPr>
              <a:t>L'information mentionne : </a:t>
            </a:r>
          </a:p>
          <a:p>
            <a:pPr marL="342900" lvl="0" indent="-342900" algn="just">
              <a:buFont typeface="Times New Roman" panose="02020603050405020304" pitchFamily="18" charset="0"/>
              <a:buChar char="-"/>
            </a:pPr>
            <a:r>
              <a:rPr lang="fr-FR" sz="1800">
                <a:effectLst/>
                <a:latin typeface="Calibri" panose="020F0502020204030204" pitchFamily="34" charset="0"/>
                <a:ea typeface="Times New Roman" panose="02020603050405020304" pitchFamily="18" charset="0"/>
                <a:cs typeface="Times New Roman" panose="02020603050405020304" pitchFamily="18" charset="0"/>
              </a:rPr>
              <a:t>En rubrique B : les limites entre lesquelles la voie est mise hors service ainsi que la date et l’heure jusqu’à laquelle la mise hors service est prévue ;</a:t>
            </a:r>
          </a:p>
          <a:p>
            <a:pPr marL="342900" lvl="0" indent="-342900" algn="just">
              <a:buFont typeface="Times New Roman" panose="02020603050405020304" pitchFamily="18" charset="0"/>
              <a:buChar char="-"/>
            </a:pPr>
            <a:r>
              <a:rPr lang="fr-FR" sz="1800">
                <a:effectLst/>
                <a:latin typeface="Calibri" panose="020F0502020204030204" pitchFamily="34" charset="0"/>
                <a:ea typeface="Times New Roman" panose="02020603050405020304" pitchFamily="18" charset="0"/>
                <a:cs typeface="Times New Roman" panose="02020603050405020304" pitchFamily="18" charset="0"/>
              </a:rPr>
              <a:t>En rubrique C : les limites entre lesquelles la caténaire est mise hors tension ainsi que la date et l’heure jusqu’à laquelle la mise hors tension est prévue.</a:t>
            </a:r>
          </a:p>
          <a:p>
            <a:pPr marL="342900" lvl="0" indent="-342900" algn="just">
              <a:buFont typeface="Times New Roman" panose="02020603050405020304" pitchFamily="18" charset="0"/>
              <a:buChar char="-"/>
            </a:pPr>
            <a:endParaRPr lang="fr-FR" sz="1800">
              <a:effectLst/>
              <a:latin typeface="Calibri" panose="020F0502020204030204" pitchFamily="34" charset="0"/>
              <a:ea typeface="Times New Roman" panose="02020603050405020304" pitchFamily="18" charset="0"/>
              <a:cs typeface="Times New Roman" panose="02020603050405020304" pitchFamily="18" charset="0"/>
            </a:endParaRPr>
          </a:p>
          <a:p>
            <a:pPr marL="0" lvl="0" indent="0" fontAlgn="base">
              <a:lnSpc>
                <a:spcPct val="115000"/>
              </a:lnSpc>
              <a:buSzPts val="1400"/>
              <a:buFont typeface="+mj-lt"/>
              <a:buNone/>
            </a:pPr>
            <a:endParaRPr lang="fr-BE"/>
          </a:p>
        </p:txBody>
      </p:sp>
    </p:spTree>
    <p:extLst>
      <p:ext uri="{BB962C8B-B14F-4D97-AF65-F5344CB8AC3E}">
        <p14:creationId xmlns:p14="http://schemas.microsoft.com/office/powerpoint/2010/main" val="8049569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lvl="0" indent="0" fontAlgn="base">
              <a:lnSpc>
                <a:spcPct val="115000"/>
              </a:lnSpc>
              <a:buSzPts val="1400"/>
              <a:buFont typeface="+mj-lt"/>
              <a:buNone/>
            </a:pPr>
            <a:r>
              <a:rPr lang="fr-BE" sz="1400" b="1" u="none" strike="noStrike" kern="0" cap="all" spc="0">
                <a:ln>
                  <a:noFill/>
                </a:ln>
                <a:solidFill>
                  <a:srgbClr val="0070C0"/>
                </a:solidFill>
                <a:effectLst>
                  <a:glow>
                    <a:srgbClr val="000000"/>
                  </a:glow>
                  <a:outerShdw sx="0" sy="0">
                    <a:srgbClr val="000000"/>
                  </a:outerShdw>
                  <a:reflection stA="0" endPos="0" fadeDir="0" sx="0" sy="0"/>
                </a:effectLst>
                <a:latin typeface="Calibri" panose="020F0502020204030204" pitchFamily="34" charset="0"/>
                <a:ea typeface="Times New Roman" panose="02020603050405020304" pitchFamily="18" charset="0"/>
                <a:cs typeface="Times New Roman" panose="02020603050405020304" pitchFamily="18" charset="0"/>
              </a:rPr>
              <a:t>5. </a:t>
            </a:r>
            <a:r>
              <a:rPr lang="fr-BE" sz="1400" b="1" u="none" strike="noStrike" kern="0" cap="all" spc="0" err="1">
                <a:ln>
                  <a:noFill/>
                </a:ln>
                <a:solidFill>
                  <a:srgbClr val="0070C0"/>
                </a:solidFill>
                <a:effectLst>
                  <a:glow>
                    <a:srgbClr val="000000"/>
                  </a:glow>
                  <a:outerShdw sx="0" sy="0">
                    <a:srgbClr val="000000"/>
                  </a:outerShdw>
                  <a:reflection stA="0" endPos="0" fadeDir="0" sx="0" sy="0"/>
                </a:effectLst>
                <a:latin typeface="Calibri" panose="020F0502020204030204" pitchFamily="34" charset="0"/>
                <a:ea typeface="Times New Roman" panose="02020603050405020304" pitchFamily="18" charset="0"/>
                <a:cs typeface="Times New Roman" panose="02020603050405020304" pitchFamily="18" charset="0"/>
              </a:rPr>
              <a:t>CONTrôle</a:t>
            </a:r>
            <a:r>
              <a:rPr lang="fr-BE" sz="1400" b="1" u="none" strike="noStrike" kern="0" cap="all" spc="0">
                <a:ln>
                  <a:noFill/>
                </a:ln>
                <a:solidFill>
                  <a:srgbClr val="0070C0"/>
                </a:solidFill>
                <a:effectLst>
                  <a:glow>
                    <a:srgbClr val="000000"/>
                  </a:glow>
                  <a:outerShdw sx="0" sy="0">
                    <a:srgbClr val="000000"/>
                  </a:outerShdw>
                  <a:reflection stA="0" endPos="0" fadeDir="0" sx="0" sy="0"/>
                </a:effectLst>
                <a:latin typeface="Calibri" panose="020F0502020204030204" pitchFamily="34" charset="0"/>
                <a:ea typeface="Times New Roman" panose="02020603050405020304" pitchFamily="18" charset="0"/>
                <a:cs typeface="Times New Roman" panose="02020603050405020304" pitchFamily="18" charset="0"/>
              </a:rPr>
              <a:t> de la demande d’autorisation de travail</a:t>
            </a:r>
            <a:endParaRPr lang="fr-FR" sz="1800" b="1" u="none" strike="noStrike" kern="0" cap="all" spc="0">
              <a:ln>
                <a:noFill/>
              </a:ln>
              <a:solidFill>
                <a:srgbClr val="0070C0"/>
              </a:solidFill>
              <a:effectLst>
                <a:glow>
                  <a:srgbClr val="000000"/>
                </a:glow>
                <a:outerShdw sx="0" sy="0">
                  <a:srgbClr val="000000"/>
                </a:outerShdw>
                <a:reflection stA="0" endPos="0" fadeDir="0" sx="0" sy="0"/>
              </a:effectLst>
              <a:latin typeface="Calibri" panose="020F0502020204030204" pitchFamily="34" charset="0"/>
              <a:ea typeface="Times New Roman" panose="02020603050405020304" pitchFamily="18" charset="0"/>
              <a:cs typeface="Times New Roman" panose="02020603050405020304" pitchFamily="18" charset="0"/>
            </a:endParaRPr>
          </a:p>
          <a:p>
            <a:pPr algn="just"/>
            <a:r>
              <a:rPr lang="fr-FR" sz="1100">
                <a:effectLst/>
                <a:latin typeface="Calibri" panose="020F0502020204030204" pitchFamily="34" charset="0"/>
                <a:ea typeface="Calibri" panose="020F0502020204030204" pitchFamily="34" charset="0"/>
                <a:cs typeface="Times New Roman" panose="02020603050405020304" pitchFamily="18" charset="0"/>
              </a:rPr>
              <a:t> </a:t>
            </a:r>
          </a:p>
          <a:p>
            <a:pPr algn="just"/>
            <a:r>
              <a:rPr lang="fr-FR" sz="1100">
                <a:effectLst/>
                <a:latin typeface="Calibri" panose="020F0502020204030204" pitchFamily="34" charset="0"/>
                <a:ea typeface="Calibri" panose="020F0502020204030204" pitchFamily="34" charset="0"/>
                <a:cs typeface="Times New Roman" panose="02020603050405020304" pitchFamily="18" charset="0"/>
              </a:rPr>
              <a:t>Le chef de travail Infrabel vérifie si les informations communiquées dans la demande correspondent à celles reprises aux documents en sa possession (BNX et documents travaux).</a:t>
            </a:r>
          </a:p>
          <a:p>
            <a:pPr algn="just"/>
            <a:r>
              <a:rPr lang="fr-FR" sz="1100">
                <a:effectLst/>
                <a:latin typeface="Calibri" panose="020F0502020204030204" pitchFamily="34" charset="0"/>
                <a:ea typeface="Calibri" panose="020F0502020204030204" pitchFamily="34" charset="0"/>
                <a:cs typeface="Times New Roman" panose="02020603050405020304" pitchFamily="18" charset="0"/>
              </a:rPr>
              <a:t> </a:t>
            </a:r>
          </a:p>
          <a:p>
            <a:pPr algn="just"/>
            <a:r>
              <a:rPr lang="fr-FR" sz="1100">
                <a:effectLst/>
                <a:latin typeface="Calibri" panose="020F0502020204030204" pitchFamily="34" charset="0"/>
                <a:ea typeface="Calibri" panose="020F0502020204030204" pitchFamily="34" charset="0"/>
                <a:cs typeface="Times New Roman" panose="02020603050405020304" pitchFamily="18" charset="0"/>
              </a:rPr>
              <a:t>Si la demande est conforme, il valide la rubrique A en signant la case prévue à cet effet.</a:t>
            </a:r>
          </a:p>
          <a:p>
            <a:r>
              <a:rPr lang="fr-FR" sz="1100">
                <a:effectLst/>
                <a:latin typeface="Calibri" panose="020F0502020204030204" pitchFamily="34" charset="0"/>
                <a:ea typeface="Calibri" panose="020F0502020204030204" pitchFamily="34" charset="0"/>
                <a:cs typeface="Times New Roman" panose="02020603050405020304" pitchFamily="18" charset="0"/>
              </a:rPr>
              <a:t> </a:t>
            </a:r>
          </a:p>
          <a:p>
            <a:pPr algn="just"/>
            <a:r>
              <a:rPr lang="fr-FR" sz="110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Si la demande n’est pas conforme, il barre la rubrique A et demande la réintroduction d’une demande conforme.</a:t>
            </a:r>
          </a:p>
          <a:p>
            <a:pPr algn="just"/>
            <a:endParaRPr lang="fr-FR" sz="110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base" latinLnBrk="0" hangingPunct="1">
              <a:lnSpc>
                <a:spcPct val="100000"/>
              </a:lnSpc>
              <a:spcBef>
                <a:spcPct val="30000"/>
              </a:spcBef>
              <a:spcAft>
                <a:spcPct val="0"/>
              </a:spcAft>
              <a:buClrTx/>
              <a:buSzTx/>
              <a:buFontTx/>
              <a:buNone/>
              <a:tabLst/>
              <a:defRPr/>
            </a:pPr>
            <a:r>
              <a:rPr lang="fr-BE" sz="1800" b="1" u="none" strike="noStrike" kern="0" cap="all" spc="0">
                <a:ln>
                  <a:noFill/>
                </a:ln>
                <a:solidFill>
                  <a:srgbClr val="0070C0"/>
                </a:solidFill>
                <a:effectLst>
                  <a:glow>
                    <a:srgbClr val="000000"/>
                  </a:glow>
                  <a:outerShdw sx="0" sy="0">
                    <a:srgbClr val="000000"/>
                  </a:outerShdw>
                  <a:reflection stA="0" endPos="0" fadeDir="0" sx="0" sy="0"/>
                </a:effectLst>
                <a:latin typeface="Calibri" panose="020F0502020204030204" pitchFamily="34" charset="0"/>
                <a:ea typeface="Times New Roman" panose="02020603050405020304" pitchFamily="18" charset="0"/>
                <a:cs typeface="Times New Roman" panose="02020603050405020304" pitchFamily="18" charset="0"/>
              </a:rPr>
              <a:t>6. APPLICATION DES mesures de sécurité</a:t>
            </a:r>
            <a:endParaRPr lang="fr-FR" sz="1800" b="1" u="none" strike="noStrike" kern="0" cap="all" spc="0">
              <a:ln>
                <a:noFill/>
              </a:ln>
              <a:solidFill>
                <a:srgbClr val="0070C0"/>
              </a:solidFill>
              <a:effectLst>
                <a:glow>
                  <a:srgbClr val="000000"/>
                </a:glow>
                <a:outerShdw sx="0" sy="0">
                  <a:srgbClr val="000000"/>
                </a:outerShdw>
                <a:reflection stA="0" endPos="0" fadeDir="0" sx="0" sy="0"/>
              </a:effectLst>
              <a:latin typeface="Calibri" panose="020F0502020204030204" pitchFamily="34" charset="0"/>
              <a:ea typeface="Times New Roman" panose="02020603050405020304" pitchFamily="18" charset="0"/>
              <a:cs typeface="Times New Roman" panose="02020603050405020304" pitchFamily="18" charset="0"/>
            </a:endParaRPr>
          </a:p>
          <a:p>
            <a:pPr algn="just"/>
            <a:endParaRPr lang="fr-FR" sz="1100">
              <a:effectLst/>
              <a:latin typeface="Calibri" panose="020F0502020204030204" pitchFamily="34" charset="0"/>
              <a:ea typeface="Calibri" panose="020F0502020204030204" pitchFamily="34" charset="0"/>
              <a:cs typeface="Times New Roman" panose="02020603050405020304" pitchFamily="18" charset="0"/>
            </a:endParaRPr>
          </a:p>
          <a:p>
            <a:pPr algn="just"/>
            <a:r>
              <a:rPr lang="fr-FR" sz="1800">
                <a:effectLst/>
                <a:latin typeface="Calibri" panose="020F0502020204030204" pitchFamily="34" charset="0"/>
                <a:ea typeface="Calibri" panose="020F0502020204030204" pitchFamily="34" charset="0"/>
                <a:cs typeface="Times New Roman" panose="02020603050405020304" pitchFamily="18" charset="0"/>
              </a:rPr>
              <a:t>Le chef de travail d’Infrabel (ARET) : </a:t>
            </a:r>
          </a:p>
          <a:p>
            <a:pPr algn="just"/>
            <a:r>
              <a:rPr lang="fr-FR" sz="1800">
                <a:effectLst/>
                <a:latin typeface="Calibri" panose="020F0502020204030204" pitchFamily="34" charset="0"/>
                <a:ea typeface="Calibri" panose="020F0502020204030204" pitchFamily="34" charset="0"/>
                <a:cs typeface="Times New Roman" panose="02020603050405020304" pitchFamily="18" charset="0"/>
              </a:rPr>
              <a:t> </a:t>
            </a:r>
          </a:p>
          <a:p>
            <a:pPr marL="342900" lvl="0" indent="-342900" algn="just">
              <a:buFont typeface="Times New Roman" panose="02020603050405020304" pitchFamily="18" charset="0"/>
              <a:buChar char="-"/>
            </a:pPr>
            <a:r>
              <a:rPr lang="fr-FR" sz="1800">
                <a:effectLst/>
                <a:latin typeface="Calibri" panose="020F0502020204030204" pitchFamily="34" charset="0"/>
                <a:ea typeface="Times New Roman" panose="02020603050405020304" pitchFamily="18" charset="0"/>
                <a:cs typeface="Times New Roman" panose="02020603050405020304" pitchFamily="18" charset="0"/>
              </a:rPr>
              <a:t>procède à l’instauration des mesures de sécurité (mise hors service de(s) voie(s) / mise hors tension de la caténaire) ;</a:t>
            </a:r>
          </a:p>
          <a:p>
            <a:pPr marL="342900" lvl="0" indent="-342900" algn="just">
              <a:buFont typeface="Times New Roman" panose="02020603050405020304" pitchFamily="18" charset="0"/>
              <a:buChar char="-"/>
            </a:pPr>
            <a:r>
              <a:rPr lang="fr-FR" sz="1800">
                <a:effectLst/>
                <a:latin typeface="Calibri" panose="020F0502020204030204" pitchFamily="34" charset="0"/>
                <a:ea typeface="Times New Roman" panose="02020603050405020304" pitchFamily="18" charset="0"/>
                <a:cs typeface="Times New Roman" panose="02020603050405020304" pitchFamily="18" charset="0"/>
              </a:rPr>
              <a:t>lorsque les mesures de sécurité sont appliquées, complète ensuite la(es) rubriques B (et C) du formulaire I427.</a:t>
            </a:r>
          </a:p>
          <a:p>
            <a:pPr algn="just"/>
            <a:r>
              <a:rPr lang="fr-FR" sz="1800">
                <a:effectLst/>
                <a:latin typeface="Calibri" panose="020F0502020204030204" pitchFamily="34" charset="0"/>
                <a:ea typeface="Calibri" panose="020F0502020204030204" pitchFamily="34" charset="0"/>
                <a:cs typeface="Times New Roman" panose="02020603050405020304" pitchFamily="18" charset="0"/>
              </a:rPr>
              <a:t>L'information mentionne : </a:t>
            </a:r>
          </a:p>
          <a:p>
            <a:pPr marL="342900" lvl="0" indent="-342900" algn="just">
              <a:buFont typeface="Times New Roman" panose="02020603050405020304" pitchFamily="18" charset="0"/>
              <a:buChar char="-"/>
            </a:pPr>
            <a:r>
              <a:rPr lang="fr-FR" sz="1800">
                <a:effectLst/>
                <a:latin typeface="Calibri" panose="020F0502020204030204" pitchFamily="34" charset="0"/>
                <a:ea typeface="Times New Roman" panose="02020603050405020304" pitchFamily="18" charset="0"/>
                <a:cs typeface="Times New Roman" panose="02020603050405020304" pitchFamily="18" charset="0"/>
              </a:rPr>
              <a:t>En rubrique B : les limites entre lesquelles la voie est mise hors service ainsi que la date et l’heure jusqu’à laquelle la mise hors service est prévue ;</a:t>
            </a:r>
          </a:p>
          <a:p>
            <a:pPr marL="342900" lvl="0" indent="-342900" algn="just">
              <a:buFont typeface="Times New Roman" panose="02020603050405020304" pitchFamily="18" charset="0"/>
              <a:buChar char="-"/>
            </a:pPr>
            <a:r>
              <a:rPr lang="fr-FR" sz="1800">
                <a:effectLst/>
                <a:latin typeface="Calibri" panose="020F0502020204030204" pitchFamily="34" charset="0"/>
                <a:ea typeface="Times New Roman" panose="02020603050405020304" pitchFamily="18" charset="0"/>
                <a:cs typeface="Times New Roman" panose="02020603050405020304" pitchFamily="18" charset="0"/>
              </a:rPr>
              <a:t>En rubrique C : les limites entre lesquelles la caténaire est mise hors tension ainsi que la date et l’heure jusqu’à laquelle la mise hors tension est prévue.</a:t>
            </a:r>
          </a:p>
          <a:p>
            <a:pPr marL="342900" lvl="0" indent="-342900" algn="just">
              <a:buFont typeface="Times New Roman" panose="02020603050405020304" pitchFamily="18" charset="0"/>
              <a:buChar char="-"/>
            </a:pPr>
            <a:endParaRPr lang="fr-FR" sz="1800">
              <a:effectLst/>
              <a:latin typeface="Calibri" panose="020F0502020204030204" pitchFamily="34" charset="0"/>
              <a:ea typeface="Times New Roman" panose="02020603050405020304" pitchFamily="18" charset="0"/>
              <a:cs typeface="Times New Roman" panose="02020603050405020304" pitchFamily="18" charset="0"/>
            </a:endParaRPr>
          </a:p>
          <a:p>
            <a:pPr marL="0" lvl="0" indent="0" fontAlgn="base">
              <a:lnSpc>
                <a:spcPct val="115000"/>
              </a:lnSpc>
              <a:buSzPts val="1400"/>
              <a:buFont typeface="+mj-lt"/>
              <a:buNone/>
            </a:pPr>
            <a:endParaRPr lang="fr-BE"/>
          </a:p>
        </p:txBody>
      </p:sp>
    </p:spTree>
    <p:extLst>
      <p:ext uri="{BB962C8B-B14F-4D97-AF65-F5344CB8AC3E}">
        <p14:creationId xmlns:p14="http://schemas.microsoft.com/office/powerpoint/2010/main" val="5406763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lvl="0" indent="0" fontAlgn="base">
              <a:lnSpc>
                <a:spcPct val="115000"/>
              </a:lnSpc>
              <a:buSzPts val="1400"/>
              <a:buFont typeface="+mj-lt"/>
              <a:buNone/>
            </a:pPr>
            <a:r>
              <a:rPr lang="fr-BE" sz="1400" b="1" u="none" strike="noStrike" kern="0" cap="all" spc="0">
                <a:ln>
                  <a:noFill/>
                </a:ln>
                <a:solidFill>
                  <a:srgbClr val="0070C0"/>
                </a:solidFill>
                <a:effectLst>
                  <a:glow>
                    <a:srgbClr val="000000"/>
                  </a:glow>
                  <a:outerShdw sx="0" sy="0">
                    <a:srgbClr val="000000"/>
                  </a:outerShdw>
                  <a:reflection stA="0" endPos="0" fadeDir="0" sx="0" sy="0"/>
                </a:effectLst>
                <a:latin typeface="Calibri" panose="020F0502020204030204" pitchFamily="34" charset="0"/>
                <a:ea typeface="Times New Roman" panose="02020603050405020304" pitchFamily="18" charset="0"/>
                <a:cs typeface="Times New Roman" panose="02020603050405020304" pitchFamily="18" charset="0"/>
              </a:rPr>
              <a:t>7. confirmation de l’APPLICATION DES mesures de sécurité</a:t>
            </a:r>
            <a:endParaRPr lang="fr-FR" sz="1800" b="1" u="none" strike="noStrike" kern="0" cap="all" spc="0">
              <a:ln>
                <a:noFill/>
              </a:ln>
              <a:solidFill>
                <a:srgbClr val="0070C0"/>
              </a:solidFill>
              <a:effectLst>
                <a:glow>
                  <a:srgbClr val="000000"/>
                </a:glow>
                <a:outerShdw sx="0" sy="0">
                  <a:srgbClr val="000000"/>
                </a:outerShdw>
                <a:reflection stA="0" endPos="0" fadeDir="0" sx="0" sy="0"/>
              </a:effectLst>
              <a:latin typeface="Calibri" panose="020F0502020204030204" pitchFamily="34" charset="0"/>
              <a:ea typeface="Times New Roman" panose="02020603050405020304" pitchFamily="18" charset="0"/>
              <a:cs typeface="Times New Roman" panose="02020603050405020304" pitchFamily="18" charset="0"/>
            </a:endParaRPr>
          </a:p>
          <a:p>
            <a:pPr algn="just"/>
            <a:r>
              <a:rPr lang="fr-FR" sz="1100">
                <a:effectLst/>
                <a:latin typeface="Calibri" panose="020F0502020204030204" pitchFamily="34" charset="0"/>
                <a:ea typeface="Calibri" panose="020F0502020204030204" pitchFamily="34" charset="0"/>
                <a:cs typeface="Times New Roman" panose="02020603050405020304" pitchFamily="18" charset="0"/>
              </a:rPr>
              <a:t> </a:t>
            </a:r>
          </a:p>
          <a:p>
            <a:pPr algn="just"/>
            <a:r>
              <a:rPr lang="fr-FR" sz="1100">
                <a:effectLst/>
                <a:latin typeface="Calibri" panose="020F0502020204030204" pitchFamily="34" charset="0"/>
                <a:ea typeface="Calibri" panose="020F0502020204030204" pitchFamily="34" charset="0"/>
                <a:cs typeface="Times New Roman" panose="02020603050405020304" pitchFamily="18" charset="0"/>
              </a:rPr>
              <a:t>Le représentant de l’entrepreneur (chef de travail entrepreneur) prend connaissance de l’instauration des mesures de sécurité (mise hors service de(s) voie(s) / mise hors tension de la caténaire) en signant les rubriques B et/ou C du I427.</a:t>
            </a:r>
          </a:p>
          <a:p>
            <a:r>
              <a:rPr lang="fr-FR" sz="1100">
                <a:effectLst/>
                <a:latin typeface="Calibri" panose="020F0502020204030204" pitchFamily="34" charset="0"/>
                <a:ea typeface="Calibri" panose="020F0502020204030204" pitchFamily="34" charset="0"/>
                <a:cs typeface="Times New Roman" panose="02020603050405020304" pitchFamily="18" charset="0"/>
              </a:rPr>
              <a:t> </a:t>
            </a:r>
          </a:p>
          <a:p>
            <a:pPr algn="just"/>
            <a:r>
              <a:rPr lang="fr-FR" sz="1100">
                <a:effectLst/>
                <a:latin typeface="Calibri" panose="020F0502020204030204" pitchFamily="34" charset="0"/>
                <a:ea typeface="Calibri" panose="020F0502020204030204" pitchFamily="34" charset="0"/>
                <a:cs typeface="Times New Roman" panose="02020603050405020304" pitchFamily="18" charset="0"/>
              </a:rPr>
              <a:t>Ce n'est qu'après réception de l'exemplaire </a:t>
            </a:r>
            <a:r>
              <a:rPr lang="fr-FR" sz="1100" b="1">
                <a:effectLst/>
                <a:latin typeface="Calibri" panose="020F0502020204030204" pitchFamily="34" charset="0"/>
                <a:ea typeface="Calibri" panose="020F0502020204030204" pitchFamily="34" charset="0"/>
                <a:cs typeface="Times New Roman" panose="02020603050405020304" pitchFamily="18" charset="0"/>
              </a:rPr>
              <a:t>jaune</a:t>
            </a:r>
            <a:r>
              <a:rPr lang="fr-FR" sz="1100">
                <a:effectLst/>
                <a:latin typeface="Calibri" panose="020F0502020204030204" pitchFamily="34" charset="0"/>
                <a:ea typeface="Calibri" panose="020F0502020204030204" pitchFamily="34" charset="0"/>
                <a:cs typeface="Times New Roman" panose="02020603050405020304" pitchFamily="18" charset="0"/>
              </a:rPr>
              <a:t> du formulaire, dûment complété dans la rubrique B et/ou C, daté et signé par les deux parties, que l'entrepreneur ou le prestataire de services (ou leur délégué en qualité de chef de travail) peut considérer la voie concernée comme mise hors service et/ou les caténaires concernées comme mises hors tension.</a:t>
            </a:r>
          </a:p>
          <a:p>
            <a:pPr algn="just"/>
            <a:r>
              <a:rPr lang="fr-FR" sz="1100">
                <a:effectLst/>
                <a:latin typeface="Calibri" panose="020F0502020204030204" pitchFamily="34" charset="0"/>
                <a:ea typeface="Calibri" panose="020F0502020204030204" pitchFamily="34" charset="0"/>
                <a:cs typeface="Times New Roman" panose="02020603050405020304" pitchFamily="18" charset="0"/>
              </a:rPr>
              <a:t> </a:t>
            </a:r>
          </a:p>
          <a:p>
            <a:pPr algn="just"/>
            <a:r>
              <a:rPr lang="fr-FR" sz="1100">
                <a:effectLst/>
                <a:latin typeface="Calibri" panose="020F0502020204030204" pitchFamily="34" charset="0"/>
                <a:ea typeface="Calibri" panose="020F0502020204030204" pitchFamily="34" charset="0"/>
                <a:cs typeface="Times New Roman" panose="02020603050405020304" pitchFamily="18" charset="0"/>
              </a:rPr>
              <a:t>L'entrepreneur ou le prestataire de services (ou leur délégué en qualité de chef de travail) est responsable de la communication (transmission) de l’autorisation de travail délivrée par </a:t>
            </a:r>
            <a:r>
              <a:rPr lang="fr-FR" sz="1100" err="1">
                <a:effectLst/>
                <a:latin typeface="Calibri" panose="020F0502020204030204" pitchFamily="34" charset="0"/>
                <a:ea typeface="Calibri" panose="020F0502020204030204" pitchFamily="34" charset="0"/>
                <a:cs typeface="Times New Roman" panose="02020603050405020304" pitchFamily="18" charset="0"/>
              </a:rPr>
              <a:t>Infrabel</a:t>
            </a:r>
            <a:r>
              <a:rPr lang="fr-FR" sz="1100">
                <a:effectLst/>
                <a:latin typeface="Calibri" panose="020F0502020204030204" pitchFamily="34" charset="0"/>
                <a:ea typeface="Calibri" panose="020F0502020204030204" pitchFamily="34" charset="0"/>
                <a:cs typeface="Times New Roman" panose="02020603050405020304" pitchFamily="18" charset="0"/>
              </a:rPr>
              <a:t>, à son personnel et celui de ses éventuels sous-traitants</a:t>
            </a:r>
          </a:p>
          <a:p>
            <a:pPr algn="just"/>
            <a:endParaRPr lang="fr-FR" sz="1100" b="1" u="none" strike="noStrike" kern="0" cap="all" spc="0">
              <a:ln>
                <a:noFill/>
              </a:ln>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just"/>
            <a:r>
              <a:rPr lang="fr-BE" sz="1800" b="1" u="none" strike="noStrike" kern="0" cap="all" spc="0">
                <a:ln>
                  <a:noFill/>
                </a:ln>
                <a:solidFill>
                  <a:srgbClr val="0070C0"/>
                </a:solidFill>
                <a:effectLst>
                  <a:glow>
                    <a:srgbClr val="000000"/>
                  </a:glow>
                  <a:outerShdw sx="0" sy="0">
                    <a:srgbClr val="000000"/>
                  </a:outerShdw>
                  <a:reflection stA="0" endPos="0" fadeDir="0" sx="0" sy="0"/>
                </a:effectLst>
                <a:latin typeface="Calibri" panose="020F0502020204030204" pitchFamily="34" charset="0"/>
                <a:ea typeface="Times New Roman" panose="02020603050405020304" pitchFamily="18" charset="0"/>
                <a:cs typeface="Times New Roman" panose="02020603050405020304" pitchFamily="18" charset="0"/>
              </a:rPr>
              <a:t>8. Information de la fin des travaux qui exigeaient la mise hors tension de la caténaire</a:t>
            </a:r>
            <a:endParaRPr lang="fr-FR" sz="1800" b="1" u="none" strike="noStrike" kern="0" cap="all" spc="0">
              <a:ln>
                <a:noFill/>
              </a:ln>
              <a:solidFill>
                <a:srgbClr val="0070C0"/>
              </a:solidFill>
              <a:effectLst>
                <a:glow>
                  <a:srgbClr val="000000"/>
                </a:glow>
                <a:outerShdw sx="0" sy="0">
                  <a:srgbClr val="000000"/>
                </a:outerShdw>
                <a:reflection stA="0" endPos="0" fadeDir="0" sx="0" sy="0"/>
              </a:effectLst>
              <a:latin typeface="Calibri" panose="020F0502020204030204" pitchFamily="34" charset="0"/>
              <a:ea typeface="Times New Roman" panose="02020603050405020304" pitchFamily="18" charset="0"/>
              <a:cs typeface="Times New Roman" panose="02020603050405020304" pitchFamily="18" charset="0"/>
            </a:endParaRPr>
          </a:p>
          <a:p>
            <a:pPr algn="just"/>
            <a:endParaRPr lang="fr-FR" sz="1100">
              <a:effectLst/>
              <a:latin typeface="Calibri" panose="020F0502020204030204" pitchFamily="34" charset="0"/>
              <a:ea typeface="Calibri" panose="020F0502020204030204" pitchFamily="34" charset="0"/>
              <a:cs typeface="Times New Roman" panose="02020603050405020304" pitchFamily="18" charset="0"/>
            </a:endParaRPr>
          </a:p>
          <a:p>
            <a:pPr algn="just"/>
            <a:r>
              <a:rPr lang="fr-FR" sz="1800">
                <a:effectLst/>
                <a:latin typeface="Calibri" panose="020F0502020204030204" pitchFamily="34" charset="0"/>
                <a:ea typeface="Calibri" panose="020F0502020204030204" pitchFamily="34" charset="0"/>
                <a:cs typeface="Times New Roman" panose="02020603050405020304" pitchFamily="18" charset="0"/>
              </a:rPr>
              <a:t>Dès que l'entrepreneur ou le prestataire de services a fini les travaux qui exigeaient la mise hors tension de la caténaire, le chef de travail entrepreneur (délégué de l’entrepreneur ou prestataire de services) en informe le chef de travail ARET </a:t>
            </a:r>
            <a:r>
              <a:rPr lang="fr-FR" sz="1800" err="1">
                <a:effectLst/>
                <a:latin typeface="Calibri" panose="020F0502020204030204" pitchFamily="34" charset="0"/>
                <a:ea typeface="Calibri" panose="020F0502020204030204" pitchFamily="34" charset="0"/>
                <a:cs typeface="Times New Roman" panose="02020603050405020304" pitchFamily="18" charset="0"/>
              </a:rPr>
              <a:t>Infrabel</a:t>
            </a:r>
            <a:r>
              <a:rPr lang="fr-FR" sz="1800">
                <a:effectLst/>
                <a:latin typeface="Calibri" panose="020F0502020204030204" pitchFamily="34" charset="0"/>
                <a:ea typeface="Calibri" panose="020F0502020204030204" pitchFamily="34" charset="0"/>
                <a:cs typeface="Times New Roman" panose="02020603050405020304" pitchFamily="18" charset="0"/>
              </a:rPr>
              <a:t>. A cet effet la rubrique D du formulaire I_427 est remplie et signée par les deux parties. Dès ce moment-là, l'entrepreneur ou le prestataire de services (ou leur délégué en qualité de chef de travail) doit considérer les caténaires concernées comme remises sous tension. Le chef de travail ARET </a:t>
            </a:r>
            <a:r>
              <a:rPr lang="fr-FR" sz="1800" err="1">
                <a:effectLst/>
                <a:latin typeface="Calibri" panose="020F0502020204030204" pitchFamily="34" charset="0"/>
                <a:ea typeface="Calibri" panose="020F0502020204030204" pitchFamily="34" charset="0"/>
                <a:cs typeface="Times New Roman" panose="02020603050405020304" pitchFamily="18" charset="0"/>
              </a:rPr>
              <a:t>Infrabel</a:t>
            </a:r>
            <a:r>
              <a:rPr lang="fr-FR" sz="1800">
                <a:effectLst/>
                <a:latin typeface="Calibri" panose="020F0502020204030204" pitchFamily="34" charset="0"/>
                <a:ea typeface="Calibri" panose="020F0502020204030204" pitchFamily="34" charset="0"/>
                <a:cs typeface="Times New Roman" panose="02020603050405020304" pitchFamily="18" charset="0"/>
              </a:rPr>
              <a:t>, après avoir signé la rubrique D du document I427 clôture les mesures de sécurité.</a:t>
            </a:r>
          </a:p>
          <a:p>
            <a:pPr algn="just"/>
            <a:endParaRPr lang="fr-FR" sz="1800">
              <a:effectLst/>
              <a:latin typeface="Calibri" panose="020F0502020204030204" pitchFamily="34" charset="0"/>
              <a:ea typeface="Calibri" panose="020F0502020204030204" pitchFamily="34" charset="0"/>
              <a:cs typeface="Times New Roman" panose="02020603050405020304" pitchFamily="18" charset="0"/>
            </a:endParaRPr>
          </a:p>
          <a:p>
            <a:pPr algn="just"/>
            <a:r>
              <a:rPr lang="fr-FR" sz="1800">
                <a:effectLst/>
                <a:latin typeface="Calibri" panose="020F0502020204030204" pitchFamily="34" charset="0"/>
                <a:ea typeface="Calibri" panose="020F0502020204030204" pitchFamily="34" charset="0"/>
                <a:cs typeface="Times New Roman" panose="02020603050405020304" pitchFamily="18" charset="0"/>
              </a:rPr>
              <a:t>En complétant</a:t>
            </a:r>
            <a:r>
              <a:rPr lang="fr-FR" sz="1800" u="sng">
                <a:effectLst/>
                <a:latin typeface="Calibri" panose="020F0502020204030204" pitchFamily="34" charset="0"/>
                <a:ea typeface="Calibri" panose="020F0502020204030204" pitchFamily="34" charset="0"/>
                <a:cs typeface="Times New Roman" panose="02020603050405020304" pitchFamily="18" charset="0"/>
              </a:rPr>
              <a:t> la rubrique D du carnet I_427</a:t>
            </a:r>
            <a:r>
              <a:rPr lang="fr-FR" sz="1800">
                <a:effectLst/>
                <a:latin typeface="Calibri" panose="020F0502020204030204" pitchFamily="34" charset="0"/>
                <a:ea typeface="Calibri" panose="020F0502020204030204" pitchFamily="34" charset="0"/>
                <a:cs typeface="Times New Roman" panose="02020603050405020304" pitchFamily="18" charset="0"/>
              </a:rPr>
              <a:t>, le chef de travail entrepreneur (délégué de l’entrepreneur ou prestataire de services) confirme :</a:t>
            </a:r>
          </a:p>
          <a:p>
            <a:pPr marL="342900" lvl="0" indent="-342900" algn="just">
              <a:buFont typeface="Times New Roman" panose="02020603050405020304" pitchFamily="18" charset="0"/>
              <a:buChar char="-"/>
            </a:pPr>
            <a:r>
              <a:rPr lang="fr-FR" sz="1800" b="1">
                <a:effectLst/>
                <a:latin typeface="Calibri" panose="020F0502020204030204" pitchFamily="34" charset="0"/>
                <a:ea typeface="Times New Roman" panose="02020603050405020304" pitchFamily="18" charset="0"/>
                <a:cs typeface="Times New Roman" panose="02020603050405020304" pitchFamily="18" charset="0"/>
              </a:rPr>
              <a:t>l’arrêt effectif des travaux</a:t>
            </a:r>
            <a:r>
              <a:rPr lang="fr-FR" sz="1800">
                <a:effectLst/>
                <a:latin typeface="Calibri" panose="020F0502020204030204" pitchFamily="34" charset="0"/>
                <a:ea typeface="Times New Roman" panose="02020603050405020304" pitchFamily="18" charset="0"/>
                <a:cs typeface="Times New Roman" panose="02020603050405020304" pitchFamily="18" charset="0"/>
              </a:rPr>
              <a:t> qui exigeaient la mise hors tension de la caténaire, réalisés soit par son personnel, et/ou soit par ses éventuels sous-traitants ;</a:t>
            </a:r>
          </a:p>
          <a:p>
            <a:pPr marL="342900" lvl="0" indent="-342900" algn="just">
              <a:buFont typeface="Times New Roman" panose="02020603050405020304" pitchFamily="18" charset="0"/>
              <a:buChar char="-"/>
            </a:pPr>
            <a:r>
              <a:rPr lang="fr-FR" sz="1800" b="1">
                <a:effectLst/>
                <a:latin typeface="Calibri" panose="020F0502020204030204" pitchFamily="34" charset="0"/>
                <a:ea typeface="Times New Roman" panose="02020603050405020304" pitchFamily="18" charset="0"/>
                <a:cs typeface="Times New Roman" panose="02020603050405020304" pitchFamily="18" charset="0"/>
              </a:rPr>
              <a:t>l’absence de dégâts</a:t>
            </a:r>
            <a:r>
              <a:rPr lang="fr-FR" sz="1800">
                <a:effectLst/>
                <a:latin typeface="Calibri" panose="020F0502020204030204" pitchFamily="34" charset="0"/>
                <a:ea typeface="Times New Roman" panose="02020603050405020304" pitchFamily="18" charset="0"/>
                <a:cs typeface="Times New Roman" panose="02020603050405020304" pitchFamily="18" charset="0"/>
              </a:rPr>
              <a:t> à la caténaire occasionnés lors de l’exécution des travaux ;</a:t>
            </a:r>
          </a:p>
          <a:p>
            <a:pPr marL="342900" lvl="0" indent="-342900" algn="just">
              <a:buFont typeface="Times New Roman" panose="02020603050405020304" pitchFamily="18" charset="0"/>
              <a:buChar char="-"/>
            </a:pPr>
            <a:r>
              <a:rPr lang="fr-FR" sz="1800" b="1">
                <a:effectLst/>
                <a:latin typeface="Calibri" panose="020F0502020204030204" pitchFamily="34" charset="0"/>
                <a:ea typeface="Times New Roman" panose="02020603050405020304" pitchFamily="18" charset="0"/>
                <a:cs typeface="Times New Roman" panose="02020603050405020304" pitchFamily="18" charset="0"/>
              </a:rPr>
              <a:t>l’absence d’éléments matériels</a:t>
            </a:r>
            <a:r>
              <a:rPr lang="fr-FR" sz="1800">
                <a:effectLst/>
                <a:latin typeface="Calibri" panose="020F0502020204030204" pitchFamily="34" charset="0"/>
                <a:ea typeface="Times New Roman" panose="02020603050405020304" pitchFamily="18" charset="0"/>
                <a:cs typeface="Times New Roman" panose="02020603050405020304" pitchFamily="18" charset="0"/>
              </a:rPr>
              <a:t> en contact avec la caténaire ou ne respectant pas la distance de sécurité minimale ;</a:t>
            </a:r>
          </a:p>
          <a:p>
            <a:pPr marL="342900" lvl="0" indent="-342900" algn="just">
              <a:buFont typeface="Times New Roman" panose="02020603050405020304" pitchFamily="18" charset="0"/>
              <a:buChar char="-"/>
            </a:pPr>
            <a:r>
              <a:rPr lang="fr-FR" sz="1800">
                <a:effectLst/>
                <a:latin typeface="Calibri" panose="020F0502020204030204" pitchFamily="34" charset="0"/>
                <a:ea typeface="Times New Roman" panose="02020603050405020304" pitchFamily="18" charset="0"/>
                <a:cs typeface="Times New Roman" panose="02020603050405020304" pitchFamily="18" charset="0"/>
              </a:rPr>
              <a:t>tout son personnel, et/ou celui de ses éventuels sous-traitants, est </a:t>
            </a:r>
            <a:r>
              <a:rPr lang="fr-FR" sz="1800" b="1">
                <a:effectLst/>
                <a:latin typeface="Calibri" panose="020F0502020204030204" pitchFamily="34" charset="0"/>
                <a:ea typeface="Times New Roman" panose="02020603050405020304" pitchFamily="18" charset="0"/>
                <a:cs typeface="Times New Roman" panose="02020603050405020304" pitchFamily="18" charset="0"/>
              </a:rPr>
              <a:t>bien informé</a:t>
            </a:r>
            <a:r>
              <a:rPr lang="fr-FR" sz="1800">
                <a:effectLst/>
                <a:latin typeface="Calibri" panose="020F0502020204030204" pitchFamily="34" charset="0"/>
                <a:ea typeface="Times New Roman" panose="02020603050405020304" pitchFamily="18" charset="0"/>
                <a:cs typeface="Times New Roman" panose="02020603050405020304" pitchFamily="18" charset="0"/>
              </a:rPr>
              <a:t> de la remise sous tension de la caténaire.</a:t>
            </a:r>
          </a:p>
          <a:p>
            <a:pPr algn="just"/>
            <a:r>
              <a:rPr lang="fr-FR" sz="1800">
                <a:effectLst/>
                <a:latin typeface="Calibri" panose="020F0502020204030204" pitchFamily="34" charset="0"/>
                <a:ea typeface="Calibri" panose="020F0502020204030204" pitchFamily="34" charset="0"/>
                <a:cs typeface="Times New Roman" panose="02020603050405020304" pitchFamily="18" charset="0"/>
              </a:rPr>
              <a:t> </a:t>
            </a:r>
          </a:p>
          <a:p>
            <a:pPr algn="just"/>
            <a:r>
              <a:rPr lang="fr-FR" sz="1800">
                <a:effectLst/>
                <a:latin typeface="Calibri" panose="020F0502020204030204" pitchFamily="34" charset="0"/>
                <a:ea typeface="Calibri" panose="020F0502020204030204" pitchFamily="34" charset="0"/>
                <a:cs typeface="Times New Roman" panose="02020603050405020304" pitchFamily="18" charset="0"/>
              </a:rPr>
              <a:t>L'entrepreneur ou le prestataire de services (ou leur délégué en qualité de chef de travail) est </a:t>
            </a:r>
            <a:r>
              <a:rPr lang="fr-FR" sz="1800" b="1">
                <a:effectLst/>
                <a:latin typeface="Calibri" panose="020F0502020204030204" pitchFamily="34" charset="0"/>
                <a:ea typeface="Calibri" panose="020F0502020204030204" pitchFamily="34" charset="0"/>
                <a:cs typeface="Times New Roman" panose="02020603050405020304" pitchFamily="18" charset="0"/>
              </a:rPr>
              <a:t>responsable de l’arrêt effectif des travaux </a:t>
            </a:r>
            <a:r>
              <a:rPr lang="fr-FR" sz="1800">
                <a:effectLst/>
                <a:latin typeface="Calibri" panose="020F0502020204030204" pitchFamily="34" charset="0"/>
                <a:ea typeface="Calibri" panose="020F0502020204030204" pitchFamily="34" charset="0"/>
                <a:cs typeface="Times New Roman" panose="02020603050405020304" pitchFamily="18" charset="0"/>
              </a:rPr>
              <a:t>qui exigeaient la mise hors tension de la caténaire, réalisés soit par son personnel, et/ou soit par ses éventuels sous-traitants.</a:t>
            </a:r>
          </a:p>
          <a:p>
            <a:pPr algn="just"/>
            <a:r>
              <a:rPr lang="fr-FR" sz="1800">
                <a:effectLst/>
                <a:latin typeface="Calibri" panose="020F0502020204030204" pitchFamily="34" charset="0"/>
                <a:ea typeface="Calibri" panose="020F0502020204030204" pitchFamily="34" charset="0"/>
                <a:cs typeface="Times New Roman" panose="02020603050405020304" pitchFamily="18" charset="0"/>
              </a:rPr>
              <a:t> </a:t>
            </a:r>
          </a:p>
          <a:p>
            <a:pPr algn="just"/>
            <a:r>
              <a:rPr lang="fr-FR" sz="1800" u="sng">
                <a:effectLst/>
                <a:latin typeface="Calibri" panose="020F0502020204030204" pitchFamily="34" charset="0"/>
                <a:ea typeface="Calibri" panose="020F0502020204030204" pitchFamily="34" charset="0"/>
                <a:cs typeface="Times New Roman" panose="02020603050405020304" pitchFamily="18" charset="0"/>
              </a:rPr>
              <a:t>Remarque :</a:t>
            </a:r>
            <a:r>
              <a:rPr lang="fr-FR" sz="1800">
                <a:effectLst/>
                <a:latin typeface="Calibri" panose="020F0502020204030204" pitchFamily="34" charset="0"/>
                <a:ea typeface="Calibri" panose="020F0502020204030204" pitchFamily="34" charset="0"/>
                <a:cs typeface="Times New Roman" panose="02020603050405020304" pitchFamily="18" charset="0"/>
              </a:rPr>
              <a:t> si des opérations se poursuivent sur la voie mise hors service, le chef de travail </a:t>
            </a:r>
            <a:r>
              <a:rPr lang="fr-FR" sz="1800" err="1">
                <a:effectLst/>
                <a:latin typeface="Calibri" panose="020F0502020204030204" pitchFamily="34" charset="0"/>
                <a:ea typeface="Calibri" panose="020F0502020204030204" pitchFamily="34" charset="0"/>
                <a:cs typeface="Times New Roman" panose="02020603050405020304" pitchFamily="18" charset="0"/>
              </a:rPr>
              <a:t>Infrabel</a:t>
            </a:r>
            <a:r>
              <a:rPr lang="fr-FR" sz="1800">
                <a:effectLst/>
                <a:latin typeface="Calibri" panose="020F0502020204030204" pitchFamily="34" charset="0"/>
                <a:ea typeface="Calibri" panose="020F0502020204030204" pitchFamily="34" charset="0"/>
                <a:cs typeface="Times New Roman" panose="02020603050405020304" pitchFamily="18" charset="0"/>
              </a:rPr>
              <a:t> fait appliquer les mesures de sécurité complémentaires pour travailler sous les caténaires sous tension (par exemple : activation blocage de levage sur les grues rail-route).</a:t>
            </a:r>
          </a:p>
          <a:p>
            <a:pPr algn="just"/>
            <a:endParaRPr lang="fr-FR"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Times New Roman" panose="02020603050405020304" pitchFamily="18" charset="0"/>
              <a:buChar char="-"/>
            </a:pPr>
            <a:endParaRPr lang="fr-FR" sz="1800">
              <a:effectLst/>
              <a:latin typeface="Calibri" panose="020F0502020204030204" pitchFamily="34" charset="0"/>
              <a:ea typeface="Times New Roman" panose="02020603050405020304" pitchFamily="18" charset="0"/>
              <a:cs typeface="Times New Roman" panose="02020603050405020304" pitchFamily="18" charset="0"/>
            </a:endParaRPr>
          </a:p>
          <a:p>
            <a:pPr marL="0" lvl="0" indent="0" fontAlgn="base">
              <a:lnSpc>
                <a:spcPct val="115000"/>
              </a:lnSpc>
              <a:buSzPts val="1400"/>
              <a:buFont typeface="+mj-lt"/>
              <a:buNone/>
            </a:pPr>
            <a:endParaRPr lang="fr-BE"/>
          </a:p>
        </p:txBody>
      </p:sp>
    </p:spTree>
    <p:extLst>
      <p:ext uri="{BB962C8B-B14F-4D97-AF65-F5344CB8AC3E}">
        <p14:creationId xmlns:p14="http://schemas.microsoft.com/office/powerpoint/2010/main" val="5907490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lvl="0" indent="0" fontAlgn="base">
              <a:lnSpc>
                <a:spcPct val="115000"/>
              </a:lnSpc>
              <a:buSzPts val="1400"/>
              <a:buFont typeface="+mj-lt"/>
              <a:buNone/>
            </a:pPr>
            <a:r>
              <a:rPr lang="fr-BE" sz="1400" b="1" u="none" strike="noStrike" kern="0" cap="all" spc="0">
                <a:ln>
                  <a:noFill/>
                </a:ln>
                <a:solidFill>
                  <a:srgbClr val="0070C0"/>
                </a:solidFill>
                <a:effectLst>
                  <a:glow>
                    <a:srgbClr val="000000"/>
                  </a:glow>
                  <a:outerShdw sx="0" sy="0">
                    <a:srgbClr val="000000"/>
                  </a:outerShdw>
                  <a:reflection stA="0" endPos="0" fadeDir="0" sx="0" sy="0"/>
                </a:effectLst>
                <a:latin typeface="Calibri" panose="020F0502020204030204" pitchFamily="34" charset="0"/>
                <a:ea typeface="Times New Roman" panose="02020603050405020304" pitchFamily="18" charset="0"/>
                <a:cs typeface="Times New Roman" panose="02020603050405020304" pitchFamily="18" charset="0"/>
              </a:rPr>
              <a:t>7. confirmation de l’APPLICATION DES mesures de sécurité</a:t>
            </a:r>
            <a:endParaRPr lang="fr-FR" sz="1800" b="1" u="none" strike="noStrike" kern="0" cap="all" spc="0">
              <a:ln>
                <a:noFill/>
              </a:ln>
              <a:solidFill>
                <a:srgbClr val="0070C0"/>
              </a:solidFill>
              <a:effectLst>
                <a:glow>
                  <a:srgbClr val="000000"/>
                </a:glow>
                <a:outerShdw sx="0" sy="0">
                  <a:srgbClr val="000000"/>
                </a:outerShdw>
                <a:reflection stA="0" endPos="0" fadeDir="0" sx="0" sy="0"/>
              </a:effectLst>
              <a:latin typeface="Calibri" panose="020F0502020204030204" pitchFamily="34" charset="0"/>
              <a:ea typeface="Times New Roman" panose="02020603050405020304" pitchFamily="18" charset="0"/>
              <a:cs typeface="Times New Roman" panose="02020603050405020304" pitchFamily="18" charset="0"/>
            </a:endParaRPr>
          </a:p>
          <a:p>
            <a:pPr algn="just"/>
            <a:r>
              <a:rPr lang="fr-FR" sz="1100">
                <a:effectLst/>
                <a:latin typeface="Calibri" panose="020F0502020204030204" pitchFamily="34" charset="0"/>
                <a:ea typeface="Calibri" panose="020F0502020204030204" pitchFamily="34" charset="0"/>
                <a:cs typeface="Times New Roman" panose="02020603050405020304" pitchFamily="18" charset="0"/>
              </a:rPr>
              <a:t> </a:t>
            </a:r>
          </a:p>
          <a:p>
            <a:pPr algn="just"/>
            <a:r>
              <a:rPr lang="fr-FR" sz="1100">
                <a:effectLst/>
                <a:latin typeface="Calibri" panose="020F0502020204030204" pitchFamily="34" charset="0"/>
                <a:ea typeface="Calibri" panose="020F0502020204030204" pitchFamily="34" charset="0"/>
                <a:cs typeface="Times New Roman" panose="02020603050405020304" pitchFamily="18" charset="0"/>
              </a:rPr>
              <a:t>Le représentant de l’entrepreneur (chef de travail entrepreneur) prend connaissance de l’instauration des mesures de sécurité (mise hors service de(s) voie(s) / mise hors tension de la caténaire) en signant les rubriques B et/ou C du I427.</a:t>
            </a:r>
          </a:p>
          <a:p>
            <a:r>
              <a:rPr lang="fr-FR" sz="1100">
                <a:effectLst/>
                <a:latin typeface="Calibri" panose="020F0502020204030204" pitchFamily="34" charset="0"/>
                <a:ea typeface="Calibri" panose="020F0502020204030204" pitchFamily="34" charset="0"/>
                <a:cs typeface="Times New Roman" panose="02020603050405020304" pitchFamily="18" charset="0"/>
              </a:rPr>
              <a:t> </a:t>
            </a:r>
          </a:p>
          <a:p>
            <a:pPr algn="just"/>
            <a:r>
              <a:rPr lang="fr-FR" sz="1100">
                <a:effectLst/>
                <a:latin typeface="Calibri" panose="020F0502020204030204" pitchFamily="34" charset="0"/>
                <a:ea typeface="Calibri" panose="020F0502020204030204" pitchFamily="34" charset="0"/>
                <a:cs typeface="Times New Roman" panose="02020603050405020304" pitchFamily="18" charset="0"/>
              </a:rPr>
              <a:t>Ce n'est qu'après réception de l'exemplaire </a:t>
            </a:r>
            <a:r>
              <a:rPr lang="fr-FR" sz="1100" b="1">
                <a:effectLst/>
                <a:latin typeface="Calibri" panose="020F0502020204030204" pitchFamily="34" charset="0"/>
                <a:ea typeface="Calibri" panose="020F0502020204030204" pitchFamily="34" charset="0"/>
                <a:cs typeface="Times New Roman" panose="02020603050405020304" pitchFamily="18" charset="0"/>
              </a:rPr>
              <a:t>jaune</a:t>
            </a:r>
            <a:r>
              <a:rPr lang="fr-FR" sz="1100">
                <a:effectLst/>
                <a:latin typeface="Calibri" panose="020F0502020204030204" pitchFamily="34" charset="0"/>
                <a:ea typeface="Calibri" panose="020F0502020204030204" pitchFamily="34" charset="0"/>
                <a:cs typeface="Times New Roman" panose="02020603050405020304" pitchFamily="18" charset="0"/>
              </a:rPr>
              <a:t> du formulaire, dûment complété dans la rubrique B et/ou C, daté et signé par les deux parties, que l'entrepreneur ou le prestataire de services (ou leur délégué en qualité de chef de travail) peut considérer la voie concernée comme mise hors service et/ou les caténaires concernées comme mises hors tension.</a:t>
            </a:r>
          </a:p>
          <a:p>
            <a:pPr algn="just"/>
            <a:r>
              <a:rPr lang="fr-FR" sz="1100">
                <a:effectLst/>
                <a:latin typeface="Calibri" panose="020F0502020204030204" pitchFamily="34" charset="0"/>
                <a:ea typeface="Calibri" panose="020F0502020204030204" pitchFamily="34" charset="0"/>
                <a:cs typeface="Times New Roman" panose="02020603050405020304" pitchFamily="18" charset="0"/>
              </a:rPr>
              <a:t> </a:t>
            </a:r>
          </a:p>
          <a:p>
            <a:pPr algn="just"/>
            <a:r>
              <a:rPr lang="fr-FR" sz="1100">
                <a:effectLst/>
                <a:latin typeface="Calibri" panose="020F0502020204030204" pitchFamily="34" charset="0"/>
                <a:ea typeface="Calibri" panose="020F0502020204030204" pitchFamily="34" charset="0"/>
                <a:cs typeface="Times New Roman" panose="02020603050405020304" pitchFamily="18" charset="0"/>
              </a:rPr>
              <a:t>L'entrepreneur ou le prestataire de services (ou leur délégué en qualité de chef de travail) est responsable de la communication (transmission) de l’autorisation de travail délivrée par Infrabel, à son personnel et celui de ses éventuels sous-traitants</a:t>
            </a:r>
          </a:p>
          <a:p>
            <a:pPr algn="just"/>
            <a:endParaRPr lang="fr-FR" sz="1100" b="1" u="none" strike="noStrike" kern="0" cap="all" spc="0">
              <a:ln>
                <a:noFill/>
              </a:ln>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just"/>
            <a:r>
              <a:rPr lang="fr-BE" sz="1800" b="1" u="none" strike="noStrike" kern="0" cap="all" spc="0">
                <a:ln>
                  <a:noFill/>
                </a:ln>
                <a:solidFill>
                  <a:srgbClr val="0070C0"/>
                </a:solidFill>
                <a:effectLst>
                  <a:glow>
                    <a:srgbClr val="000000"/>
                  </a:glow>
                  <a:outerShdw sx="0" sy="0">
                    <a:srgbClr val="000000"/>
                  </a:outerShdw>
                  <a:reflection stA="0" endPos="0" fadeDir="0" sx="0" sy="0"/>
                </a:effectLst>
                <a:latin typeface="Calibri" panose="020F0502020204030204" pitchFamily="34" charset="0"/>
                <a:ea typeface="Times New Roman" panose="02020603050405020304" pitchFamily="18" charset="0"/>
                <a:cs typeface="Times New Roman" panose="02020603050405020304" pitchFamily="18" charset="0"/>
              </a:rPr>
              <a:t>8. Information de la fin des travaux qui exigeaient la mise hors tension de la caténaire</a:t>
            </a:r>
            <a:endParaRPr lang="fr-FR" sz="1800" b="1" u="none" strike="noStrike" kern="0" cap="all" spc="0">
              <a:ln>
                <a:noFill/>
              </a:ln>
              <a:solidFill>
                <a:srgbClr val="0070C0"/>
              </a:solidFill>
              <a:effectLst>
                <a:glow>
                  <a:srgbClr val="000000"/>
                </a:glow>
                <a:outerShdw sx="0" sy="0">
                  <a:srgbClr val="000000"/>
                </a:outerShdw>
                <a:reflection stA="0" endPos="0" fadeDir="0" sx="0" sy="0"/>
              </a:effectLst>
              <a:latin typeface="Calibri" panose="020F0502020204030204" pitchFamily="34" charset="0"/>
              <a:ea typeface="Times New Roman" panose="02020603050405020304" pitchFamily="18" charset="0"/>
              <a:cs typeface="Times New Roman" panose="02020603050405020304" pitchFamily="18" charset="0"/>
            </a:endParaRPr>
          </a:p>
          <a:p>
            <a:pPr algn="just"/>
            <a:endParaRPr lang="fr-FR" sz="1100">
              <a:effectLst/>
              <a:latin typeface="Calibri" panose="020F0502020204030204" pitchFamily="34" charset="0"/>
              <a:ea typeface="Calibri" panose="020F0502020204030204" pitchFamily="34" charset="0"/>
              <a:cs typeface="Times New Roman" panose="02020603050405020304" pitchFamily="18" charset="0"/>
            </a:endParaRPr>
          </a:p>
          <a:p>
            <a:pPr algn="just"/>
            <a:r>
              <a:rPr lang="fr-FR" sz="1800">
                <a:effectLst/>
                <a:latin typeface="Calibri" panose="020F0502020204030204" pitchFamily="34" charset="0"/>
                <a:ea typeface="Calibri" panose="020F0502020204030204" pitchFamily="34" charset="0"/>
                <a:cs typeface="Times New Roman" panose="02020603050405020304" pitchFamily="18" charset="0"/>
              </a:rPr>
              <a:t>Dès que l'entrepreneur ou le prestataire de services a fini les travaux qui exigeaient la mise hors tension de la caténaire, le chef de travail entrepreneur (délégué de l’entrepreneur ou prestataire de services) en informe le chef de travail ARET Infrabel. A cet effet la rubrique D du formulaire I_427 est remplie et signée par les deux parties. Dès ce moment-là, l'entrepreneur ou le prestataire de services (ou leur délégué en qualité de chef de travail) doit considérer les caténaires concernées comme remises sous tension. Le chef de travail ARET Infrabel, après avoir signé la rubrique D du document I427 clôture les mesures de sécurité.</a:t>
            </a:r>
          </a:p>
          <a:p>
            <a:pPr algn="just"/>
            <a:endParaRPr lang="fr-FR" sz="1800">
              <a:effectLst/>
              <a:latin typeface="Calibri" panose="020F0502020204030204" pitchFamily="34" charset="0"/>
              <a:ea typeface="Calibri" panose="020F0502020204030204" pitchFamily="34" charset="0"/>
              <a:cs typeface="Times New Roman" panose="02020603050405020304" pitchFamily="18" charset="0"/>
            </a:endParaRPr>
          </a:p>
          <a:p>
            <a:pPr algn="just"/>
            <a:r>
              <a:rPr lang="fr-FR" sz="1800">
                <a:effectLst/>
                <a:latin typeface="Calibri" panose="020F0502020204030204" pitchFamily="34" charset="0"/>
                <a:ea typeface="Calibri" panose="020F0502020204030204" pitchFamily="34" charset="0"/>
                <a:cs typeface="Times New Roman" panose="02020603050405020304" pitchFamily="18" charset="0"/>
              </a:rPr>
              <a:t>En complétant</a:t>
            </a:r>
            <a:r>
              <a:rPr lang="fr-FR" sz="1800" u="sng">
                <a:effectLst/>
                <a:latin typeface="Calibri" panose="020F0502020204030204" pitchFamily="34" charset="0"/>
                <a:ea typeface="Calibri" panose="020F0502020204030204" pitchFamily="34" charset="0"/>
                <a:cs typeface="Times New Roman" panose="02020603050405020304" pitchFamily="18" charset="0"/>
              </a:rPr>
              <a:t> la rubrique D du carnet I_427</a:t>
            </a:r>
            <a:r>
              <a:rPr lang="fr-FR" sz="1800">
                <a:effectLst/>
                <a:latin typeface="Calibri" panose="020F0502020204030204" pitchFamily="34" charset="0"/>
                <a:ea typeface="Calibri" panose="020F0502020204030204" pitchFamily="34" charset="0"/>
                <a:cs typeface="Times New Roman" panose="02020603050405020304" pitchFamily="18" charset="0"/>
              </a:rPr>
              <a:t>, le chef de travail entrepreneur (délégué de l’entrepreneur ou prestataire de services) confirme :</a:t>
            </a:r>
          </a:p>
          <a:p>
            <a:pPr marL="342900" lvl="0" indent="-342900" algn="just">
              <a:buFont typeface="Times New Roman" panose="02020603050405020304" pitchFamily="18" charset="0"/>
              <a:buChar char="-"/>
            </a:pPr>
            <a:r>
              <a:rPr lang="fr-FR" sz="1800" b="1">
                <a:effectLst/>
                <a:latin typeface="Calibri" panose="020F0502020204030204" pitchFamily="34" charset="0"/>
                <a:ea typeface="Times New Roman" panose="02020603050405020304" pitchFamily="18" charset="0"/>
                <a:cs typeface="Times New Roman" panose="02020603050405020304" pitchFamily="18" charset="0"/>
              </a:rPr>
              <a:t>l’arrêt effectif des travaux</a:t>
            </a:r>
            <a:r>
              <a:rPr lang="fr-FR" sz="1800">
                <a:effectLst/>
                <a:latin typeface="Calibri" panose="020F0502020204030204" pitchFamily="34" charset="0"/>
                <a:ea typeface="Times New Roman" panose="02020603050405020304" pitchFamily="18" charset="0"/>
                <a:cs typeface="Times New Roman" panose="02020603050405020304" pitchFamily="18" charset="0"/>
              </a:rPr>
              <a:t> qui exigeaient la mise hors tension de la caténaire, réalisés soit par son personnel, et/ou soit par ses éventuels sous-traitants ;</a:t>
            </a:r>
          </a:p>
          <a:p>
            <a:pPr marL="342900" lvl="0" indent="-342900" algn="just">
              <a:buFont typeface="Times New Roman" panose="02020603050405020304" pitchFamily="18" charset="0"/>
              <a:buChar char="-"/>
            </a:pPr>
            <a:r>
              <a:rPr lang="fr-FR" sz="1800" b="1">
                <a:effectLst/>
                <a:latin typeface="Calibri" panose="020F0502020204030204" pitchFamily="34" charset="0"/>
                <a:ea typeface="Times New Roman" panose="02020603050405020304" pitchFamily="18" charset="0"/>
                <a:cs typeface="Times New Roman" panose="02020603050405020304" pitchFamily="18" charset="0"/>
              </a:rPr>
              <a:t>l’absence de dégâts</a:t>
            </a:r>
            <a:r>
              <a:rPr lang="fr-FR" sz="1800">
                <a:effectLst/>
                <a:latin typeface="Calibri" panose="020F0502020204030204" pitchFamily="34" charset="0"/>
                <a:ea typeface="Times New Roman" panose="02020603050405020304" pitchFamily="18" charset="0"/>
                <a:cs typeface="Times New Roman" panose="02020603050405020304" pitchFamily="18" charset="0"/>
              </a:rPr>
              <a:t> à la caténaire occasionnés lors de l’exécution des travaux ;</a:t>
            </a:r>
          </a:p>
          <a:p>
            <a:pPr marL="342900" lvl="0" indent="-342900" algn="just">
              <a:buFont typeface="Times New Roman" panose="02020603050405020304" pitchFamily="18" charset="0"/>
              <a:buChar char="-"/>
            </a:pPr>
            <a:r>
              <a:rPr lang="fr-FR" sz="1800" b="1">
                <a:effectLst/>
                <a:latin typeface="Calibri" panose="020F0502020204030204" pitchFamily="34" charset="0"/>
                <a:ea typeface="Times New Roman" panose="02020603050405020304" pitchFamily="18" charset="0"/>
                <a:cs typeface="Times New Roman" panose="02020603050405020304" pitchFamily="18" charset="0"/>
              </a:rPr>
              <a:t>l’absence d’éléments matériels</a:t>
            </a:r>
            <a:r>
              <a:rPr lang="fr-FR" sz="1800">
                <a:effectLst/>
                <a:latin typeface="Calibri" panose="020F0502020204030204" pitchFamily="34" charset="0"/>
                <a:ea typeface="Times New Roman" panose="02020603050405020304" pitchFamily="18" charset="0"/>
                <a:cs typeface="Times New Roman" panose="02020603050405020304" pitchFamily="18" charset="0"/>
              </a:rPr>
              <a:t> en contact avec la caténaire ou ne respectant pas la distance de sécurité minimale ;</a:t>
            </a:r>
          </a:p>
          <a:p>
            <a:pPr marL="342900" lvl="0" indent="-342900" algn="just">
              <a:buFont typeface="Times New Roman" panose="02020603050405020304" pitchFamily="18" charset="0"/>
              <a:buChar char="-"/>
            </a:pPr>
            <a:r>
              <a:rPr lang="fr-FR" sz="1800">
                <a:effectLst/>
                <a:latin typeface="Calibri" panose="020F0502020204030204" pitchFamily="34" charset="0"/>
                <a:ea typeface="Times New Roman" panose="02020603050405020304" pitchFamily="18" charset="0"/>
                <a:cs typeface="Times New Roman" panose="02020603050405020304" pitchFamily="18" charset="0"/>
              </a:rPr>
              <a:t>tout son personnel, et/ou celui de ses éventuels sous-traitants, est </a:t>
            </a:r>
            <a:r>
              <a:rPr lang="fr-FR" sz="1800" b="1">
                <a:effectLst/>
                <a:latin typeface="Calibri" panose="020F0502020204030204" pitchFamily="34" charset="0"/>
                <a:ea typeface="Times New Roman" panose="02020603050405020304" pitchFamily="18" charset="0"/>
                <a:cs typeface="Times New Roman" panose="02020603050405020304" pitchFamily="18" charset="0"/>
              </a:rPr>
              <a:t>bien informé</a:t>
            </a:r>
            <a:r>
              <a:rPr lang="fr-FR" sz="1800">
                <a:effectLst/>
                <a:latin typeface="Calibri" panose="020F0502020204030204" pitchFamily="34" charset="0"/>
                <a:ea typeface="Times New Roman" panose="02020603050405020304" pitchFamily="18" charset="0"/>
                <a:cs typeface="Times New Roman" panose="02020603050405020304" pitchFamily="18" charset="0"/>
              </a:rPr>
              <a:t> de la remise sous tension de la caténaire.</a:t>
            </a:r>
          </a:p>
          <a:p>
            <a:pPr algn="just"/>
            <a:r>
              <a:rPr lang="fr-FR" sz="1800">
                <a:effectLst/>
                <a:latin typeface="Calibri" panose="020F0502020204030204" pitchFamily="34" charset="0"/>
                <a:ea typeface="Calibri" panose="020F0502020204030204" pitchFamily="34" charset="0"/>
                <a:cs typeface="Times New Roman" panose="02020603050405020304" pitchFamily="18" charset="0"/>
              </a:rPr>
              <a:t> </a:t>
            </a:r>
          </a:p>
          <a:p>
            <a:pPr algn="just"/>
            <a:r>
              <a:rPr lang="fr-FR" sz="1800">
                <a:effectLst/>
                <a:latin typeface="Calibri" panose="020F0502020204030204" pitchFamily="34" charset="0"/>
                <a:ea typeface="Calibri" panose="020F0502020204030204" pitchFamily="34" charset="0"/>
                <a:cs typeface="Times New Roman" panose="02020603050405020304" pitchFamily="18" charset="0"/>
              </a:rPr>
              <a:t>L'entrepreneur ou le prestataire de services (ou leur délégué en qualité de chef de travail) est </a:t>
            </a:r>
            <a:r>
              <a:rPr lang="fr-FR" sz="1800" b="1">
                <a:effectLst/>
                <a:latin typeface="Calibri" panose="020F0502020204030204" pitchFamily="34" charset="0"/>
                <a:ea typeface="Calibri" panose="020F0502020204030204" pitchFamily="34" charset="0"/>
                <a:cs typeface="Times New Roman" panose="02020603050405020304" pitchFamily="18" charset="0"/>
              </a:rPr>
              <a:t>responsable de l’arrêt effectif des travaux </a:t>
            </a:r>
            <a:r>
              <a:rPr lang="fr-FR" sz="1800">
                <a:effectLst/>
                <a:latin typeface="Calibri" panose="020F0502020204030204" pitchFamily="34" charset="0"/>
                <a:ea typeface="Calibri" panose="020F0502020204030204" pitchFamily="34" charset="0"/>
                <a:cs typeface="Times New Roman" panose="02020603050405020304" pitchFamily="18" charset="0"/>
              </a:rPr>
              <a:t>qui exigeaient la mise hors tension de la caténaire, réalisés soit par son personnel, et/ou soit par ses éventuels sous-traitants.</a:t>
            </a:r>
          </a:p>
          <a:p>
            <a:pPr algn="just"/>
            <a:r>
              <a:rPr lang="fr-FR" sz="1800">
                <a:effectLst/>
                <a:latin typeface="Calibri" panose="020F0502020204030204" pitchFamily="34" charset="0"/>
                <a:ea typeface="Calibri" panose="020F0502020204030204" pitchFamily="34" charset="0"/>
                <a:cs typeface="Times New Roman" panose="02020603050405020304" pitchFamily="18" charset="0"/>
              </a:rPr>
              <a:t> </a:t>
            </a:r>
          </a:p>
          <a:p>
            <a:pPr algn="just"/>
            <a:r>
              <a:rPr lang="fr-FR" sz="1800" u="sng">
                <a:effectLst/>
                <a:latin typeface="Calibri" panose="020F0502020204030204" pitchFamily="34" charset="0"/>
                <a:ea typeface="Calibri" panose="020F0502020204030204" pitchFamily="34" charset="0"/>
                <a:cs typeface="Times New Roman" panose="02020603050405020304" pitchFamily="18" charset="0"/>
              </a:rPr>
              <a:t>Remarque :</a:t>
            </a:r>
            <a:r>
              <a:rPr lang="fr-FR" sz="1800">
                <a:effectLst/>
                <a:latin typeface="Calibri" panose="020F0502020204030204" pitchFamily="34" charset="0"/>
                <a:ea typeface="Calibri" panose="020F0502020204030204" pitchFamily="34" charset="0"/>
                <a:cs typeface="Times New Roman" panose="02020603050405020304" pitchFamily="18" charset="0"/>
              </a:rPr>
              <a:t> si des opérations se poursuivent sur la voie mise hors service, le chef de travail Infrabel fait appliquer les mesures de sécurité complémentaires pour travailler sous les caténaires sous tension (par exemple : activation blocage de levage sur les grues rail-route).</a:t>
            </a:r>
          </a:p>
          <a:p>
            <a:pPr algn="just"/>
            <a:endParaRPr lang="fr-FR"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Times New Roman" panose="02020603050405020304" pitchFamily="18" charset="0"/>
              <a:buChar char="-"/>
            </a:pPr>
            <a:endParaRPr lang="fr-FR" sz="1800">
              <a:effectLst/>
              <a:latin typeface="Calibri" panose="020F0502020204030204" pitchFamily="34" charset="0"/>
              <a:ea typeface="Times New Roman" panose="02020603050405020304" pitchFamily="18" charset="0"/>
              <a:cs typeface="Times New Roman" panose="02020603050405020304" pitchFamily="18" charset="0"/>
            </a:endParaRPr>
          </a:p>
          <a:p>
            <a:pPr marL="0" lvl="0" indent="0" fontAlgn="base">
              <a:lnSpc>
                <a:spcPct val="115000"/>
              </a:lnSpc>
              <a:buSzPts val="1400"/>
              <a:buFont typeface="+mj-lt"/>
              <a:buNone/>
            </a:pPr>
            <a:endParaRPr lang="fr-BE"/>
          </a:p>
        </p:txBody>
      </p:sp>
    </p:spTree>
    <p:extLst>
      <p:ext uri="{BB962C8B-B14F-4D97-AF65-F5344CB8AC3E}">
        <p14:creationId xmlns:p14="http://schemas.microsoft.com/office/powerpoint/2010/main" val="27916590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lvl="0" indent="0" fontAlgn="base">
              <a:lnSpc>
                <a:spcPct val="115000"/>
              </a:lnSpc>
              <a:buSzPts val="1400"/>
              <a:buFont typeface="+mj-lt"/>
              <a:buNone/>
            </a:pPr>
            <a:r>
              <a:rPr lang="fr-BE" sz="1400" b="1" u="none" strike="noStrike" kern="0" cap="all" spc="0">
                <a:ln>
                  <a:noFill/>
                </a:ln>
                <a:solidFill>
                  <a:srgbClr val="0070C0"/>
                </a:solidFill>
                <a:effectLst>
                  <a:glow>
                    <a:srgbClr val="000000"/>
                  </a:glow>
                  <a:outerShdw sx="0" sy="0">
                    <a:srgbClr val="000000"/>
                  </a:outerShdw>
                  <a:reflection stA="0" endPos="0" fadeDir="0" sx="0" sy="0"/>
                </a:effectLst>
                <a:latin typeface="Calibri" panose="020F0502020204030204" pitchFamily="34" charset="0"/>
                <a:ea typeface="Times New Roman" panose="02020603050405020304" pitchFamily="18" charset="0"/>
                <a:cs typeface="Times New Roman" panose="02020603050405020304" pitchFamily="18" charset="0"/>
              </a:rPr>
              <a:t>7. confirmation de l’APPLICATION DES mesures de sécurité</a:t>
            </a:r>
            <a:endParaRPr lang="fr-FR" sz="1800" b="1" u="none" strike="noStrike" kern="0" cap="all" spc="0">
              <a:ln>
                <a:noFill/>
              </a:ln>
              <a:solidFill>
                <a:srgbClr val="0070C0"/>
              </a:solidFill>
              <a:effectLst>
                <a:glow>
                  <a:srgbClr val="000000"/>
                </a:glow>
                <a:outerShdw sx="0" sy="0">
                  <a:srgbClr val="000000"/>
                </a:outerShdw>
                <a:reflection stA="0" endPos="0" fadeDir="0" sx="0" sy="0"/>
              </a:effectLst>
              <a:latin typeface="Calibri" panose="020F0502020204030204" pitchFamily="34" charset="0"/>
              <a:ea typeface="Times New Roman" panose="02020603050405020304" pitchFamily="18" charset="0"/>
              <a:cs typeface="Times New Roman" panose="02020603050405020304" pitchFamily="18" charset="0"/>
            </a:endParaRPr>
          </a:p>
          <a:p>
            <a:pPr algn="just"/>
            <a:r>
              <a:rPr lang="fr-FR" sz="1100">
                <a:effectLst/>
                <a:latin typeface="Calibri" panose="020F0502020204030204" pitchFamily="34" charset="0"/>
                <a:ea typeface="Calibri" panose="020F0502020204030204" pitchFamily="34" charset="0"/>
                <a:cs typeface="Times New Roman" panose="02020603050405020304" pitchFamily="18" charset="0"/>
              </a:rPr>
              <a:t> </a:t>
            </a:r>
          </a:p>
          <a:p>
            <a:pPr algn="just"/>
            <a:r>
              <a:rPr lang="fr-FR" sz="1100">
                <a:effectLst/>
                <a:latin typeface="Calibri" panose="020F0502020204030204" pitchFamily="34" charset="0"/>
                <a:ea typeface="Calibri" panose="020F0502020204030204" pitchFamily="34" charset="0"/>
                <a:cs typeface="Times New Roman" panose="02020603050405020304" pitchFamily="18" charset="0"/>
              </a:rPr>
              <a:t>Le représentant de l’entrepreneur (chef de travail entrepreneur) prend connaissance de l’instauration des mesures de sécurité (mise hors service de(s) voie(s) / mise hors tension de la caténaire) en signant les rubriques B et/ou C du I427.</a:t>
            </a:r>
          </a:p>
          <a:p>
            <a:r>
              <a:rPr lang="fr-FR" sz="1100">
                <a:effectLst/>
                <a:latin typeface="Calibri" panose="020F0502020204030204" pitchFamily="34" charset="0"/>
                <a:ea typeface="Calibri" panose="020F0502020204030204" pitchFamily="34" charset="0"/>
                <a:cs typeface="Times New Roman" panose="02020603050405020304" pitchFamily="18" charset="0"/>
              </a:rPr>
              <a:t> </a:t>
            </a:r>
          </a:p>
          <a:p>
            <a:pPr algn="just"/>
            <a:r>
              <a:rPr lang="fr-FR" sz="1100">
                <a:effectLst/>
                <a:latin typeface="Calibri" panose="020F0502020204030204" pitchFamily="34" charset="0"/>
                <a:ea typeface="Calibri" panose="020F0502020204030204" pitchFamily="34" charset="0"/>
                <a:cs typeface="Times New Roman" panose="02020603050405020304" pitchFamily="18" charset="0"/>
              </a:rPr>
              <a:t>Ce n'est qu'après réception de l'exemplaire </a:t>
            </a:r>
            <a:r>
              <a:rPr lang="fr-FR" sz="1100" b="1">
                <a:effectLst/>
                <a:latin typeface="Calibri" panose="020F0502020204030204" pitchFamily="34" charset="0"/>
                <a:ea typeface="Calibri" panose="020F0502020204030204" pitchFamily="34" charset="0"/>
                <a:cs typeface="Times New Roman" panose="02020603050405020304" pitchFamily="18" charset="0"/>
              </a:rPr>
              <a:t>jaune</a:t>
            </a:r>
            <a:r>
              <a:rPr lang="fr-FR" sz="1100">
                <a:effectLst/>
                <a:latin typeface="Calibri" panose="020F0502020204030204" pitchFamily="34" charset="0"/>
                <a:ea typeface="Calibri" panose="020F0502020204030204" pitchFamily="34" charset="0"/>
                <a:cs typeface="Times New Roman" panose="02020603050405020304" pitchFamily="18" charset="0"/>
              </a:rPr>
              <a:t> du formulaire, dûment complété dans la rubrique B et/ou C, daté et signé par les deux parties, que l'entrepreneur ou le prestataire de services (ou leur délégué en qualité de chef de travail) peut considérer la voie concernée comme mise hors service et/ou les caténaires concernées comme mises hors tension.</a:t>
            </a:r>
          </a:p>
          <a:p>
            <a:pPr algn="just"/>
            <a:r>
              <a:rPr lang="fr-FR" sz="1100">
                <a:effectLst/>
                <a:latin typeface="Calibri" panose="020F0502020204030204" pitchFamily="34" charset="0"/>
                <a:ea typeface="Calibri" panose="020F0502020204030204" pitchFamily="34" charset="0"/>
                <a:cs typeface="Times New Roman" panose="02020603050405020304" pitchFamily="18" charset="0"/>
              </a:rPr>
              <a:t> </a:t>
            </a:r>
          </a:p>
          <a:p>
            <a:pPr algn="just"/>
            <a:r>
              <a:rPr lang="fr-FR" sz="1100">
                <a:effectLst/>
                <a:latin typeface="Calibri" panose="020F0502020204030204" pitchFamily="34" charset="0"/>
                <a:ea typeface="Calibri" panose="020F0502020204030204" pitchFamily="34" charset="0"/>
                <a:cs typeface="Times New Roman" panose="02020603050405020304" pitchFamily="18" charset="0"/>
              </a:rPr>
              <a:t>L'entrepreneur ou le prestataire de services (ou leur délégué en qualité de chef de travail) est responsable de la communication (transmission) de l’autorisation de travail délivrée par Infrabel, à son personnel et celui de ses éventuels sous-traitants</a:t>
            </a:r>
          </a:p>
          <a:p>
            <a:pPr algn="just"/>
            <a:endParaRPr lang="fr-FR" sz="1100" b="1" u="none" strike="noStrike" kern="0" cap="all" spc="0">
              <a:ln>
                <a:noFill/>
              </a:ln>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just"/>
            <a:r>
              <a:rPr lang="fr-BE" sz="1800" b="1" u="none" strike="noStrike" kern="0" cap="all" spc="0">
                <a:ln>
                  <a:noFill/>
                </a:ln>
                <a:solidFill>
                  <a:srgbClr val="0070C0"/>
                </a:solidFill>
                <a:effectLst>
                  <a:glow>
                    <a:srgbClr val="000000"/>
                  </a:glow>
                  <a:outerShdw sx="0" sy="0">
                    <a:srgbClr val="000000"/>
                  </a:outerShdw>
                  <a:reflection stA="0" endPos="0" fadeDir="0" sx="0" sy="0"/>
                </a:effectLst>
                <a:latin typeface="Calibri" panose="020F0502020204030204" pitchFamily="34" charset="0"/>
                <a:ea typeface="Times New Roman" panose="02020603050405020304" pitchFamily="18" charset="0"/>
                <a:cs typeface="Times New Roman" panose="02020603050405020304" pitchFamily="18" charset="0"/>
              </a:rPr>
              <a:t>8. Information de la fin des travaux qui exigeaient la mise hors tension de la caténaire</a:t>
            </a:r>
            <a:endParaRPr lang="fr-FR" sz="1800" b="1" u="none" strike="noStrike" kern="0" cap="all" spc="0">
              <a:ln>
                <a:noFill/>
              </a:ln>
              <a:solidFill>
                <a:srgbClr val="0070C0"/>
              </a:solidFill>
              <a:effectLst>
                <a:glow>
                  <a:srgbClr val="000000"/>
                </a:glow>
                <a:outerShdw sx="0" sy="0">
                  <a:srgbClr val="000000"/>
                </a:outerShdw>
                <a:reflection stA="0" endPos="0" fadeDir="0" sx="0" sy="0"/>
              </a:effectLst>
              <a:latin typeface="Calibri" panose="020F0502020204030204" pitchFamily="34" charset="0"/>
              <a:ea typeface="Times New Roman" panose="02020603050405020304" pitchFamily="18" charset="0"/>
              <a:cs typeface="Times New Roman" panose="02020603050405020304" pitchFamily="18" charset="0"/>
            </a:endParaRPr>
          </a:p>
          <a:p>
            <a:pPr algn="just"/>
            <a:endParaRPr lang="fr-FR" sz="1100">
              <a:effectLst/>
              <a:latin typeface="Calibri" panose="020F0502020204030204" pitchFamily="34" charset="0"/>
              <a:ea typeface="Calibri" panose="020F0502020204030204" pitchFamily="34" charset="0"/>
              <a:cs typeface="Times New Roman" panose="02020603050405020304" pitchFamily="18" charset="0"/>
            </a:endParaRPr>
          </a:p>
          <a:p>
            <a:pPr algn="just"/>
            <a:r>
              <a:rPr lang="fr-FR" sz="1800">
                <a:effectLst/>
                <a:latin typeface="Calibri" panose="020F0502020204030204" pitchFamily="34" charset="0"/>
                <a:ea typeface="Calibri" panose="020F0502020204030204" pitchFamily="34" charset="0"/>
                <a:cs typeface="Times New Roman" panose="02020603050405020304" pitchFamily="18" charset="0"/>
              </a:rPr>
              <a:t>Dès que l'entrepreneur ou le prestataire de services a fini les travaux qui exigeaient la mise hors tension de la caténaire, le chef de travail entrepreneur (délégué de l’entrepreneur ou prestataire de services) en informe le chef de travail ARET Infrabel. A cet effet la rubrique D du formulaire I_427 est remplie et signée par les deux parties. Dès ce moment-là, l'entrepreneur ou le prestataire de services (ou leur délégué en qualité de chef de travail) doit considérer les caténaires concernées comme remises sous tension. Le chef de travail ARET Infrabel, après avoir signé la rubrique D du document I427 clôture les mesures de sécurité.</a:t>
            </a:r>
          </a:p>
          <a:p>
            <a:pPr algn="just"/>
            <a:endParaRPr lang="fr-FR" sz="1800">
              <a:effectLst/>
              <a:latin typeface="Calibri" panose="020F0502020204030204" pitchFamily="34" charset="0"/>
              <a:ea typeface="Calibri" panose="020F0502020204030204" pitchFamily="34" charset="0"/>
              <a:cs typeface="Times New Roman" panose="02020603050405020304" pitchFamily="18" charset="0"/>
            </a:endParaRPr>
          </a:p>
          <a:p>
            <a:pPr algn="just"/>
            <a:r>
              <a:rPr lang="fr-FR" sz="1800">
                <a:effectLst/>
                <a:latin typeface="Calibri" panose="020F0502020204030204" pitchFamily="34" charset="0"/>
                <a:ea typeface="Calibri" panose="020F0502020204030204" pitchFamily="34" charset="0"/>
                <a:cs typeface="Times New Roman" panose="02020603050405020304" pitchFamily="18" charset="0"/>
              </a:rPr>
              <a:t>En complétant</a:t>
            </a:r>
            <a:r>
              <a:rPr lang="fr-FR" sz="1800" u="sng">
                <a:effectLst/>
                <a:latin typeface="Calibri" panose="020F0502020204030204" pitchFamily="34" charset="0"/>
                <a:ea typeface="Calibri" panose="020F0502020204030204" pitchFamily="34" charset="0"/>
                <a:cs typeface="Times New Roman" panose="02020603050405020304" pitchFamily="18" charset="0"/>
              </a:rPr>
              <a:t> la rubrique D du carnet I_427</a:t>
            </a:r>
            <a:r>
              <a:rPr lang="fr-FR" sz="1800">
                <a:effectLst/>
                <a:latin typeface="Calibri" panose="020F0502020204030204" pitchFamily="34" charset="0"/>
                <a:ea typeface="Calibri" panose="020F0502020204030204" pitchFamily="34" charset="0"/>
                <a:cs typeface="Times New Roman" panose="02020603050405020304" pitchFamily="18" charset="0"/>
              </a:rPr>
              <a:t>, le chef de travail entrepreneur (délégué de l’entrepreneur ou prestataire de services) confirme :</a:t>
            </a:r>
          </a:p>
          <a:p>
            <a:pPr marL="342900" lvl="0" indent="-342900" algn="just">
              <a:buFont typeface="Times New Roman" panose="02020603050405020304" pitchFamily="18" charset="0"/>
              <a:buChar char="-"/>
            </a:pPr>
            <a:r>
              <a:rPr lang="fr-FR" sz="1800" b="1">
                <a:effectLst/>
                <a:latin typeface="Calibri" panose="020F0502020204030204" pitchFamily="34" charset="0"/>
                <a:ea typeface="Times New Roman" panose="02020603050405020304" pitchFamily="18" charset="0"/>
                <a:cs typeface="Times New Roman" panose="02020603050405020304" pitchFamily="18" charset="0"/>
              </a:rPr>
              <a:t>l’arrêt effectif des travaux</a:t>
            </a:r>
            <a:r>
              <a:rPr lang="fr-FR" sz="1800">
                <a:effectLst/>
                <a:latin typeface="Calibri" panose="020F0502020204030204" pitchFamily="34" charset="0"/>
                <a:ea typeface="Times New Roman" panose="02020603050405020304" pitchFamily="18" charset="0"/>
                <a:cs typeface="Times New Roman" panose="02020603050405020304" pitchFamily="18" charset="0"/>
              </a:rPr>
              <a:t> qui exigeaient la mise hors tension de la caténaire, réalisés soit par son personnel, et/ou soit par ses éventuels sous-traitants ;</a:t>
            </a:r>
          </a:p>
          <a:p>
            <a:pPr marL="342900" lvl="0" indent="-342900" algn="just">
              <a:buFont typeface="Times New Roman" panose="02020603050405020304" pitchFamily="18" charset="0"/>
              <a:buChar char="-"/>
            </a:pPr>
            <a:r>
              <a:rPr lang="fr-FR" sz="1800" b="1">
                <a:effectLst/>
                <a:latin typeface="Calibri" panose="020F0502020204030204" pitchFamily="34" charset="0"/>
                <a:ea typeface="Times New Roman" panose="02020603050405020304" pitchFamily="18" charset="0"/>
                <a:cs typeface="Times New Roman" panose="02020603050405020304" pitchFamily="18" charset="0"/>
              </a:rPr>
              <a:t>l’absence de dégâts</a:t>
            </a:r>
            <a:r>
              <a:rPr lang="fr-FR" sz="1800">
                <a:effectLst/>
                <a:latin typeface="Calibri" panose="020F0502020204030204" pitchFamily="34" charset="0"/>
                <a:ea typeface="Times New Roman" panose="02020603050405020304" pitchFamily="18" charset="0"/>
                <a:cs typeface="Times New Roman" panose="02020603050405020304" pitchFamily="18" charset="0"/>
              </a:rPr>
              <a:t> à la caténaire occasionnés lors de l’exécution des travaux ;</a:t>
            </a:r>
          </a:p>
          <a:p>
            <a:pPr marL="342900" lvl="0" indent="-342900" algn="just">
              <a:buFont typeface="Times New Roman" panose="02020603050405020304" pitchFamily="18" charset="0"/>
              <a:buChar char="-"/>
            </a:pPr>
            <a:r>
              <a:rPr lang="fr-FR" sz="1800" b="1">
                <a:effectLst/>
                <a:latin typeface="Calibri" panose="020F0502020204030204" pitchFamily="34" charset="0"/>
                <a:ea typeface="Times New Roman" panose="02020603050405020304" pitchFamily="18" charset="0"/>
                <a:cs typeface="Times New Roman" panose="02020603050405020304" pitchFamily="18" charset="0"/>
              </a:rPr>
              <a:t>l’absence d’éléments matériels</a:t>
            </a:r>
            <a:r>
              <a:rPr lang="fr-FR" sz="1800">
                <a:effectLst/>
                <a:latin typeface="Calibri" panose="020F0502020204030204" pitchFamily="34" charset="0"/>
                <a:ea typeface="Times New Roman" panose="02020603050405020304" pitchFamily="18" charset="0"/>
                <a:cs typeface="Times New Roman" panose="02020603050405020304" pitchFamily="18" charset="0"/>
              </a:rPr>
              <a:t> en contact avec la caténaire ou ne respectant pas la distance de sécurité minimale ;</a:t>
            </a:r>
          </a:p>
          <a:p>
            <a:pPr marL="342900" lvl="0" indent="-342900" algn="just">
              <a:buFont typeface="Times New Roman" panose="02020603050405020304" pitchFamily="18" charset="0"/>
              <a:buChar char="-"/>
            </a:pPr>
            <a:r>
              <a:rPr lang="fr-FR" sz="1800">
                <a:effectLst/>
                <a:latin typeface="Calibri" panose="020F0502020204030204" pitchFamily="34" charset="0"/>
                <a:ea typeface="Times New Roman" panose="02020603050405020304" pitchFamily="18" charset="0"/>
                <a:cs typeface="Times New Roman" panose="02020603050405020304" pitchFamily="18" charset="0"/>
              </a:rPr>
              <a:t>tout son personnel, et/ou celui de ses éventuels sous-traitants, est </a:t>
            </a:r>
            <a:r>
              <a:rPr lang="fr-FR" sz="1800" b="1">
                <a:effectLst/>
                <a:latin typeface="Calibri" panose="020F0502020204030204" pitchFamily="34" charset="0"/>
                <a:ea typeface="Times New Roman" panose="02020603050405020304" pitchFamily="18" charset="0"/>
                <a:cs typeface="Times New Roman" panose="02020603050405020304" pitchFamily="18" charset="0"/>
              </a:rPr>
              <a:t>bien informé</a:t>
            </a:r>
            <a:r>
              <a:rPr lang="fr-FR" sz="1800">
                <a:effectLst/>
                <a:latin typeface="Calibri" panose="020F0502020204030204" pitchFamily="34" charset="0"/>
                <a:ea typeface="Times New Roman" panose="02020603050405020304" pitchFamily="18" charset="0"/>
                <a:cs typeface="Times New Roman" panose="02020603050405020304" pitchFamily="18" charset="0"/>
              </a:rPr>
              <a:t> de la remise sous tension de la caténaire.</a:t>
            </a:r>
          </a:p>
          <a:p>
            <a:pPr algn="just"/>
            <a:r>
              <a:rPr lang="fr-FR" sz="1800">
                <a:effectLst/>
                <a:latin typeface="Calibri" panose="020F0502020204030204" pitchFamily="34" charset="0"/>
                <a:ea typeface="Calibri" panose="020F0502020204030204" pitchFamily="34" charset="0"/>
                <a:cs typeface="Times New Roman" panose="02020603050405020304" pitchFamily="18" charset="0"/>
              </a:rPr>
              <a:t> </a:t>
            </a:r>
          </a:p>
          <a:p>
            <a:pPr algn="just"/>
            <a:r>
              <a:rPr lang="fr-FR" sz="1800">
                <a:effectLst/>
                <a:latin typeface="Calibri" panose="020F0502020204030204" pitchFamily="34" charset="0"/>
                <a:ea typeface="Calibri" panose="020F0502020204030204" pitchFamily="34" charset="0"/>
                <a:cs typeface="Times New Roman" panose="02020603050405020304" pitchFamily="18" charset="0"/>
              </a:rPr>
              <a:t>L'entrepreneur ou le prestataire de services (ou leur délégué en qualité de chef de travail) est </a:t>
            </a:r>
            <a:r>
              <a:rPr lang="fr-FR" sz="1800" b="1">
                <a:effectLst/>
                <a:latin typeface="Calibri" panose="020F0502020204030204" pitchFamily="34" charset="0"/>
                <a:ea typeface="Calibri" panose="020F0502020204030204" pitchFamily="34" charset="0"/>
                <a:cs typeface="Times New Roman" panose="02020603050405020304" pitchFamily="18" charset="0"/>
              </a:rPr>
              <a:t>responsable de l’arrêt effectif des travaux </a:t>
            </a:r>
            <a:r>
              <a:rPr lang="fr-FR" sz="1800">
                <a:effectLst/>
                <a:latin typeface="Calibri" panose="020F0502020204030204" pitchFamily="34" charset="0"/>
                <a:ea typeface="Calibri" panose="020F0502020204030204" pitchFamily="34" charset="0"/>
                <a:cs typeface="Times New Roman" panose="02020603050405020304" pitchFamily="18" charset="0"/>
              </a:rPr>
              <a:t>qui exigeaient la mise hors tension de la caténaire, réalisés soit par son personnel, et/ou soit par ses éventuels sous-traitants.</a:t>
            </a:r>
          </a:p>
          <a:p>
            <a:pPr algn="just"/>
            <a:r>
              <a:rPr lang="fr-FR" sz="1800">
                <a:effectLst/>
                <a:latin typeface="Calibri" panose="020F0502020204030204" pitchFamily="34" charset="0"/>
                <a:ea typeface="Calibri" panose="020F0502020204030204" pitchFamily="34" charset="0"/>
                <a:cs typeface="Times New Roman" panose="02020603050405020304" pitchFamily="18" charset="0"/>
              </a:rPr>
              <a:t> </a:t>
            </a:r>
          </a:p>
          <a:p>
            <a:pPr algn="just"/>
            <a:r>
              <a:rPr lang="fr-FR" sz="1800" u="sng">
                <a:effectLst/>
                <a:latin typeface="Calibri" panose="020F0502020204030204" pitchFamily="34" charset="0"/>
                <a:ea typeface="Calibri" panose="020F0502020204030204" pitchFamily="34" charset="0"/>
                <a:cs typeface="Times New Roman" panose="02020603050405020304" pitchFamily="18" charset="0"/>
              </a:rPr>
              <a:t>Remarque :</a:t>
            </a:r>
            <a:r>
              <a:rPr lang="fr-FR" sz="1800">
                <a:effectLst/>
                <a:latin typeface="Calibri" panose="020F0502020204030204" pitchFamily="34" charset="0"/>
                <a:ea typeface="Calibri" panose="020F0502020204030204" pitchFamily="34" charset="0"/>
                <a:cs typeface="Times New Roman" panose="02020603050405020304" pitchFamily="18" charset="0"/>
              </a:rPr>
              <a:t> si des opérations se poursuivent sur la voie mise hors service, le chef de travail Infrabel fait appliquer les mesures de sécurité complémentaires pour travailler sous les caténaires sous tension (par exemple : activation blocage de levage sur les grues rail-route).</a:t>
            </a:r>
          </a:p>
          <a:p>
            <a:pPr algn="just"/>
            <a:endParaRPr lang="fr-FR"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Times New Roman" panose="02020603050405020304" pitchFamily="18" charset="0"/>
              <a:buChar char="-"/>
            </a:pPr>
            <a:endParaRPr lang="fr-FR" sz="1800">
              <a:effectLst/>
              <a:latin typeface="Calibri" panose="020F0502020204030204" pitchFamily="34" charset="0"/>
              <a:ea typeface="Times New Roman" panose="02020603050405020304" pitchFamily="18" charset="0"/>
              <a:cs typeface="Times New Roman" panose="02020603050405020304" pitchFamily="18" charset="0"/>
            </a:endParaRPr>
          </a:p>
          <a:p>
            <a:pPr marL="0" lvl="0" indent="0" fontAlgn="base">
              <a:lnSpc>
                <a:spcPct val="115000"/>
              </a:lnSpc>
              <a:buSzPts val="1400"/>
              <a:buFont typeface="+mj-lt"/>
              <a:buNone/>
            </a:pPr>
            <a:endParaRPr lang="fr-BE"/>
          </a:p>
        </p:txBody>
      </p:sp>
    </p:spTree>
    <p:extLst>
      <p:ext uri="{BB962C8B-B14F-4D97-AF65-F5344CB8AC3E}">
        <p14:creationId xmlns:p14="http://schemas.microsoft.com/office/powerpoint/2010/main" val="10844440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lvl="0" indent="0" fontAlgn="base">
              <a:lnSpc>
                <a:spcPct val="115000"/>
              </a:lnSpc>
              <a:buSzPts val="1400"/>
              <a:buFont typeface="+mj-lt"/>
              <a:buNone/>
            </a:pPr>
            <a:r>
              <a:rPr lang="fr-BE" sz="1400" b="1" u="none" strike="noStrike" kern="0" cap="all" spc="0">
                <a:ln>
                  <a:noFill/>
                </a:ln>
                <a:solidFill>
                  <a:srgbClr val="0070C0"/>
                </a:solidFill>
                <a:effectLst>
                  <a:glow>
                    <a:srgbClr val="000000"/>
                  </a:glow>
                  <a:outerShdw sx="0" sy="0">
                    <a:srgbClr val="000000"/>
                  </a:outerShdw>
                  <a:reflection stA="0" endPos="0" fadeDir="0" sx="0" sy="0"/>
                </a:effectLst>
                <a:latin typeface="Calibri" panose="020F0502020204030204" pitchFamily="34" charset="0"/>
                <a:ea typeface="Times New Roman" panose="02020603050405020304" pitchFamily="18" charset="0"/>
                <a:cs typeface="Times New Roman" panose="02020603050405020304" pitchFamily="18" charset="0"/>
              </a:rPr>
              <a:t>9. Information de la fin des travaux qui exigeaient la mise hors service de la voie</a:t>
            </a:r>
            <a:endParaRPr lang="fr-FR" sz="1800" b="1" u="none" strike="noStrike" kern="0" cap="all" spc="0">
              <a:ln>
                <a:noFill/>
              </a:ln>
              <a:solidFill>
                <a:srgbClr val="0070C0"/>
              </a:solidFill>
              <a:effectLst>
                <a:glow>
                  <a:srgbClr val="000000"/>
                </a:glow>
                <a:outerShdw sx="0" sy="0">
                  <a:srgbClr val="000000"/>
                </a:outerShdw>
                <a:reflection stA="0" endPos="0" fadeDir="0" sx="0" sy="0"/>
              </a:effectLst>
              <a:latin typeface="Calibri" panose="020F0502020204030204" pitchFamily="34" charset="0"/>
              <a:ea typeface="Times New Roman" panose="02020603050405020304" pitchFamily="18" charset="0"/>
              <a:cs typeface="Times New Roman" panose="02020603050405020304" pitchFamily="18" charset="0"/>
            </a:endParaRPr>
          </a:p>
          <a:p>
            <a:pPr algn="just"/>
            <a:r>
              <a:rPr lang="fr-FR" sz="1100">
                <a:effectLst/>
                <a:latin typeface="Calibri" panose="020F0502020204030204" pitchFamily="34" charset="0"/>
                <a:ea typeface="Calibri" panose="020F0502020204030204" pitchFamily="34" charset="0"/>
                <a:cs typeface="Times New Roman" panose="02020603050405020304" pitchFamily="18" charset="0"/>
              </a:rPr>
              <a:t> </a:t>
            </a:r>
          </a:p>
          <a:p>
            <a:pPr algn="just"/>
            <a:r>
              <a:rPr lang="fr-FR" sz="1100">
                <a:effectLst/>
                <a:latin typeface="Calibri" panose="020F0502020204030204" pitchFamily="34" charset="0"/>
                <a:ea typeface="Calibri" panose="020F0502020204030204" pitchFamily="34" charset="0"/>
                <a:cs typeface="Times New Roman" panose="02020603050405020304" pitchFamily="18" charset="0"/>
              </a:rPr>
              <a:t>Dès que l'entrepreneur ou le prestataire de services a fini les travaux qui exigeaient la mise hors service de la voie et a supprimé tout empiètement dans la zone dangereuse en ce qui concerne ses travaux, le chef de travail entrepreneur (délégué de l’entrepreneur ou prestataire de services) en informe le chef de travail ARET Infrabel. A cet effet la rubrique E du formulaire I_427 est remplie et signée par les deux parties. Dès ce moment-là, l'entrepreneur ou le prestataire de services (ou leur délégué en qualité de chef de travail) doit considérer la voie concernée comme remise en service. Le chef de travail ARET Infrabel, après avoir signé la rubrique E du document I427 clôture les mesures de sécurité.</a:t>
            </a:r>
          </a:p>
          <a:p>
            <a:pPr algn="just"/>
            <a:endParaRPr lang="fr-FR" sz="1100">
              <a:effectLst/>
              <a:latin typeface="Calibri" panose="020F0502020204030204" pitchFamily="34" charset="0"/>
              <a:ea typeface="Calibri" panose="020F0502020204030204" pitchFamily="34" charset="0"/>
              <a:cs typeface="Times New Roman" panose="02020603050405020304" pitchFamily="18" charset="0"/>
            </a:endParaRPr>
          </a:p>
          <a:p>
            <a:r>
              <a:rPr lang="fr-FR" sz="1800">
                <a:effectLst/>
                <a:latin typeface="Calibri" panose="020F0502020204030204" pitchFamily="34" charset="0"/>
                <a:ea typeface="Calibri" panose="020F0502020204030204" pitchFamily="34" charset="0"/>
                <a:cs typeface="Times New Roman" panose="02020603050405020304" pitchFamily="18" charset="0"/>
              </a:rPr>
              <a:t>En complétant </a:t>
            </a:r>
            <a:r>
              <a:rPr lang="fr-FR" sz="1800" u="sng">
                <a:effectLst/>
                <a:latin typeface="Calibri" panose="020F0502020204030204" pitchFamily="34" charset="0"/>
                <a:ea typeface="Calibri" panose="020F0502020204030204" pitchFamily="34" charset="0"/>
                <a:cs typeface="Times New Roman" panose="02020603050405020304" pitchFamily="18" charset="0"/>
              </a:rPr>
              <a:t>la rubrique E du carnet I_427</a:t>
            </a:r>
            <a:r>
              <a:rPr lang="fr-FR" sz="1800">
                <a:effectLst/>
                <a:latin typeface="Calibri" panose="020F0502020204030204" pitchFamily="34" charset="0"/>
                <a:ea typeface="Calibri" panose="020F0502020204030204" pitchFamily="34" charset="0"/>
                <a:cs typeface="Times New Roman" panose="02020603050405020304" pitchFamily="18" charset="0"/>
              </a:rPr>
              <a:t>, le chef de travail entrepreneur (délégué de l’entrepreneur ou prestataire de services) confirme :</a:t>
            </a:r>
          </a:p>
          <a:p>
            <a:pPr marL="342900" lvl="0" indent="-342900" algn="just">
              <a:buFont typeface="Times New Roman" panose="02020603050405020304" pitchFamily="18" charset="0"/>
              <a:buChar char="-"/>
            </a:pPr>
            <a:r>
              <a:rPr lang="fr-FR" sz="1800" b="1">
                <a:effectLst/>
                <a:latin typeface="Calibri" panose="020F0502020204030204" pitchFamily="34" charset="0"/>
                <a:ea typeface="Times New Roman" panose="02020603050405020304" pitchFamily="18" charset="0"/>
                <a:cs typeface="Times New Roman" panose="02020603050405020304" pitchFamily="18" charset="0"/>
              </a:rPr>
              <a:t>l’arrêt effectif des travaux</a:t>
            </a:r>
            <a:r>
              <a:rPr lang="fr-FR" sz="1800">
                <a:effectLst/>
                <a:latin typeface="Calibri" panose="020F0502020204030204" pitchFamily="34" charset="0"/>
                <a:ea typeface="Times New Roman" panose="02020603050405020304" pitchFamily="18" charset="0"/>
                <a:cs typeface="Times New Roman" panose="02020603050405020304" pitchFamily="18" charset="0"/>
              </a:rPr>
              <a:t> qui exigeaient la mise hors service de la voie, et la </a:t>
            </a:r>
            <a:r>
              <a:rPr lang="fr-FR" sz="1800" b="1">
                <a:effectLst/>
                <a:latin typeface="Calibri" panose="020F0502020204030204" pitchFamily="34" charset="0"/>
                <a:ea typeface="Times New Roman" panose="02020603050405020304" pitchFamily="18" charset="0"/>
                <a:cs typeface="Times New Roman" panose="02020603050405020304" pitchFamily="18" charset="0"/>
              </a:rPr>
              <a:t>libération de la voie </a:t>
            </a:r>
            <a:r>
              <a:rPr lang="fr-FR" sz="1800">
                <a:effectLst/>
                <a:latin typeface="Calibri" panose="020F0502020204030204" pitchFamily="34" charset="0"/>
                <a:ea typeface="Times New Roman" panose="02020603050405020304" pitchFamily="18" charset="0"/>
                <a:cs typeface="Times New Roman" panose="02020603050405020304" pitchFamily="18" charset="0"/>
              </a:rPr>
              <a:t>par son personnel, et/ou soit par ses éventuels sous-traitants ;</a:t>
            </a:r>
          </a:p>
          <a:p>
            <a:pPr marL="342900" lvl="0" indent="-342900">
              <a:buFont typeface="Times New Roman" panose="02020603050405020304" pitchFamily="18" charset="0"/>
              <a:buChar char="-"/>
            </a:pPr>
            <a:r>
              <a:rPr lang="fr-FR" sz="1800" b="1">
                <a:effectLst/>
                <a:latin typeface="Calibri" panose="020F0502020204030204" pitchFamily="34" charset="0"/>
                <a:ea typeface="Times New Roman" panose="02020603050405020304" pitchFamily="18" charset="0"/>
                <a:cs typeface="Times New Roman" panose="02020603050405020304" pitchFamily="18" charset="0"/>
              </a:rPr>
              <a:t>l’absence de tout obstacle</a:t>
            </a:r>
            <a:r>
              <a:rPr lang="fr-FR" sz="1800">
                <a:effectLst/>
                <a:latin typeface="Calibri" panose="020F0502020204030204" pitchFamily="34" charset="0"/>
                <a:ea typeface="Times New Roman" panose="02020603050405020304" pitchFamily="18" charset="0"/>
                <a:cs typeface="Times New Roman" panose="02020603050405020304" pitchFamily="18" charset="0"/>
              </a:rPr>
              <a:t> dans la voie remise à disposition du fait d’outillage, matériel ou matériaux entreposé dans ou aux abords de la voie;</a:t>
            </a:r>
          </a:p>
          <a:p>
            <a:pPr marL="342900" lvl="0" indent="-342900">
              <a:buFont typeface="Times New Roman" panose="02020603050405020304" pitchFamily="18" charset="0"/>
              <a:buChar char="-"/>
            </a:pPr>
            <a:r>
              <a:rPr lang="fr-FR" sz="1800">
                <a:effectLst/>
                <a:latin typeface="Calibri" panose="020F0502020204030204" pitchFamily="34" charset="0"/>
                <a:ea typeface="Times New Roman" panose="02020603050405020304" pitchFamily="18" charset="0"/>
                <a:cs typeface="Times New Roman" panose="02020603050405020304" pitchFamily="18" charset="0"/>
              </a:rPr>
              <a:t>que suite aux travaux exécutés, </a:t>
            </a:r>
            <a:r>
              <a:rPr lang="fr-FR" sz="1800" b="1">
                <a:effectLst/>
                <a:latin typeface="Calibri" panose="020F0502020204030204" pitchFamily="34" charset="0"/>
                <a:ea typeface="Times New Roman" panose="02020603050405020304" pitchFamily="18" charset="0"/>
                <a:cs typeface="Times New Roman" panose="02020603050405020304" pitchFamily="18" charset="0"/>
              </a:rPr>
              <a:t>l’état de la voie est conforme aux prescriptions techniques réglementaires en vigueur</a:t>
            </a:r>
            <a:endParaRPr lang="fr-FR" sz="180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buFont typeface="Times New Roman" panose="02020603050405020304" pitchFamily="18" charset="0"/>
              <a:buChar char="-"/>
            </a:pPr>
            <a:r>
              <a:rPr lang="fr-FR" sz="1800">
                <a:effectLst/>
                <a:latin typeface="Calibri" panose="020F0502020204030204" pitchFamily="34" charset="0"/>
                <a:ea typeface="Times New Roman" panose="02020603050405020304" pitchFamily="18" charset="0"/>
                <a:cs typeface="Times New Roman" panose="02020603050405020304" pitchFamily="18" charset="0"/>
              </a:rPr>
              <a:t>que tout son personnel, et/ou celui de ses éventuels sous-traitants, est bien </a:t>
            </a:r>
            <a:r>
              <a:rPr lang="fr-FR" sz="1800" b="1">
                <a:effectLst/>
                <a:latin typeface="Calibri" panose="020F0502020204030204" pitchFamily="34" charset="0"/>
                <a:ea typeface="Times New Roman" panose="02020603050405020304" pitchFamily="18" charset="0"/>
                <a:cs typeface="Times New Roman" panose="02020603050405020304" pitchFamily="18" charset="0"/>
              </a:rPr>
              <a:t>informé de la remise en service de la voie</a:t>
            </a:r>
            <a:r>
              <a:rPr lang="fr-FR" sz="1800">
                <a:effectLst/>
                <a:latin typeface="Calibri" panose="020F0502020204030204" pitchFamily="34" charset="0"/>
                <a:ea typeface="Times New Roman" panose="02020603050405020304" pitchFamily="18" charset="0"/>
                <a:cs typeface="Times New Roman" panose="02020603050405020304" pitchFamily="18" charset="0"/>
              </a:rPr>
              <a:t>, et de l’interdiction de reprise de toute activité dans la zone dangereuse d’une voie en service, en l’absence de la confirmation de l’application effective d’une autre mesure de protection.</a:t>
            </a:r>
          </a:p>
          <a:p>
            <a:pPr algn="just"/>
            <a:r>
              <a:rPr lang="fr-FR" sz="1800">
                <a:effectLst/>
                <a:latin typeface="Calibri" panose="020F0502020204030204" pitchFamily="34" charset="0"/>
                <a:ea typeface="Calibri" panose="020F0502020204030204" pitchFamily="34" charset="0"/>
                <a:cs typeface="Times New Roman" panose="02020603050405020304" pitchFamily="18" charset="0"/>
              </a:rPr>
              <a:t> </a:t>
            </a:r>
          </a:p>
          <a:p>
            <a:pPr algn="just"/>
            <a:r>
              <a:rPr lang="fr-FR" sz="1800">
                <a:effectLst/>
                <a:latin typeface="Calibri" panose="020F0502020204030204" pitchFamily="34" charset="0"/>
                <a:ea typeface="Calibri" panose="020F0502020204030204" pitchFamily="34" charset="0"/>
                <a:cs typeface="Times New Roman" panose="02020603050405020304" pitchFamily="18" charset="0"/>
              </a:rPr>
              <a:t>L'entrepreneur ou le prestataire de services (ou leur délégué en qualité de chef de travail) est </a:t>
            </a:r>
            <a:r>
              <a:rPr lang="fr-FR" sz="1800" b="1">
                <a:effectLst/>
                <a:latin typeface="Calibri" panose="020F0502020204030204" pitchFamily="34" charset="0"/>
                <a:ea typeface="Calibri" panose="020F0502020204030204" pitchFamily="34" charset="0"/>
                <a:cs typeface="Times New Roman" panose="02020603050405020304" pitchFamily="18" charset="0"/>
              </a:rPr>
              <a:t>responsable de l’arrêt effectif des travaux </a:t>
            </a:r>
            <a:r>
              <a:rPr lang="fr-FR" sz="1800">
                <a:effectLst/>
                <a:latin typeface="Calibri" panose="020F0502020204030204" pitchFamily="34" charset="0"/>
                <a:ea typeface="Calibri" panose="020F0502020204030204" pitchFamily="34" charset="0"/>
                <a:cs typeface="Times New Roman" panose="02020603050405020304" pitchFamily="18" charset="0"/>
              </a:rPr>
              <a:t>qui exigeaient la mise hors service de la voie et de la </a:t>
            </a:r>
            <a:r>
              <a:rPr lang="fr-FR" sz="1800" b="1">
                <a:effectLst/>
                <a:latin typeface="Calibri" panose="020F0502020204030204" pitchFamily="34" charset="0"/>
                <a:ea typeface="Calibri" panose="020F0502020204030204" pitchFamily="34" charset="0"/>
                <a:cs typeface="Times New Roman" panose="02020603050405020304" pitchFamily="18" charset="0"/>
              </a:rPr>
              <a:t>suppression de tout empiètement</a:t>
            </a:r>
            <a:r>
              <a:rPr lang="fr-FR" sz="1800">
                <a:effectLst/>
                <a:latin typeface="Calibri" panose="020F0502020204030204" pitchFamily="34" charset="0"/>
                <a:ea typeface="Calibri" panose="020F0502020204030204" pitchFamily="34" charset="0"/>
                <a:cs typeface="Times New Roman" panose="02020603050405020304" pitchFamily="18" charset="0"/>
              </a:rPr>
              <a:t> dans la zone dangereuse, soit par son personnel, et/ou soit par ses éventuels sous-traitants, et/ou du matériel / matériaux manipulés lors de l’exécution des travaux.</a:t>
            </a:r>
          </a:p>
          <a:p>
            <a:pPr algn="just"/>
            <a:r>
              <a:rPr lang="fr-BE" sz="1800">
                <a:effectLst/>
                <a:latin typeface="Calibri" panose="020F0502020204030204" pitchFamily="34" charset="0"/>
                <a:ea typeface="Calibri" panose="020F0502020204030204" pitchFamily="34" charset="0"/>
                <a:cs typeface="Times New Roman" panose="02020603050405020304" pitchFamily="18" charset="0"/>
              </a:rPr>
              <a:t> </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p>
            <a:pPr algn="just"/>
            <a:r>
              <a:rPr lang="fr-BE" sz="1800">
                <a:effectLst/>
                <a:latin typeface="Calibri" panose="020F0502020204030204" pitchFamily="34" charset="0"/>
                <a:ea typeface="Calibri" panose="020F0502020204030204" pitchFamily="34" charset="0"/>
                <a:cs typeface="Times New Roman" panose="02020603050405020304" pitchFamily="18" charset="0"/>
              </a:rPr>
              <a:t>Les rubriques D et E peuvent être complétées simultanément. </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p>
            <a:r>
              <a:rPr lang="fr-FR" sz="180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p>
            <a:r>
              <a:rPr lang="fr-FR" sz="1800" u="sng">
                <a:effectLst/>
                <a:latin typeface="Calibri" panose="020F0502020204030204" pitchFamily="34" charset="0"/>
                <a:ea typeface="Calibri" panose="020F0502020204030204" pitchFamily="34" charset="0"/>
                <a:cs typeface="Times New Roman" panose="02020603050405020304" pitchFamily="18" charset="0"/>
              </a:rPr>
              <a:t>Remarque :</a:t>
            </a:r>
            <a:r>
              <a:rPr lang="fr-FR" sz="1800">
                <a:effectLst/>
                <a:latin typeface="Calibri" panose="020F0502020204030204" pitchFamily="34" charset="0"/>
                <a:ea typeface="Calibri" panose="020F0502020204030204" pitchFamily="34" charset="0"/>
                <a:cs typeface="Times New Roman" panose="02020603050405020304" pitchFamily="18" charset="0"/>
              </a:rPr>
              <a:t> si des opérations se poursuivent après la remise en service de la voie (avec application d’une autre mesure de sécurité), le chef de travail Infrabel et le chef de travail entrepreneur s’entendent sur les modalités de reprise du travail.</a:t>
            </a:r>
          </a:p>
          <a:p>
            <a:r>
              <a:rPr lang="fr-FR" sz="1800">
                <a:effectLst/>
                <a:latin typeface="Calibri" panose="020F0502020204030204" pitchFamily="34" charset="0"/>
                <a:ea typeface="Calibri" panose="020F0502020204030204" pitchFamily="34" charset="0"/>
                <a:cs typeface="Times New Roman" panose="02020603050405020304" pitchFamily="18" charset="0"/>
              </a:rPr>
              <a:t> </a:t>
            </a:r>
          </a:p>
          <a:p>
            <a:r>
              <a:rPr lang="fr-FR" sz="1800">
                <a:effectLst/>
                <a:latin typeface="Calibri" panose="020F0502020204030204" pitchFamily="34" charset="0"/>
                <a:ea typeface="Calibri" panose="020F0502020204030204" pitchFamily="34" charset="0"/>
                <a:cs typeface="Times New Roman" panose="02020603050405020304" pitchFamily="18" charset="0"/>
              </a:rPr>
              <a:t>A</a:t>
            </a:r>
            <a:r>
              <a:rPr lang="fr-FR" sz="1800" u="sng">
                <a:effectLst/>
                <a:latin typeface="Calibri" panose="020F0502020204030204" pitchFamily="34" charset="0"/>
                <a:ea typeface="Calibri" panose="020F0502020204030204" pitchFamily="34" charset="0"/>
                <a:cs typeface="Times New Roman" panose="02020603050405020304" pitchFamily="18" charset="0"/>
              </a:rPr>
              <a:t>vant de signer la rubrique E et de remettre la voie à disposition de l’exploitation</a:t>
            </a:r>
            <a:r>
              <a:rPr lang="fr-FR" sz="1800">
                <a:effectLst/>
                <a:latin typeface="Calibri" panose="020F0502020204030204" pitchFamily="34" charset="0"/>
                <a:ea typeface="Calibri" panose="020F0502020204030204" pitchFamily="34" charset="0"/>
                <a:cs typeface="Times New Roman" panose="02020603050405020304" pitchFamily="18" charset="0"/>
              </a:rPr>
              <a:t>, le chef de travail Infrabel :</a:t>
            </a:r>
          </a:p>
          <a:p>
            <a:pPr marL="342900" lvl="0" indent="-342900">
              <a:buFont typeface="Times New Roman" panose="02020603050405020304" pitchFamily="18" charset="0"/>
              <a:buChar char="-"/>
            </a:pPr>
            <a:r>
              <a:rPr lang="fr-FR" sz="1800">
                <a:effectLst/>
                <a:latin typeface="Calibri" panose="020F0502020204030204" pitchFamily="34" charset="0"/>
                <a:ea typeface="Times New Roman" panose="02020603050405020304" pitchFamily="18" charset="0"/>
                <a:cs typeface="Times New Roman" panose="02020603050405020304" pitchFamily="18" charset="0"/>
              </a:rPr>
              <a:t>vérifie (ponctuellement) </a:t>
            </a:r>
            <a:r>
              <a:rPr lang="fr-FR" sz="1800" b="1">
                <a:effectLst/>
                <a:latin typeface="Calibri" panose="020F0502020204030204" pitchFamily="34" charset="0"/>
                <a:ea typeface="Times New Roman" panose="02020603050405020304" pitchFamily="18" charset="0"/>
                <a:cs typeface="Times New Roman" panose="02020603050405020304" pitchFamily="18" charset="0"/>
              </a:rPr>
              <a:t>l’absence de tout obstacle</a:t>
            </a:r>
            <a:r>
              <a:rPr lang="fr-FR" sz="1800">
                <a:effectLst/>
                <a:latin typeface="Calibri" panose="020F0502020204030204" pitchFamily="34" charset="0"/>
                <a:ea typeface="Times New Roman" panose="02020603050405020304" pitchFamily="18" charset="0"/>
                <a:cs typeface="Times New Roman" panose="02020603050405020304" pitchFamily="18" charset="0"/>
              </a:rPr>
              <a:t> dans la voie remise à disposition du fait d’outillage, matériel ou matériaux entreposé dans ou aux abords de la voie;</a:t>
            </a:r>
          </a:p>
          <a:p>
            <a:pPr marL="342900" lvl="0" indent="-342900">
              <a:buFont typeface="Times New Roman" panose="02020603050405020304" pitchFamily="18" charset="0"/>
              <a:buChar char="-"/>
            </a:pPr>
            <a:r>
              <a:rPr lang="fr-FR" sz="1800">
                <a:effectLst/>
                <a:latin typeface="Calibri" panose="020F0502020204030204" pitchFamily="34" charset="0"/>
                <a:ea typeface="Times New Roman" panose="02020603050405020304" pitchFamily="18" charset="0"/>
                <a:cs typeface="Times New Roman" panose="02020603050405020304" pitchFamily="18" charset="0"/>
              </a:rPr>
              <a:t>vérifie </a:t>
            </a:r>
            <a:r>
              <a:rPr lang="fr-FR" sz="1800" u="sng">
                <a:effectLst/>
                <a:latin typeface="Calibri" panose="020F0502020204030204" pitchFamily="34" charset="0"/>
                <a:ea typeface="Times New Roman" panose="02020603050405020304" pitchFamily="18" charset="0"/>
                <a:cs typeface="Times New Roman" panose="02020603050405020304" pitchFamily="18" charset="0"/>
              </a:rPr>
              <a:t>selon les directives communiquées par sa ligne hiérarchique</a:t>
            </a:r>
            <a:r>
              <a:rPr lang="fr-FR" sz="1800">
                <a:effectLst/>
                <a:latin typeface="Calibri" panose="020F0502020204030204" pitchFamily="34" charset="0"/>
                <a:ea typeface="Times New Roman" panose="02020603050405020304" pitchFamily="18" charset="0"/>
                <a:cs typeface="Times New Roman" panose="02020603050405020304" pitchFamily="18" charset="0"/>
              </a:rPr>
              <a:t>, que suite aux travaux exécutés, </a:t>
            </a:r>
            <a:r>
              <a:rPr lang="fr-FR" sz="1800" b="1">
                <a:effectLst/>
                <a:latin typeface="Calibri" panose="020F0502020204030204" pitchFamily="34" charset="0"/>
                <a:ea typeface="Times New Roman" panose="02020603050405020304" pitchFamily="18" charset="0"/>
                <a:cs typeface="Times New Roman" panose="02020603050405020304" pitchFamily="18" charset="0"/>
              </a:rPr>
              <a:t>l’état de la voie est conforme aux prescriptions techniques réglementaires en vigueur.</a:t>
            </a:r>
            <a:endParaRPr lang="fr-FR" sz="1800">
              <a:effectLst/>
              <a:latin typeface="Calibri" panose="020F0502020204030204" pitchFamily="34" charset="0"/>
              <a:ea typeface="Times New Roman" panose="02020603050405020304" pitchFamily="18" charset="0"/>
              <a:cs typeface="Times New Roman" panose="02020603050405020304" pitchFamily="18" charset="0"/>
            </a:endParaRPr>
          </a:p>
          <a:p>
            <a:pPr marL="457200"/>
            <a:r>
              <a:rPr lang="fr-FR" sz="1800">
                <a:effectLst/>
                <a:latin typeface="Calibri" panose="020F0502020204030204" pitchFamily="34" charset="0"/>
                <a:ea typeface="Calibri" panose="020F0502020204030204" pitchFamily="34" charset="0"/>
                <a:cs typeface="Times New Roman" panose="02020603050405020304" pitchFamily="18" charset="0"/>
              </a:rPr>
              <a:t> </a:t>
            </a:r>
          </a:p>
          <a:p>
            <a:pPr marL="457200"/>
            <a:r>
              <a:rPr lang="fr-FR" sz="1800">
                <a:effectLst/>
                <a:latin typeface="Calibri" panose="020F0502020204030204" pitchFamily="34" charset="0"/>
                <a:ea typeface="Calibri" panose="020F0502020204030204" pitchFamily="34" charset="0"/>
                <a:cs typeface="Times New Roman" panose="02020603050405020304" pitchFamily="18" charset="0"/>
              </a:rPr>
              <a:t>En cas d’anomalies observées lors de ces contrôles, un </a:t>
            </a:r>
            <a:r>
              <a:rPr lang="fr-FR" sz="1800" b="1">
                <a:effectLst/>
                <a:latin typeface="Calibri" panose="020F0502020204030204" pitchFamily="34" charset="0"/>
                <a:ea typeface="Calibri" panose="020F0502020204030204" pitchFamily="34" charset="0"/>
                <a:cs typeface="Times New Roman" panose="02020603050405020304" pitchFamily="18" charset="0"/>
              </a:rPr>
              <a:t>contrôle approfondi et complet</a:t>
            </a:r>
            <a:r>
              <a:rPr lang="fr-FR" sz="1800">
                <a:effectLst/>
                <a:latin typeface="Calibri" panose="020F0502020204030204" pitchFamily="34" charset="0"/>
                <a:ea typeface="Calibri" panose="020F0502020204030204" pitchFamily="34" charset="0"/>
                <a:cs typeface="Times New Roman" panose="02020603050405020304" pitchFamily="18" charset="0"/>
              </a:rPr>
              <a:t> de la zone de travail est obligatoire.</a:t>
            </a:r>
          </a:p>
          <a:p>
            <a:r>
              <a:rPr lang="fr-FR" sz="1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Une attention particulière doit être portée sur le matériel entreposé dans les voies (par exemple coupons de rails positionnés sur la banquette de ballast) ou dans l’entrevoie.</a:t>
            </a:r>
          </a:p>
          <a:p>
            <a:r>
              <a:rPr lang="fr-BE" sz="1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Des contrôles sur la qualité du travail exécuté par l’entrepreneur, sont à réaliser au cours de l’exécution du travail. Toute anomalie observée pouvant compromettre la remise à disposition de la voie doit être communiquée à l’entrepreneur pour correction immédiate.</a:t>
            </a:r>
            <a:endParaRPr lang="fr-FR" sz="1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algn="just"/>
            <a:endParaRPr lang="fr-FR" sz="110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fr-FR"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Times New Roman" panose="02020603050405020304" pitchFamily="18" charset="0"/>
              <a:buChar char="-"/>
            </a:pPr>
            <a:endParaRPr lang="fr-FR" sz="1800">
              <a:effectLst/>
              <a:latin typeface="Calibri" panose="020F0502020204030204" pitchFamily="34" charset="0"/>
              <a:ea typeface="Times New Roman" panose="02020603050405020304" pitchFamily="18" charset="0"/>
              <a:cs typeface="Times New Roman" panose="02020603050405020304" pitchFamily="18" charset="0"/>
            </a:endParaRPr>
          </a:p>
          <a:p>
            <a:pPr marL="0" lvl="0" indent="0" fontAlgn="base">
              <a:lnSpc>
                <a:spcPct val="115000"/>
              </a:lnSpc>
              <a:buSzPts val="1400"/>
              <a:buFont typeface="+mj-lt"/>
              <a:buNone/>
            </a:pPr>
            <a:endParaRPr lang="fr-BE"/>
          </a:p>
        </p:txBody>
      </p:sp>
    </p:spTree>
    <p:extLst>
      <p:ext uri="{BB962C8B-B14F-4D97-AF65-F5344CB8AC3E}">
        <p14:creationId xmlns:p14="http://schemas.microsoft.com/office/powerpoint/2010/main" val="3648000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lvl="0" indent="0" fontAlgn="base">
              <a:lnSpc>
                <a:spcPct val="115000"/>
              </a:lnSpc>
              <a:buSzPts val="1400"/>
              <a:buFont typeface="+mj-lt"/>
              <a:buNone/>
            </a:pPr>
            <a:r>
              <a:rPr lang="fr-BE" sz="1400" b="1" u="none" strike="noStrike" kern="0" cap="all" spc="0">
                <a:ln>
                  <a:noFill/>
                </a:ln>
                <a:solidFill>
                  <a:srgbClr val="0070C0"/>
                </a:solidFill>
                <a:effectLst>
                  <a:glow>
                    <a:srgbClr val="000000"/>
                  </a:glow>
                  <a:outerShdw sx="0" sy="0">
                    <a:srgbClr val="000000"/>
                  </a:outerShdw>
                  <a:reflection stA="0" endPos="0" fadeDir="0" sx="0" sy="0"/>
                </a:effectLst>
                <a:latin typeface="Calibri" panose="020F0502020204030204" pitchFamily="34" charset="0"/>
                <a:ea typeface="Times New Roman" panose="02020603050405020304" pitchFamily="18" charset="0"/>
                <a:cs typeface="Times New Roman" panose="02020603050405020304" pitchFamily="18" charset="0"/>
              </a:rPr>
              <a:t>7. confirmation de l’APPLICATION DES mesures de sécurité</a:t>
            </a:r>
            <a:endParaRPr lang="fr-FR" sz="1800" b="1" u="none" strike="noStrike" kern="0" cap="all" spc="0">
              <a:ln>
                <a:noFill/>
              </a:ln>
              <a:solidFill>
                <a:srgbClr val="0070C0"/>
              </a:solidFill>
              <a:effectLst>
                <a:glow>
                  <a:srgbClr val="000000"/>
                </a:glow>
                <a:outerShdw sx="0" sy="0">
                  <a:srgbClr val="000000"/>
                </a:outerShdw>
                <a:reflection stA="0" endPos="0" fadeDir="0" sx="0" sy="0"/>
              </a:effectLst>
              <a:latin typeface="Calibri" panose="020F0502020204030204" pitchFamily="34" charset="0"/>
              <a:ea typeface="Times New Roman" panose="02020603050405020304" pitchFamily="18" charset="0"/>
              <a:cs typeface="Times New Roman" panose="02020603050405020304" pitchFamily="18" charset="0"/>
            </a:endParaRPr>
          </a:p>
          <a:p>
            <a:pPr algn="just"/>
            <a:r>
              <a:rPr lang="fr-FR" sz="1100">
                <a:effectLst/>
                <a:latin typeface="Calibri" panose="020F0502020204030204" pitchFamily="34" charset="0"/>
                <a:ea typeface="Calibri" panose="020F0502020204030204" pitchFamily="34" charset="0"/>
                <a:cs typeface="Times New Roman" panose="02020603050405020304" pitchFamily="18" charset="0"/>
              </a:rPr>
              <a:t> </a:t>
            </a:r>
          </a:p>
          <a:p>
            <a:pPr algn="just"/>
            <a:r>
              <a:rPr lang="fr-FR" sz="1100">
                <a:effectLst/>
                <a:latin typeface="Calibri" panose="020F0502020204030204" pitchFamily="34" charset="0"/>
                <a:ea typeface="Calibri" panose="020F0502020204030204" pitchFamily="34" charset="0"/>
                <a:cs typeface="Times New Roman" panose="02020603050405020304" pitchFamily="18" charset="0"/>
              </a:rPr>
              <a:t>Le représentant de l’entrepreneur (chef de travail entrepreneur) prend connaissance de l’instauration des mesures de sécurité (mise hors service de(s) voie(s) / mise hors tension de la caténaire) en signant les rubriques B et/ou C du I427.</a:t>
            </a:r>
          </a:p>
          <a:p>
            <a:r>
              <a:rPr lang="fr-FR" sz="1100">
                <a:effectLst/>
                <a:latin typeface="Calibri" panose="020F0502020204030204" pitchFamily="34" charset="0"/>
                <a:ea typeface="Calibri" panose="020F0502020204030204" pitchFamily="34" charset="0"/>
                <a:cs typeface="Times New Roman" panose="02020603050405020304" pitchFamily="18" charset="0"/>
              </a:rPr>
              <a:t> </a:t>
            </a:r>
          </a:p>
          <a:p>
            <a:pPr algn="just"/>
            <a:r>
              <a:rPr lang="fr-FR" sz="1100">
                <a:effectLst/>
                <a:latin typeface="Calibri" panose="020F0502020204030204" pitchFamily="34" charset="0"/>
                <a:ea typeface="Calibri" panose="020F0502020204030204" pitchFamily="34" charset="0"/>
                <a:cs typeface="Times New Roman" panose="02020603050405020304" pitchFamily="18" charset="0"/>
              </a:rPr>
              <a:t>Ce n'est qu'après réception de l'exemplaire </a:t>
            </a:r>
            <a:r>
              <a:rPr lang="fr-FR" sz="1100" b="1">
                <a:effectLst/>
                <a:latin typeface="Calibri" panose="020F0502020204030204" pitchFamily="34" charset="0"/>
                <a:ea typeface="Calibri" panose="020F0502020204030204" pitchFamily="34" charset="0"/>
                <a:cs typeface="Times New Roman" panose="02020603050405020304" pitchFamily="18" charset="0"/>
              </a:rPr>
              <a:t>jaune</a:t>
            </a:r>
            <a:r>
              <a:rPr lang="fr-FR" sz="1100">
                <a:effectLst/>
                <a:latin typeface="Calibri" panose="020F0502020204030204" pitchFamily="34" charset="0"/>
                <a:ea typeface="Calibri" panose="020F0502020204030204" pitchFamily="34" charset="0"/>
                <a:cs typeface="Times New Roman" panose="02020603050405020304" pitchFamily="18" charset="0"/>
              </a:rPr>
              <a:t> du formulaire, dûment complété dans la rubrique B et/ou C, daté et signé par les deux parties, que l'entrepreneur ou le prestataire de services (ou leur délégué en qualité de chef de travail) peut considérer la voie concernée comme mise hors service et/ou les caténaires concernées comme mises hors tension.</a:t>
            </a:r>
          </a:p>
          <a:p>
            <a:pPr algn="just"/>
            <a:r>
              <a:rPr lang="fr-FR" sz="1100">
                <a:effectLst/>
                <a:latin typeface="Calibri" panose="020F0502020204030204" pitchFamily="34" charset="0"/>
                <a:ea typeface="Calibri" panose="020F0502020204030204" pitchFamily="34" charset="0"/>
                <a:cs typeface="Times New Roman" panose="02020603050405020304" pitchFamily="18" charset="0"/>
              </a:rPr>
              <a:t> </a:t>
            </a:r>
          </a:p>
          <a:p>
            <a:pPr algn="just"/>
            <a:r>
              <a:rPr lang="fr-FR" sz="1100">
                <a:effectLst/>
                <a:latin typeface="Calibri" panose="020F0502020204030204" pitchFamily="34" charset="0"/>
                <a:ea typeface="Calibri" panose="020F0502020204030204" pitchFamily="34" charset="0"/>
                <a:cs typeface="Times New Roman" panose="02020603050405020304" pitchFamily="18" charset="0"/>
              </a:rPr>
              <a:t>L'entrepreneur ou le prestataire de services (ou leur délégué en qualité de chef de travail) est responsable de la communication (transmission) de l’autorisation de travail délivrée par Infrabel, à son personnel et celui de ses éventuels sous-traitants</a:t>
            </a:r>
          </a:p>
          <a:p>
            <a:pPr algn="just"/>
            <a:endParaRPr lang="fr-FR" sz="1100" b="1" u="none" strike="noStrike" kern="0" cap="all" spc="0">
              <a:ln>
                <a:noFill/>
              </a:ln>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just"/>
            <a:r>
              <a:rPr lang="fr-BE" sz="1800" b="1" u="none" strike="noStrike" kern="0" cap="all" spc="0">
                <a:ln>
                  <a:noFill/>
                </a:ln>
                <a:solidFill>
                  <a:srgbClr val="0070C0"/>
                </a:solidFill>
                <a:effectLst>
                  <a:glow>
                    <a:srgbClr val="000000"/>
                  </a:glow>
                  <a:outerShdw sx="0" sy="0">
                    <a:srgbClr val="000000"/>
                  </a:outerShdw>
                  <a:reflection stA="0" endPos="0" fadeDir="0" sx="0" sy="0"/>
                </a:effectLst>
                <a:latin typeface="Calibri" panose="020F0502020204030204" pitchFamily="34" charset="0"/>
                <a:ea typeface="Times New Roman" panose="02020603050405020304" pitchFamily="18" charset="0"/>
                <a:cs typeface="Times New Roman" panose="02020603050405020304" pitchFamily="18" charset="0"/>
              </a:rPr>
              <a:t>8. Information de la fin des travaux qui exigeaient la mise hors tension de la caténaire</a:t>
            </a:r>
            <a:endParaRPr lang="fr-FR" sz="1800" b="1" u="none" strike="noStrike" kern="0" cap="all" spc="0">
              <a:ln>
                <a:noFill/>
              </a:ln>
              <a:solidFill>
                <a:srgbClr val="0070C0"/>
              </a:solidFill>
              <a:effectLst>
                <a:glow>
                  <a:srgbClr val="000000"/>
                </a:glow>
                <a:outerShdw sx="0" sy="0">
                  <a:srgbClr val="000000"/>
                </a:outerShdw>
                <a:reflection stA="0" endPos="0" fadeDir="0" sx="0" sy="0"/>
              </a:effectLst>
              <a:latin typeface="Calibri" panose="020F0502020204030204" pitchFamily="34" charset="0"/>
              <a:ea typeface="Times New Roman" panose="02020603050405020304" pitchFamily="18" charset="0"/>
              <a:cs typeface="Times New Roman" panose="02020603050405020304" pitchFamily="18" charset="0"/>
            </a:endParaRPr>
          </a:p>
          <a:p>
            <a:pPr algn="just"/>
            <a:endParaRPr lang="fr-FR" sz="1100">
              <a:effectLst/>
              <a:latin typeface="Calibri" panose="020F0502020204030204" pitchFamily="34" charset="0"/>
              <a:ea typeface="Calibri" panose="020F0502020204030204" pitchFamily="34" charset="0"/>
              <a:cs typeface="Times New Roman" panose="02020603050405020304" pitchFamily="18" charset="0"/>
            </a:endParaRPr>
          </a:p>
          <a:p>
            <a:pPr algn="just"/>
            <a:r>
              <a:rPr lang="fr-FR" sz="1800">
                <a:effectLst/>
                <a:latin typeface="Calibri" panose="020F0502020204030204" pitchFamily="34" charset="0"/>
                <a:ea typeface="Calibri" panose="020F0502020204030204" pitchFamily="34" charset="0"/>
                <a:cs typeface="Times New Roman" panose="02020603050405020304" pitchFamily="18" charset="0"/>
              </a:rPr>
              <a:t>Dès que l'entrepreneur ou le prestataire de services a fini les travaux qui exigeaient la mise hors tension de la caténaire, le chef de travail entrepreneur (délégué de l’entrepreneur ou prestataire de services) en informe le chef de travail ARET Infrabel. A cet effet la rubrique D du formulaire I_427 est remplie et signée par les deux parties. Dès ce moment-là, l'entrepreneur ou le prestataire de services (ou leur délégué en qualité de chef de travail) doit considérer les caténaires concernées comme remises sous tension. Le chef de travail ARET Infrabel, après avoir signé la rubrique D du document I427 clôture les mesures de sécurité.</a:t>
            </a:r>
          </a:p>
          <a:p>
            <a:pPr algn="just"/>
            <a:endParaRPr lang="fr-FR" sz="1800">
              <a:effectLst/>
              <a:latin typeface="Calibri" panose="020F0502020204030204" pitchFamily="34" charset="0"/>
              <a:ea typeface="Calibri" panose="020F0502020204030204" pitchFamily="34" charset="0"/>
              <a:cs typeface="Times New Roman" panose="02020603050405020304" pitchFamily="18" charset="0"/>
            </a:endParaRPr>
          </a:p>
          <a:p>
            <a:pPr algn="just"/>
            <a:r>
              <a:rPr lang="fr-FR" sz="1800">
                <a:effectLst/>
                <a:latin typeface="Calibri" panose="020F0502020204030204" pitchFamily="34" charset="0"/>
                <a:ea typeface="Calibri" panose="020F0502020204030204" pitchFamily="34" charset="0"/>
                <a:cs typeface="Times New Roman" panose="02020603050405020304" pitchFamily="18" charset="0"/>
              </a:rPr>
              <a:t>En complétant</a:t>
            </a:r>
            <a:r>
              <a:rPr lang="fr-FR" sz="1800" u="sng">
                <a:effectLst/>
                <a:latin typeface="Calibri" panose="020F0502020204030204" pitchFamily="34" charset="0"/>
                <a:ea typeface="Calibri" panose="020F0502020204030204" pitchFamily="34" charset="0"/>
                <a:cs typeface="Times New Roman" panose="02020603050405020304" pitchFamily="18" charset="0"/>
              </a:rPr>
              <a:t> la rubrique D du carnet I_427</a:t>
            </a:r>
            <a:r>
              <a:rPr lang="fr-FR" sz="1800">
                <a:effectLst/>
                <a:latin typeface="Calibri" panose="020F0502020204030204" pitchFamily="34" charset="0"/>
                <a:ea typeface="Calibri" panose="020F0502020204030204" pitchFamily="34" charset="0"/>
                <a:cs typeface="Times New Roman" panose="02020603050405020304" pitchFamily="18" charset="0"/>
              </a:rPr>
              <a:t>, le chef de travail entrepreneur (délégué de l’entrepreneur ou prestataire de services) confirme :</a:t>
            </a:r>
          </a:p>
          <a:p>
            <a:pPr marL="342900" lvl="0" indent="-342900" algn="just">
              <a:buFont typeface="Times New Roman" panose="02020603050405020304" pitchFamily="18" charset="0"/>
              <a:buChar char="-"/>
            </a:pPr>
            <a:r>
              <a:rPr lang="fr-FR" sz="1800" b="1">
                <a:effectLst/>
                <a:latin typeface="Calibri" panose="020F0502020204030204" pitchFamily="34" charset="0"/>
                <a:ea typeface="Times New Roman" panose="02020603050405020304" pitchFamily="18" charset="0"/>
                <a:cs typeface="Times New Roman" panose="02020603050405020304" pitchFamily="18" charset="0"/>
              </a:rPr>
              <a:t>l’arrêt effectif des travaux</a:t>
            </a:r>
            <a:r>
              <a:rPr lang="fr-FR" sz="1800">
                <a:effectLst/>
                <a:latin typeface="Calibri" panose="020F0502020204030204" pitchFamily="34" charset="0"/>
                <a:ea typeface="Times New Roman" panose="02020603050405020304" pitchFamily="18" charset="0"/>
                <a:cs typeface="Times New Roman" panose="02020603050405020304" pitchFamily="18" charset="0"/>
              </a:rPr>
              <a:t> qui exigeaient la mise hors tension de la caténaire, réalisés soit par son personnel, et/ou soit par ses éventuels sous-traitants ;</a:t>
            </a:r>
          </a:p>
          <a:p>
            <a:pPr marL="342900" lvl="0" indent="-342900" algn="just">
              <a:buFont typeface="Times New Roman" panose="02020603050405020304" pitchFamily="18" charset="0"/>
              <a:buChar char="-"/>
            </a:pPr>
            <a:r>
              <a:rPr lang="fr-FR" sz="1800" b="1">
                <a:effectLst/>
                <a:latin typeface="Calibri" panose="020F0502020204030204" pitchFamily="34" charset="0"/>
                <a:ea typeface="Times New Roman" panose="02020603050405020304" pitchFamily="18" charset="0"/>
                <a:cs typeface="Times New Roman" panose="02020603050405020304" pitchFamily="18" charset="0"/>
              </a:rPr>
              <a:t>l’absence de dégâts</a:t>
            </a:r>
            <a:r>
              <a:rPr lang="fr-FR" sz="1800">
                <a:effectLst/>
                <a:latin typeface="Calibri" panose="020F0502020204030204" pitchFamily="34" charset="0"/>
                <a:ea typeface="Times New Roman" panose="02020603050405020304" pitchFamily="18" charset="0"/>
                <a:cs typeface="Times New Roman" panose="02020603050405020304" pitchFamily="18" charset="0"/>
              </a:rPr>
              <a:t> à la caténaire occasionnés lors de l’exécution des travaux ;</a:t>
            </a:r>
          </a:p>
          <a:p>
            <a:pPr marL="342900" lvl="0" indent="-342900" algn="just">
              <a:buFont typeface="Times New Roman" panose="02020603050405020304" pitchFamily="18" charset="0"/>
              <a:buChar char="-"/>
            </a:pPr>
            <a:r>
              <a:rPr lang="fr-FR" sz="1800" b="1">
                <a:effectLst/>
                <a:latin typeface="Calibri" panose="020F0502020204030204" pitchFamily="34" charset="0"/>
                <a:ea typeface="Times New Roman" panose="02020603050405020304" pitchFamily="18" charset="0"/>
                <a:cs typeface="Times New Roman" panose="02020603050405020304" pitchFamily="18" charset="0"/>
              </a:rPr>
              <a:t>l’absence d’éléments matériels</a:t>
            </a:r>
            <a:r>
              <a:rPr lang="fr-FR" sz="1800">
                <a:effectLst/>
                <a:latin typeface="Calibri" panose="020F0502020204030204" pitchFamily="34" charset="0"/>
                <a:ea typeface="Times New Roman" panose="02020603050405020304" pitchFamily="18" charset="0"/>
                <a:cs typeface="Times New Roman" panose="02020603050405020304" pitchFamily="18" charset="0"/>
              </a:rPr>
              <a:t> en contact avec la caténaire ou ne respectant pas la distance de sécurité minimale ;</a:t>
            </a:r>
          </a:p>
          <a:p>
            <a:pPr marL="342900" lvl="0" indent="-342900" algn="just">
              <a:buFont typeface="Times New Roman" panose="02020603050405020304" pitchFamily="18" charset="0"/>
              <a:buChar char="-"/>
            </a:pPr>
            <a:r>
              <a:rPr lang="fr-FR" sz="1800">
                <a:effectLst/>
                <a:latin typeface="Calibri" panose="020F0502020204030204" pitchFamily="34" charset="0"/>
                <a:ea typeface="Times New Roman" panose="02020603050405020304" pitchFamily="18" charset="0"/>
                <a:cs typeface="Times New Roman" panose="02020603050405020304" pitchFamily="18" charset="0"/>
              </a:rPr>
              <a:t>tout son personnel, et/ou celui de ses éventuels sous-traitants, est </a:t>
            </a:r>
            <a:r>
              <a:rPr lang="fr-FR" sz="1800" b="1">
                <a:effectLst/>
                <a:latin typeface="Calibri" panose="020F0502020204030204" pitchFamily="34" charset="0"/>
                <a:ea typeface="Times New Roman" panose="02020603050405020304" pitchFamily="18" charset="0"/>
                <a:cs typeface="Times New Roman" panose="02020603050405020304" pitchFamily="18" charset="0"/>
              </a:rPr>
              <a:t>bien informé</a:t>
            </a:r>
            <a:r>
              <a:rPr lang="fr-FR" sz="1800">
                <a:effectLst/>
                <a:latin typeface="Calibri" panose="020F0502020204030204" pitchFamily="34" charset="0"/>
                <a:ea typeface="Times New Roman" panose="02020603050405020304" pitchFamily="18" charset="0"/>
                <a:cs typeface="Times New Roman" panose="02020603050405020304" pitchFamily="18" charset="0"/>
              </a:rPr>
              <a:t> de la remise sous tension de la caténaire.</a:t>
            </a:r>
          </a:p>
          <a:p>
            <a:pPr algn="just"/>
            <a:r>
              <a:rPr lang="fr-FR" sz="1800">
                <a:effectLst/>
                <a:latin typeface="Calibri" panose="020F0502020204030204" pitchFamily="34" charset="0"/>
                <a:ea typeface="Calibri" panose="020F0502020204030204" pitchFamily="34" charset="0"/>
                <a:cs typeface="Times New Roman" panose="02020603050405020304" pitchFamily="18" charset="0"/>
              </a:rPr>
              <a:t> </a:t>
            </a:r>
          </a:p>
          <a:p>
            <a:pPr algn="just"/>
            <a:r>
              <a:rPr lang="fr-FR" sz="1800">
                <a:effectLst/>
                <a:latin typeface="Calibri" panose="020F0502020204030204" pitchFamily="34" charset="0"/>
                <a:ea typeface="Calibri" panose="020F0502020204030204" pitchFamily="34" charset="0"/>
                <a:cs typeface="Times New Roman" panose="02020603050405020304" pitchFamily="18" charset="0"/>
              </a:rPr>
              <a:t>L'entrepreneur ou le prestataire de services (ou leur délégué en qualité de chef de travail) est </a:t>
            </a:r>
            <a:r>
              <a:rPr lang="fr-FR" sz="1800" b="1">
                <a:effectLst/>
                <a:latin typeface="Calibri" panose="020F0502020204030204" pitchFamily="34" charset="0"/>
                <a:ea typeface="Calibri" panose="020F0502020204030204" pitchFamily="34" charset="0"/>
                <a:cs typeface="Times New Roman" panose="02020603050405020304" pitchFamily="18" charset="0"/>
              </a:rPr>
              <a:t>responsable de l’arrêt effectif des travaux </a:t>
            </a:r>
            <a:r>
              <a:rPr lang="fr-FR" sz="1800">
                <a:effectLst/>
                <a:latin typeface="Calibri" panose="020F0502020204030204" pitchFamily="34" charset="0"/>
                <a:ea typeface="Calibri" panose="020F0502020204030204" pitchFamily="34" charset="0"/>
                <a:cs typeface="Times New Roman" panose="02020603050405020304" pitchFamily="18" charset="0"/>
              </a:rPr>
              <a:t>qui exigeaient la mise hors tension de la caténaire, réalisés soit par son personnel, et/ou soit par ses éventuels sous-traitants.</a:t>
            </a:r>
          </a:p>
          <a:p>
            <a:pPr algn="just"/>
            <a:r>
              <a:rPr lang="fr-FR" sz="1800">
                <a:effectLst/>
                <a:latin typeface="Calibri" panose="020F0502020204030204" pitchFamily="34" charset="0"/>
                <a:ea typeface="Calibri" panose="020F0502020204030204" pitchFamily="34" charset="0"/>
                <a:cs typeface="Times New Roman" panose="02020603050405020304" pitchFamily="18" charset="0"/>
              </a:rPr>
              <a:t> </a:t>
            </a:r>
          </a:p>
          <a:p>
            <a:pPr algn="just"/>
            <a:r>
              <a:rPr lang="fr-FR" sz="1800" u="sng">
                <a:effectLst/>
                <a:latin typeface="Calibri" panose="020F0502020204030204" pitchFamily="34" charset="0"/>
                <a:ea typeface="Calibri" panose="020F0502020204030204" pitchFamily="34" charset="0"/>
                <a:cs typeface="Times New Roman" panose="02020603050405020304" pitchFamily="18" charset="0"/>
              </a:rPr>
              <a:t>Remarque :</a:t>
            </a:r>
            <a:r>
              <a:rPr lang="fr-FR" sz="1800">
                <a:effectLst/>
                <a:latin typeface="Calibri" panose="020F0502020204030204" pitchFamily="34" charset="0"/>
                <a:ea typeface="Calibri" panose="020F0502020204030204" pitchFamily="34" charset="0"/>
                <a:cs typeface="Times New Roman" panose="02020603050405020304" pitchFamily="18" charset="0"/>
              </a:rPr>
              <a:t> si des opérations se poursuivent sur la voie mise hors service, le chef de travail Infrabel fait appliquer les mesures de sécurité complémentaires pour travailler sous les caténaires sous tension (par exemple : activation blocage de levage sur les grues rail-route).</a:t>
            </a:r>
          </a:p>
          <a:p>
            <a:pPr algn="just"/>
            <a:endParaRPr lang="fr-FR"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Times New Roman" panose="02020603050405020304" pitchFamily="18" charset="0"/>
              <a:buChar char="-"/>
            </a:pPr>
            <a:endParaRPr lang="fr-FR" sz="1800">
              <a:effectLst/>
              <a:latin typeface="Calibri" panose="020F0502020204030204" pitchFamily="34" charset="0"/>
              <a:ea typeface="Times New Roman" panose="02020603050405020304" pitchFamily="18" charset="0"/>
              <a:cs typeface="Times New Roman" panose="02020603050405020304" pitchFamily="18" charset="0"/>
            </a:endParaRPr>
          </a:p>
          <a:p>
            <a:pPr marL="0" lvl="0" indent="0" fontAlgn="base">
              <a:lnSpc>
                <a:spcPct val="115000"/>
              </a:lnSpc>
              <a:buSzPts val="1400"/>
              <a:buFont typeface="+mj-lt"/>
              <a:buNone/>
            </a:pPr>
            <a:endParaRPr lang="fr-BE"/>
          </a:p>
        </p:txBody>
      </p:sp>
    </p:spTree>
    <p:extLst>
      <p:ext uri="{BB962C8B-B14F-4D97-AF65-F5344CB8AC3E}">
        <p14:creationId xmlns:p14="http://schemas.microsoft.com/office/powerpoint/2010/main" val="26198979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lvl="0" indent="0" fontAlgn="base">
              <a:lnSpc>
                <a:spcPct val="115000"/>
              </a:lnSpc>
              <a:buSzPts val="1400"/>
              <a:buFont typeface="+mj-lt"/>
              <a:buNone/>
            </a:pPr>
            <a:r>
              <a:rPr lang="fr-BE" sz="1400" b="1" u="none" strike="noStrike" kern="0" cap="all" spc="0">
                <a:ln>
                  <a:noFill/>
                </a:ln>
                <a:solidFill>
                  <a:srgbClr val="0070C0"/>
                </a:solidFill>
                <a:effectLst>
                  <a:glow>
                    <a:srgbClr val="000000"/>
                  </a:glow>
                  <a:outerShdw sx="0" sy="0">
                    <a:srgbClr val="000000"/>
                  </a:outerShdw>
                  <a:reflection stA="0" endPos="0" fadeDir="0" sx="0" sy="0"/>
                </a:effectLst>
                <a:latin typeface="Calibri" panose="020F0502020204030204" pitchFamily="34" charset="0"/>
                <a:ea typeface="Times New Roman" panose="02020603050405020304" pitchFamily="18" charset="0"/>
                <a:cs typeface="Times New Roman" panose="02020603050405020304" pitchFamily="18" charset="0"/>
              </a:rPr>
              <a:t>7. confirmation de l’APPLICATION DES mesures de sécurité</a:t>
            </a:r>
            <a:endParaRPr lang="fr-FR" sz="1800" b="1" u="none" strike="noStrike" kern="0" cap="all" spc="0">
              <a:ln>
                <a:noFill/>
              </a:ln>
              <a:solidFill>
                <a:srgbClr val="0070C0"/>
              </a:solidFill>
              <a:effectLst>
                <a:glow>
                  <a:srgbClr val="000000"/>
                </a:glow>
                <a:outerShdw sx="0" sy="0">
                  <a:srgbClr val="000000"/>
                </a:outerShdw>
                <a:reflection stA="0" endPos="0" fadeDir="0" sx="0" sy="0"/>
              </a:effectLst>
              <a:latin typeface="Calibri" panose="020F0502020204030204" pitchFamily="34" charset="0"/>
              <a:ea typeface="Times New Roman" panose="02020603050405020304" pitchFamily="18" charset="0"/>
              <a:cs typeface="Times New Roman" panose="02020603050405020304" pitchFamily="18" charset="0"/>
            </a:endParaRPr>
          </a:p>
          <a:p>
            <a:pPr algn="just"/>
            <a:r>
              <a:rPr lang="fr-FR" sz="1100">
                <a:effectLst/>
                <a:latin typeface="Calibri" panose="020F0502020204030204" pitchFamily="34" charset="0"/>
                <a:ea typeface="Calibri" panose="020F0502020204030204" pitchFamily="34" charset="0"/>
                <a:cs typeface="Times New Roman" panose="02020603050405020304" pitchFamily="18" charset="0"/>
              </a:rPr>
              <a:t> </a:t>
            </a:r>
          </a:p>
          <a:p>
            <a:pPr algn="just"/>
            <a:r>
              <a:rPr lang="fr-FR" sz="1100">
                <a:effectLst/>
                <a:latin typeface="Calibri" panose="020F0502020204030204" pitchFamily="34" charset="0"/>
                <a:ea typeface="Calibri" panose="020F0502020204030204" pitchFamily="34" charset="0"/>
                <a:cs typeface="Times New Roman" panose="02020603050405020304" pitchFamily="18" charset="0"/>
              </a:rPr>
              <a:t>Le représentant de l’entrepreneur (chef de travail entrepreneur) prend connaissance de l’instauration des mesures de sécurité (mise hors service de(s) voie(s) / mise hors tension de la caténaire) en signant les rubriques B et/ou C du I427.</a:t>
            </a:r>
          </a:p>
          <a:p>
            <a:r>
              <a:rPr lang="fr-FR" sz="1100">
                <a:effectLst/>
                <a:latin typeface="Calibri" panose="020F0502020204030204" pitchFamily="34" charset="0"/>
                <a:ea typeface="Calibri" panose="020F0502020204030204" pitchFamily="34" charset="0"/>
                <a:cs typeface="Times New Roman" panose="02020603050405020304" pitchFamily="18" charset="0"/>
              </a:rPr>
              <a:t> </a:t>
            </a:r>
          </a:p>
          <a:p>
            <a:pPr algn="just"/>
            <a:r>
              <a:rPr lang="fr-FR" sz="1100">
                <a:effectLst/>
                <a:latin typeface="Calibri" panose="020F0502020204030204" pitchFamily="34" charset="0"/>
                <a:ea typeface="Calibri" panose="020F0502020204030204" pitchFamily="34" charset="0"/>
                <a:cs typeface="Times New Roman" panose="02020603050405020304" pitchFamily="18" charset="0"/>
              </a:rPr>
              <a:t>Ce n'est qu'après réception de l'exemplaire </a:t>
            </a:r>
            <a:r>
              <a:rPr lang="fr-FR" sz="1100" b="1">
                <a:effectLst/>
                <a:latin typeface="Calibri" panose="020F0502020204030204" pitchFamily="34" charset="0"/>
                <a:ea typeface="Calibri" panose="020F0502020204030204" pitchFamily="34" charset="0"/>
                <a:cs typeface="Times New Roman" panose="02020603050405020304" pitchFamily="18" charset="0"/>
              </a:rPr>
              <a:t>jaune</a:t>
            </a:r>
            <a:r>
              <a:rPr lang="fr-FR" sz="1100">
                <a:effectLst/>
                <a:latin typeface="Calibri" panose="020F0502020204030204" pitchFamily="34" charset="0"/>
                <a:ea typeface="Calibri" panose="020F0502020204030204" pitchFamily="34" charset="0"/>
                <a:cs typeface="Times New Roman" panose="02020603050405020304" pitchFamily="18" charset="0"/>
              </a:rPr>
              <a:t> du formulaire, dûment complété dans la rubrique B et/ou C, daté et signé par les deux parties, que l'entrepreneur ou le prestataire de services (ou leur délégué en qualité de chef de travail) peut considérer la voie concernée comme mise hors service et/ou les caténaires concernées comme mises hors tension.</a:t>
            </a:r>
          </a:p>
          <a:p>
            <a:pPr algn="just"/>
            <a:r>
              <a:rPr lang="fr-FR" sz="1100">
                <a:effectLst/>
                <a:latin typeface="Calibri" panose="020F0502020204030204" pitchFamily="34" charset="0"/>
                <a:ea typeface="Calibri" panose="020F0502020204030204" pitchFamily="34" charset="0"/>
                <a:cs typeface="Times New Roman" panose="02020603050405020304" pitchFamily="18" charset="0"/>
              </a:rPr>
              <a:t> </a:t>
            </a:r>
          </a:p>
          <a:p>
            <a:pPr algn="just"/>
            <a:r>
              <a:rPr lang="fr-FR" sz="1100">
                <a:effectLst/>
                <a:latin typeface="Calibri" panose="020F0502020204030204" pitchFamily="34" charset="0"/>
                <a:ea typeface="Calibri" panose="020F0502020204030204" pitchFamily="34" charset="0"/>
                <a:cs typeface="Times New Roman" panose="02020603050405020304" pitchFamily="18" charset="0"/>
              </a:rPr>
              <a:t>L'entrepreneur ou le prestataire de services (ou leur délégué en qualité de chef de travail) est responsable de la communication (transmission) de l’autorisation de travail délivrée par Infrabel, à son personnel et celui de ses éventuels sous-traitants</a:t>
            </a:r>
          </a:p>
          <a:p>
            <a:pPr algn="just"/>
            <a:endParaRPr lang="fr-FR" sz="1100" b="1" u="none" strike="noStrike" kern="0" cap="all" spc="0">
              <a:ln>
                <a:noFill/>
              </a:ln>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just"/>
            <a:r>
              <a:rPr lang="fr-BE" sz="1800" b="1" u="none" strike="noStrike" kern="0" cap="all" spc="0">
                <a:ln>
                  <a:noFill/>
                </a:ln>
                <a:solidFill>
                  <a:srgbClr val="0070C0"/>
                </a:solidFill>
                <a:effectLst>
                  <a:glow>
                    <a:srgbClr val="000000"/>
                  </a:glow>
                  <a:outerShdw sx="0" sy="0">
                    <a:srgbClr val="000000"/>
                  </a:outerShdw>
                  <a:reflection stA="0" endPos="0" fadeDir="0" sx="0" sy="0"/>
                </a:effectLst>
                <a:latin typeface="Calibri" panose="020F0502020204030204" pitchFamily="34" charset="0"/>
                <a:ea typeface="Times New Roman" panose="02020603050405020304" pitchFamily="18" charset="0"/>
                <a:cs typeface="Times New Roman" panose="02020603050405020304" pitchFamily="18" charset="0"/>
              </a:rPr>
              <a:t>8. Information de la fin des travaux qui exigeaient la mise hors tension de la caténaire</a:t>
            </a:r>
            <a:endParaRPr lang="fr-FR" sz="1800" b="1" u="none" strike="noStrike" kern="0" cap="all" spc="0">
              <a:ln>
                <a:noFill/>
              </a:ln>
              <a:solidFill>
                <a:srgbClr val="0070C0"/>
              </a:solidFill>
              <a:effectLst>
                <a:glow>
                  <a:srgbClr val="000000"/>
                </a:glow>
                <a:outerShdw sx="0" sy="0">
                  <a:srgbClr val="000000"/>
                </a:outerShdw>
                <a:reflection stA="0" endPos="0" fadeDir="0" sx="0" sy="0"/>
              </a:effectLst>
              <a:latin typeface="Calibri" panose="020F0502020204030204" pitchFamily="34" charset="0"/>
              <a:ea typeface="Times New Roman" panose="02020603050405020304" pitchFamily="18" charset="0"/>
              <a:cs typeface="Times New Roman" panose="02020603050405020304" pitchFamily="18" charset="0"/>
            </a:endParaRPr>
          </a:p>
          <a:p>
            <a:pPr algn="just"/>
            <a:endParaRPr lang="fr-FR" sz="1100">
              <a:effectLst/>
              <a:latin typeface="Calibri" panose="020F0502020204030204" pitchFamily="34" charset="0"/>
              <a:ea typeface="Calibri" panose="020F0502020204030204" pitchFamily="34" charset="0"/>
              <a:cs typeface="Times New Roman" panose="02020603050405020304" pitchFamily="18" charset="0"/>
            </a:endParaRPr>
          </a:p>
          <a:p>
            <a:pPr algn="just"/>
            <a:r>
              <a:rPr lang="fr-FR" sz="1800">
                <a:effectLst/>
                <a:latin typeface="Calibri" panose="020F0502020204030204" pitchFamily="34" charset="0"/>
                <a:ea typeface="Calibri" panose="020F0502020204030204" pitchFamily="34" charset="0"/>
                <a:cs typeface="Times New Roman" panose="02020603050405020304" pitchFamily="18" charset="0"/>
              </a:rPr>
              <a:t>Dès que l'entrepreneur ou le prestataire de services a fini les travaux qui exigeaient la mise hors tension de la caténaire, le chef de travail entrepreneur (délégué de l’entrepreneur ou prestataire de services) en informe le chef de travail ARET Infrabel. A cet effet la rubrique D du formulaire I_427 est remplie et signée par les deux parties. Dès ce moment-là, l'entrepreneur ou le prestataire de services (ou leur délégué en qualité de chef de travail) doit considérer les caténaires concernées comme remises sous tension. Le chef de travail ARET Infrabel, après avoir signé la rubrique D du document I427 clôture les mesures de sécurité.</a:t>
            </a:r>
          </a:p>
          <a:p>
            <a:pPr algn="just"/>
            <a:endParaRPr lang="fr-FR" sz="1800">
              <a:effectLst/>
              <a:latin typeface="Calibri" panose="020F0502020204030204" pitchFamily="34" charset="0"/>
              <a:ea typeface="Calibri" panose="020F0502020204030204" pitchFamily="34" charset="0"/>
              <a:cs typeface="Times New Roman" panose="02020603050405020304" pitchFamily="18" charset="0"/>
            </a:endParaRPr>
          </a:p>
          <a:p>
            <a:pPr algn="just"/>
            <a:r>
              <a:rPr lang="fr-FR" sz="1800">
                <a:effectLst/>
                <a:latin typeface="Calibri" panose="020F0502020204030204" pitchFamily="34" charset="0"/>
                <a:ea typeface="Calibri" panose="020F0502020204030204" pitchFamily="34" charset="0"/>
                <a:cs typeface="Times New Roman" panose="02020603050405020304" pitchFamily="18" charset="0"/>
              </a:rPr>
              <a:t>En complétant</a:t>
            </a:r>
            <a:r>
              <a:rPr lang="fr-FR" sz="1800" u="sng">
                <a:effectLst/>
                <a:latin typeface="Calibri" panose="020F0502020204030204" pitchFamily="34" charset="0"/>
                <a:ea typeface="Calibri" panose="020F0502020204030204" pitchFamily="34" charset="0"/>
                <a:cs typeface="Times New Roman" panose="02020603050405020304" pitchFamily="18" charset="0"/>
              </a:rPr>
              <a:t> la rubrique D du carnet I_427</a:t>
            </a:r>
            <a:r>
              <a:rPr lang="fr-FR" sz="1800">
                <a:effectLst/>
                <a:latin typeface="Calibri" panose="020F0502020204030204" pitchFamily="34" charset="0"/>
                <a:ea typeface="Calibri" panose="020F0502020204030204" pitchFamily="34" charset="0"/>
                <a:cs typeface="Times New Roman" panose="02020603050405020304" pitchFamily="18" charset="0"/>
              </a:rPr>
              <a:t>, le chef de travail entrepreneur (délégué de l’entrepreneur ou prestataire de services) confirme :</a:t>
            </a:r>
          </a:p>
          <a:p>
            <a:pPr marL="342900" lvl="0" indent="-342900" algn="just">
              <a:buFont typeface="Times New Roman" panose="02020603050405020304" pitchFamily="18" charset="0"/>
              <a:buChar char="-"/>
            </a:pPr>
            <a:r>
              <a:rPr lang="fr-FR" sz="1800" b="1">
                <a:effectLst/>
                <a:latin typeface="Calibri" panose="020F0502020204030204" pitchFamily="34" charset="0"/>
                <a:ea typeface="Times New Roman" panose="02020603050405020304" pitchFamily="18" charset="0"/>
                <a:cs typeface="Times New Roman" panose="02020603050405020304" pitchFamily="18" charset="0"/>
              </a:rPr>
              <a:t>l’arrêt effectif des travaux</a:t>
            </a:r>
            <a:r>
              <a:rPr lang="fr-FR" sz="1800">
                <a:effectLst/>
                <a:latin typeface="Calibri" panose="020F0502020204030204" pitchFamily="34" charset="0"/>
                <a:ea typeface="Times New Roman" panose="02020603050405020304" pitchFamily="18" charset="0"/>
                <a:cs typeface="Times New Roman" panose="02020603050405020304" pitchFamily="18" charset="0"/>
              </a:rPr>
              <a:t> qui exigeaient la mise hors tension de la caténaire, réalisés soit par son personnel, et/ou soit par ses éventuels sous-traitants ;</a:t>
            </a:r>
          </a:p>
          <a:p>
            <a:pPr marL="342900" lvl="0" indent="-342900" algn="just">
              <a:buFont typeface="Times New Roman" panose="02020603050405020304" pitchFamily="18" charset="0"/>
              <a:buChar char="-"/>
            </a:pPr>
            <a:r>
              <a:rPr lang="fr-FR" sz="1800" b="1">
                <a:effectLst/>
                <a:latin typeface="Calibri" panose="020F0502020204030204" pitchFamily="34" charset="0"/>
                <a:ea typeface="Times New Roman" panose="02020603050405020304" pitchFamily="18" charset="0"/>
                <a:cs typeface="Times New Roman" panose="02020603050405020304" pitchFamily="18" charset="0"/>
              </a:rPr>
              <a:t>l’absence de dégâts</a:t>
            </a:r>
            <a:r>
              <a:rPr lang="fr-FR" sz="1800">
                <a:effectLst/>
                <a:latin typeface="Calibri" panose="020F0502020204030204" pitchFamily="34" charset="0"/>
                <a:ea typeface="Times New Roman" panose="02020603050405020304" pitchFamily="18" charset="0"/>
                <a:cs typeface="Times New Roman" panose="02020603050405020304" pitchFamily="18" charset="0"/>
              </a:rPr>
              <a:t> à la caténaire occasionnés lors de l’exécution des travaux ;</a:t>
            </a:r>
          </a:p>
          <a:p>
            <a:pPr marL="342900" lvl="0" indent="-342900" algn="just">
              <a:buFont typeface="Times New Roman" panose="02020603050405020304" pitchFamily="18" charset="0"/>
              <a:buChar char="-"/>
            </a:pPr>
            <a:r>
              <a:rPr lang="fr-FR" sz="1800" b="1">
                <a:effectLst/>
                <a:latin typeface="Calibri" panose="020F0502020204030204" pitchFamily="34" charset="0"/>
                <a:ea typeface="Times New Roman" panose="02020603050405020304" pitchFamily="18" charset="0"/>
                <a:cs typeface="Times New Roman" panose="02020603050405020304" pitchFamily="18" charset="0"/>
              </a:rPr>
              <a:t>l’absence d’éléments matériels</a:t>
            </a:r>
            <a:r>
              <a:rPr lang="fr-FR" sz="1800">
                <a:effectLst/>
                <a:latin typeface="Calibri" panose="020F0502020204030204" pitchFamily="34" charset="0"/>
                <a:ea typeface="Times New Roman" panose="02020603050405020304" pitchFamily="18" charset="0"/>
                <a:cs typeface="Times New Roman" panose="02020603050405020304" pitchFamily="18" charset="0"/>
              </a:rPr>
              <a:t> en contact avec la caténaire ou ne respectant pas la distance de sécurité minimale ;</a:t>
            </a:r>
          </a:p>
          <a:p>
            <a:pPr marL="342900" lvl="0" indent="-342900" algn="just">
              <a:buFont typeface="Times New Roman" panose="02020603050405020304" pitchFamily="18" charset="0"/>
              <a:buChar char="-"/>
            </a:pPr>
            <a:r>
              <a:rPr lang="fr-FR" sz="1800">
                <a:effectLst/>
                <a:latin typeface="Calibri" panose="020F0502020204030204" pitchFamily="34" charset="0"/>
                <a:ea typeface="Times New Roman" panose="02020603050405020304" pitchFamily="18" charset="0"/>
                <a:cs typeface="Times New Roman" panose="02020603050405020304" pitchFamily="18" charset="0"/>
              </a:rPr>
              <a:t>tout son personnel, et/ou celui de ses éventuels sous-traitants, est </a:t>
            </a:r>
            <a:r>
              <a:rPr lang="fr-FR" sz="1800" b="1">
                <a:effectLst/>
                <a:latin typeface="Calibri" panose="020F0502020204030204" pitchFamily="34" charset="0"/>
                <a:ea typeface="Times New Roman" panose="02020603050405020304" pitchFamily="18" charset="0"/>
                <a:cs typeface="Times New Roman" panose="02020603050405020304" pitchFamily="18" charset="0"/>
              </a:rPr>
              <a:t>bien informé</a:t>
            </a:r>
            <a:r>
              <a:rPr lang="fr-FR" sz="1800">
                <a:effectLst/>
                <a:latin typeface="Calibri" panose="020F0502020204030204" pitchFamily="34" charset="0"/>
                <a:ea typeface="Times New Roman" panose="02020603050405020304" pitchFamily="18" charset="0"/>
                <a:cs typeface="Times New Roman" panose="02020603050405020304" pitchFamily="18" charset="0"/>
              </a:rPr>
              <a:t> de la remise sous tension de la caténaire.</a:t>
            </a:r>
          </a:p>
          <a:p>
            <a:pPr algn="just"/>
            <a:r>
              <a:rPr lang="fr-FR" sz="1800">
                <a:effectLst/>
                <a:latin typeface="Calibri" panose="020F0502020204030204" pitchFamily="34" charset="0"/>
                <a:ea typeface="Calibri" panose="020F0502020204030204" pitchFamily="34" charset="0"/>
                <a:cs typeface="Times New Roman" panose="02020603050405020304" pitchFamily="18" charset="0"/>
              </a:rPr>
              <a:t> </a:t>
            </a:r>
          </a:p>
          <a:p>
            <a:pPr algn="just"/>
            <a:r>
              <a:rPr lang="fr-FR" sz="1800">
                <a:effectLst/>
                <a:latin typeface="Calibri" panose="020F0502020204030204" pitchFamily="34" charset="0"/>
                <a:ea typeface="Calibri" panose="020F0502020204030204" pitchFamily="34" charset="0"/>
                <a:cs typeface="Times New Roman" panose="02020603050405020304" pitchFamily="18" charset="0"/>
              </a:rPr>
              <a:t>L'entrepreneur ou le prestataire de services (ou leur délégué en qualité de chef de travail) est </a:t>
            </a:r>
            <a:r>
              <a:rPr lang="fr-FR" sz="1800" b="1">
                <a:effectLst/>
                <a:latin typeface="Calibri" panose="020F0502020204030204" pitchFamily="34" charset="0"/>
                <a:ea typeface="Calibri" panose="020F0502020204030204" pitchFamily="34" charset="0"/>
                <a:cs typeface="Times New Roman" panose="02020603050405020304" pitchFamily="18" charset="0"/>
              </a:rPr>
              <a:t>responsable de l’arrêt effectif des travaux </a:t>
            </a:r>
            <a:r>
              <a:rPr lang="fr-FR" sz="1800">
                <a:effectLst/>
                <a:latin typeface="Calibri" panose="020F0502020204030204" pitchFamily="34" charset="0"/>
                <a:ea typeface="Calibri" panose="020F0502020204030204" pitchFamily="34" charset="0"/>
                <a:cs typeface="Times New Roman" panose="02020603050405020304" pitchFamily="18" charset="0"/>
              </a:rPr>
              <a:t>qui exigeaient la mise hors tension de la caténaire, réalisés soit par son personnel, et/ou soit par ses éventuels sous-traitants.</a:t>
            </a:r>
          </a:p>
          <a:p>
            <a:pPr algn="just"/>
            <a:r>
              <a:rPr lang="fr-FR" sz="1800">
                <a:effectLst/>
                <a:latin typeface="Calibri" panose="020F0502020204030204" pitchFamily="34" charset="0"/>
                <a:ea typeface="Calibri" panose="020F0502020204030204" pitchFamily="34" charset="0"/>
                <a:cs typeface="Times New Roman" panose="02020603050405020304" pitchFamily="18" charset="0"/>
              </a:rPr>
              <a:t> </a:t>
            </a:r>
          </a:p>
          <a:p>
            <a:pPr algn="just"/>
            <a:r>
              <a:rPr lang="fr-FR" sz="1800" u="sng">
                <a:effectLst/>
                <a:latin typeface="Calibri" panose="020F0502020204030204" pitchFamily="34" charset="0"/>
                <a:ea typeface="Calibri" panose="020F0502020204030204" pitchFamily="34" charset="0"/>
                <a:cs typeface="Times New Roman" panose="02020603050405020304" pitchFamily="18" charset="0"/>
              </a:rPr>
              <a:t>Remarque :</a:t>
            </a:r>
            <a:r>
              <a:rPr lang="fr-FR" sz="1800">
                <a:effectLst/>
                <a:latin typeface="Calibri" panose="020F0502020204030204" pitchFamily="34" charset="0"/>
                <a:ea typeface="Calibri" panose="020F0502020204030204" pitchFamily="34" charset="0"/>
                <a:cs typeface="Times New Roman" panose="02020603050405020304" pitchFamily="18" charset="0"/>
              </a:rPr>
              <a:t> si des opérations se poursuivent sur la voie mise hors service, le chef de travail Infrabel fait appliquer les mesures de sécurité complémentaires pour travailler sous les caténaires sous tension (par exemple : activation blocage de levage sur les grues rail-route).</a:t>
            </a:r>
          </a:p>
          <a:p>
            <a:pPr algn="just"/>
            <a:endParaRPr lang="fr-FR"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Times New Roman" panose="02020603050405020304" pitchFamily="18" charset="0"/>
              <a:buChar char="-"/>
            </a:pPr>
            <a:endParaRPr lang="fr-FR" sz="1800">
              <a:effectLst/>
              <a:latin typeface="Calibri" panose="020F0502020204030204" pitchFamily="34" charset="0"/>
              <a:ea typeface="Times New Roman" panose="02020603050405020304" pitchFamily="18" charset="0"/>
              <a:cs typeface="Times New Roman" panose="02020603050405020304" pitchFamily="18" charset="0"/>
            </a:endParaRPr>
          </a:p>
          <a:p>
            <a:pPr marL="0" lvl="0" indent="0" fontAlgn="base">
              <a:lnSpc>
                <a:spcPct val="115000"/>
              </a:lnSpc>
              <a:buSzPts val="1400"/>
              <a:buFont typeface="+mj-lt"/>
              <a:buNone/>
            </a:pPr>
            <a:endParaRPr lang="fr-BE"/>
          </a:p>
        </p:txBody>
      </p:sp>
    </p:spTree>
    <p:extLst>
      <p:ext uri="{BB962C8B-B14F-4D97-AF65-F5344CB8AC3E}">
        <p14:creationId xmlns:p14="http://schemas.microsoft.com/office/powerpoint/2010/main" val="5650140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a:p>
        </p:txBody>
      </p:sp>
    </p:spTree>
    <p:extLst>
      <p:ext uri="{BB962C8B-B14F-4D97-AF65-F5344CB8AC3E}">
        <p14:creationId xmlns:p14="http://schemas.microsoft.com/office/powerpoint/2010/main" val="21550646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a:p>
        </p:txBody>
      </p:sp>
    </p:spTree>
    <p:extLst>
      <p:ext uri="{BB962C8B-B14F-4D97-AF65-F5344CB8AC3E}">
        <p14:creationId xmlns:p14="http://schemas.microsoft.com/office/powerpoint/2010/main" val="24440431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a:p>
        </p:txBody>
      </p:sp>
    </p:spTree>
    <p:extLst>
      <p:ext uri="{BB962C8B-B14F-4D97-AF65-F5344CB8AC3E}">
        <p14:creationId xmlns:p14="http://schemas.microsoft.com/office/powerpoint/2010/main" val="794917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l"/>
            <a:r>
              <a:rPr lang="fr-FR" sz="1000"/>
              <a:t>Afin d'éviter des accidents tels que celui de </a:t>
            </a:r>
            <a:r>
              <a:rPr lang="fr-FR" sz="1000" err="1"/>
              <a:t>Melsele</a:t>
            </a:r>
            <a:r>
              <a:rPr lang="fr-FR" sz="1000"/>
              <a:t>, une nouvelle procédure a été élaborée pour assurer le passage de la mesure de sécurité « </a:t>
            </a:r>
            <a:r>
              <a:rPr lang="fr-FR" sz="1000" b="1"/>
              <a:t>Voie Hors Service </a:t>
            </a:r>
            <a:r>
              <a:rPr lang="fr-FR" sz="1000"/>
              <a:t>» (VHS) à la mesure de sécurité « </a:t>
            </a:r>
            <a:r>
              <a:rPr lang="fr-FR" sz="1000" b="1"/>
              <a:t>protection de l’engagement possible du gabarit des obstacles d’une voie par grands signaux d’arrêt commandés (460) </a:t>
            </a:r>
            <a:r>
              <a:rPr lang="fr-FR" sz="1000"/>
              <a:t>».</a:t>
            </a:r>
          </a:p>
          <a:p>
            <a:endParaRPr lang="fr-FR" sz="1000"/>
          </a:p>
          <a:p>
            <a:r>
              <a:rPr lang="fr-FR" sz="1000"/>
              <a:t>La principale différence est que lors de la remise en service de la voie, le </a:t>
            </a:r>
            <a:r>
              <a:rPr lang="fr-FR" sz="1000" err="1"/>
              <a:t>Ch</a:t>
            </a:r>
            <a:r>
              <a:rPr lang="fr-FR" sz="1000"/>
              <a:t> T inclura la restriction « </a:t>
            </a:r>
            <a:r>
              <a:rPr lang="fr-FR" sz="1000" b="1"/>
              <a:t>Gabarit des obstacles de la voie ..., ligne ... occupée</a:t>
            </a:r>
            <a:r>
              <a:rPr lang="fr-FR" sz="1000"/>
              <a:t> » dans la rubrique 5 du S 627 (ou dans </a:t>
            </a:r>
            <a:r>
              <a:rPr lang="fr-FR" sz="1000" err="1"/>
              <a:t>Prodigis</a:t>
            </a:r>
            <a:r>
              <a:rPr lang="fr-FR" sz="1000"/>
              <a:t>). Par conséquence, l’agent de mouvement n'annule pas les mesures de sécurité appliquées à la voie, ce qui a pour conséquence que les mouvements sur cette voie ne sont pas possibles. Ensuite, la procédure de Blocage de mouvement (protection par grands signaux d'arrêt commandés) sera lancée</a:t>
            </a:r>
            <a:endParaRPr lang="fr-BE"/>
          </a:p>
        </p:txBody>
      </p:sp>
    </p:spTree>
    <p:extLst>
      <p:ext uri="{BB962C8B-B14F-4D97-AF65-F5344CB8AC3E}">
        <p14:creationId xmlns:p14="http://schemas.microsoft.com/office/powerpoint/2010/main" val="14098144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a:p>
        </p:txBody>
      </p:sp>
    </p:spTree>
    <p:extLst>
      <p:ext uri="{BB962C8B-B14F-4D97-AF65-F5344CB8AC3E}">
        <p14:creationId xmlns:p14="http://schemas.microsoft.com/office/powerpoint/2010/main" val="26903069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a:t>Signature de la rubrique E</a:t>
            </a:r>
          </a:p>
        </p:txBody>
      </p:sp>
    </p:spTree>
    <p:extLst>
      <p:ext uri="{BB962C8B-B14F-4D97-AF65-F5344CB8AC3E}">
        <p14:creationId xmlns:p14="http://schemas.microsoft.com/office/powerpoint/2010/main" val="39745614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a:p>
        </p:txBody>
      </p:sp>
    </p:spTree>
    <p:extLst>
      <p:ext uri="{BB962C8B-B14F-4D97-AF65-F5344CB8AC3E}">
        <p14:creationId xmlns:p14="http://schemas.microsoft.com/office/powerpoint/2010/main" val="24597818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a:p>
        </p:txBody>
      </p:sp>
    </p:spTree>
    <p:extLst>
      <p:ext uri="{BB962C8B-B14F-4D97-AF65-F5344CB8AC3E}">
        <p14:creationId xmlns:p14="http://schemas.microsoft.com/office/powerpoint/2010/main" val="30944541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a:t>Uniquement I427 pas I504</a:t>
            </a:r>
          </a:p>
        </p:txBody>
      </p:sp>
    </p:spTree>
    <p:extLst>
      <p:ext uri="{BB962C8B-B14F-4D97-AF65-F5344CB8AC3E}">
        <p14:creationId xmlns:p14="http://schemas.microsoft.com/office/powerpoint/2010/main" val="19611979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a:t>Mise hors tension en plus coupure à distance de la tension + pose de </a:t>
            </a:r>
            <a:r>
              <a:rPr lang="fr-BE" err="1"/>
              <a:t>dmr</a:t>
            </a:r>
            <a:r>
              <a:rPr lang="fr-BE"/>
              <a:t> ou de protection </a:t>
            </a:r>
            <a:r>
              <a:rPr lang="fr-BE" err="1"/>
              <a:t>electrique</a:t>
            </a:r>
            <a:r>
              <a:rPr lang="fr-BE"/>
              <a:t> (25KV)</a:t>
            </a:r>
          </a:p>
        </p:txBody>
      </p:sp>
    </p:spTree>
    <p:extLst>
      <p:ext uri="{BB962C8B-B14F-4D97-AF65-F5344CB8AC3E}">
        <p14:creationId xmlns:p14="http://schemas.microsoft.com/office/powerpoint/2010/main" val="16817761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a:p>
        </p:txBody>
      </p:sp>
    </p:spTree>
    <p:extLst>
      <p:ext uri="{BB962C8B-B14F-4D97-AF65-F5344CB8AC3E}">
        <p14:creationId xmlns:p14="http://schemas.microsoft.com/office/powerpoint/2010/main" val="25759773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a:p>
        </p:txBody>
      </p:sp>
    </p:spTree>
    <p:extLst>
      <p:ext uri="{BB962C8B-B14F-4D97-AF65-F5344CB8AC3E}">
        <p14:creationId xmlns:p14="http://schemas.microsoft.com/office/powerpoint/2010/main" val="18398364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a:p>
        </p:txBody>
      </p:sp>
    </p:spTree>
    <p:extLst>
      <p:ext uri="{BB962C8B-B14F-4D97-AF65-F5344CB8AC3E}">
        <p14:creationId xmlns:p14="http://schemas.microsoft.com/office/powerpoint/2010/main" val="1877976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a:p>
        </p:txBody>
      </p:sp>
    </p:spTree>
    <p:extLst>
      <p:ext uri="{BB962C8B-B14F-4D97-AF65-F5344CB8AC3E}">
        <p14:creationId xmlns:p14="http://schemas.microsoft.com/office/powerpoint/2010/main" val="40530147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a:p>
        </p:txBody>
      </p:sp>
    </p:spTree>
    <p:extLst>
      <p:ext uri="{BB962C8B-B14F-4D97-AF65-F5344CB8AC3E}">
        <p14:creationId xmlns:p14="http://schemas.microsoft.com/office/powerpoint/2010/main" val="15833739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9.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9.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9.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9.xml"/><Relationship Id="rId5" Type="http://schemas.openxmlformats.org/officeDocument/2006/relationships/image" Target="../media/image16.png"/><Relationship Id="rId4" Type="http://schemas.openxmlformats.org/officeDocument/2006/relationships/image" Target="../media/image1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1">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 y="0"/>
            <a:ext cx="6094802" cy="6858000"/>
          </a:xfrm>
          <a:prstGeom prst="rect">
            <a:avLst/>
          </a:prstGeom>
        </p:spPr>
      </p:pic>
      <p:pic>
        <p:nvPicPr>
          <p:cNvPr id="13" name="Afbeelding 12">
            <a:extLst>
              <a:ext uri="{FF2B5EF4-FFF2-40B4-BE49-F238E27FC236}">
                <a16:creationId xmlns:a16="http://schemas.microsoft.com/office/drawing/2014/main" id="{25F0BD56-BAEA-294C-A452-3A606BC1BB29}"/>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885200" y="5551200"/>
            <a:ext cx="1306800" cy="1306800"/>
          </a:xfrm>
          <a:prstGeom prst="rect">
            <a:avLst/>
          </a:prstGeom>
        </p:spPr>
      </p:pic>
      <p:pic>
        <p:nvPicPr>
          <p:cNvPr id="18" name="Afbeelding 17">
            <a:extLst>
              <a:ext uri="{FF2B5EF4-FFF2-40B4-BE49-F238E27FC236}">
                <a16:creationId xmlns:a16="http://schemas.microsoft.com/office/drawing/2014/main" id="{3699229F-CF47-3F4D-BC39-7FDF25373FD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306800" cy="1306800"/>
          </a:xfrm>
          <a:prstGeom prst="rect">
            <a:avLst/>
          </a:prstGeom>
        </p:spPr>
      </p:pic>
      <p:sp>
        <p:nvSpPr>
          <p:cNvPr id="21" name="Titel 28">
            <a:extLst>
              <a:ext uri="{FF2B5EF4-FFF2-40B4-BE49-F238E27FC236}">
                <a16:creationId xmlns:a16="http://schemas.microsoft.com/office/drawing/2014/main" id="{933B33C8-5E8A-AB48-80BF-55E43960DC1C}"/>
              </a:ext>
            </a:extLst>
          </p:cNvPr>
          <p:cNvSpPr>
            <a:spLocks noGrp="1"/>
          </p:cNvSpPr>
          <p:nvPr>
            <p:ph type="title" hasCustomPrompt="1"/>
          </p:nvPr>
        </p:nvSpPr>
        <p:spPr>
          <a:xfrm>
            <a:off x="6411600" y="2052836"/>
            <a:ext cx="5268913" cy="2343711"/>
          </a:xfrm>
          <a:prstGeom prst="rect">
            <a:avLst/>
          </a:prstGeom>
        </p:spPr>
        <p:txBody>
          <a:bodyPr anchor="t">
            <a:normAutofit/>
          </a:bodyPr>
          <a:lstStyle>
            <a:lvl1pPr>
              <a:defRPr sz="5500" b="1" i="0">
                <a:solidFill>
                  <a:schemeClr val="accent2"/>
                </a:solidFill>
                <a:latin typeface="Calibri" panose="020F0502020204030204" pitchFamily="34" charset="0"/>
                <a:cs typeface="Calibri" panose="020F0502020204030204" pitchFamily="34" charset="0"/>
              </a:defRPr>
            </a:lvl1pPr>
          </a:lstStyle>
          <a:p>
            <a:r>
              <a:rPr lang="nl-BE"/>
              <a:t>New Infrabel </a:t>
            </a:r>
            <a:br>
              <a:rPr lang="nl-BE"/>
            </a:br>
            <a:r>
              <a:rPr lang="nl-BE"/>
              <a:t>PPT Template</a:t>
            </a:r>
          </a:p>
        </p:txBody>
      </p:sp>
      <p:sp>
        <p:nvSpPr>
          <p:cNvPr id="22" name="Tijdelijke aanduiding voor tekst 32">
            <a:extLst>
              <a:ext uri="{FF2B5EF4-FFF2-40B4-BE49-F238E27FC236}">
                <a16:creationId xmlns:a16="http://schemas.microsoft.com/office/drawing/2014/main" id="{16040426-B7BF-2844-BAE3-149DEB867A2A}"/>
              </a:ext>
            </a:extLst>
          </p:cNvPr>
          <p:cNvSpPr>
            <a:spLocks noGrp="1"/>
          </p:cNvSpPr>
          <p:nvPr>
            <p:ph type="body" sz="quarter" idx="12" hasCustomPrompt="1"/>
          </p:nvPr>
        </p:nvSpPr>
        <p:spPr>
          <a:xfrm>
            <a:off x="6411600" y="4594546"/>
            <a:ext cx="5268913" cy="354013"/>
          </a:xfrm>
          <a:prstGeom prst="rect">
            <a:avLst/>
          </a:prstGeom>
        </p:spPr>
        <p:txBody>
          <a:bodyPr>
            <a:noAutofit/>
          </a:bodyPr>
          <a:lstStyle>
            <a:lvl1pPr marL="0" indent="0">
              <a:buNone/>
              <a:defRPr sz="2500" b="1" i="0">
                <a:solidFill>
                  <a:schemeClr val="bg2"/>
                </a:solidFill>
                <a:latin typeface="Calibri" panose="020F0502020204030204" pitchFamily="34" charset="0"/>
                <a:cs typeface="Calibri" panose="020F0502020204030204" pitchFamily="34" charset="0"/>
              </a:defRPr>
            </a:lvl1pPr>
          </a:lstStyle>
          <a:p>
            <a:pPr lvl="0"/>
            <a:r>
              <a:rPr lang="nl-BE" err="1"/>
              <a:t>Subtitle</a:t>
            </a:r>
            <a:endParaRPr lang="nl-BE"/>
          </a:p>
        </p:txBody>
      </p:sp>
      <p:sp>
        <p:nvSpPr>
          <p:cNvPr id="26" name="Tijdelijke aanduiding voor tekst 32">
            <a:extLst>
              <a:ext uri="{FF2B5EF4-FFF2-40B4-BE49-F238E27FC236}">
                <a16:creationId xmlns:a16="http://schemas.microsoft.com/office/drawing/2014/main" id="{B4D9616B-DA26-1A47-9747-A7181BAF80E2}"/>
              </a:ext>
            </a:extLst>
          </p:cNvPr>
          <p:cNvSpPr>
            <a:spLocks noGrp="1"/>
          </p:cNvSpPr>
          <p:nvPr>
            <p:ph type="body" sz="quarter" idx="13" hasCustomPrompt="1"/>
          </p:nvPr>
        </p:nvSpPr>
        <p:spPr>
          <a:xfrm>
            <a:off x="6411600" y="5551200"/>
            <a:ext cx="4406478" cy="354013"/>
          </a:xfrm>
          <a:prstGeom prst="rect">
            <a:avLst/>
          </a:prstGeom>
        </p:spPr>
        <p:txBody>
          <a:bodyPr>
            <a:noAutofit/>
          </a:bodyPr>
          <a:lstStyle>
            <a:lvl1pPr marL="0" indent="0">
              <a:buNone/>
              <a:defRPr sz="1800" b="0" i="0">
                <a:solidFill>
                  <a:schemeClr val="accent2"/>
                </a:solidFill>
                <a:latin typeface="Calibri" panose="020F0502020204030204" pitchFamily="34" charset="0"/>
                <a:cs typeface="Calibri" panose="020F0502020204030204" pitchFamily="34" charset="0"/>
              </a:defRPr>
            </a:lvl1pPr>
          </a:lstStyle>
          <a:p>
            <a:pPr lvl="0"/>
            <a:r>
              <a:rPr lang="nl-BE"/>
              <a:t>Speakers</a:t>
            </a:r>
          </a:p>
        </p:txBody>
      </p:sp>
      <p:pic>
        <p:nvPicPr>
          <p:cNvPr id="10" name="Afbeelding 26">
            <a:extLst>
              <a:ext uri="{FF2B5EF4-FFF2-40B4-BE49-F238E27FC236}">
                <a16:creationId xmlns:a16="http://schemas.microsoft.com/office/drawing/2014/main" id="{3F72C7A5-9320-A14F-BAE2-587C7594BD2F}"/>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491288" y="689498"/>
            <a:ext cx="2024544" cy="330621"/>
          </a:xfrm>
          <a:prstGeom prst="rect">
            <a:avLst/>
          </a:prstGeom>
        </p:spPr>
      </p:pic>
      <p:sp>
        <p:nvSpPr>
          <p:cNvPr id="11" name="Tijdelijke aanduiding voor tekst 32">
            <a:extLst>
              <a:ext uri="{FF2B5EF4-FFF2-40B4-BE49-F238E27FC236}">
                <a16:creationId xmlns:a16="http://schemas.microsoft.com/office/drawing/2014/main" id="{7024A828-DDA5-D64F-BDF2-3A4452BAEF43}"/>
              </a:ext>
            </a:extLst>
          </p:cNvPr>
          <p:cNvSpPr>
            <a:spLocks noGrp="1"/>
          </p:cNvSpPr>
          <p:nvPr>
            <p:ph type="body" sz="quarter" idx="14" hasCustomPrompt="1"/>
          </p:nvPr>
        </p:nvSpPr>
        <p:spPr>
          <a:xfrm>
            <a:off x="6411600" y="5936945"/>
            <a:ext cx="2522779" cy="354013"/>
          </a:xfrm>
          <a:prstGeom prst="rect">
            <a:avLst/>
          </a:prstGeom>
        </p:spPr>
        <p:txBody>
          <a:bodyPr>
            <a:noAutofit/>
          </a:bodyPr>
          <a:lstStyle>
            <a:lvl1pPr marL="0" indent="0">
              <a:buNone/>
              <a:defRPr sz="1800" b="0" i="0">
                <a:solidFill>
                  <a:schemeClr val="accent2"/>
                </a:solidFill>
                <a:latin typeface="Calibri" panose="020F0502020204030204" pitchFamily="34" charset="0"/>
                <a:cs typeface="Calibri" panose="020F0502020204030204" pitchFamily="34" charset="0"/>
              </a:defRPr>
            </a:lvl1pPr>
          </a:lstStyle>
          <a:p>
            <a:pPr lvl="0"/>
            <a:r>
              <a:rPr lang="nl-BE"/>
              <a:t>Date</a:t>
            </a:r>
          </a:p>
        </p:txBody>
      </p:sp>
    </p:spTree>
    <p:extLst>
      <p:ext uri="{BB962C8B-B14F-4D97-AF65-F5344CB8AC3E}">
        <p14:creationId xmlns:p14="http://schemas.microsoft.com/office/powerpoint/2010/main" val="3149186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pter slide">
    <p:spTree>
      <p:nvGrpSpPr>
        <p:cNvPr id="1" name=""/>
        <p:cNvGrpSpPr/>
        <p:nvPr/>
      </p:nvGrpSpPr>
      <p:grpSpPr>
        <a:xfrm>
          <a:off x="0" y="0"/>
          <a:ext cx="0" cy="0"/>
          <a:chOff x="0" y="0"/>
          <a:chExt cx="0" cy="0"/>
        </a:xfrm>
      </p:grpSpPr>
      <p:sp>
        <p:nvSpPr>
          <p:cNvPr id="6" name="Tijdelijke aanduiding voor tekst 5">
            <a:extLst>
              <a:ext uri="{FF2B5EF4-FFF2-40B4-BE49-F238E27FC236}">
                <a16:creationId xmlns:a16="http://schemas.microsoft.com/office/drawing/2014/main" id="{F36FC954-2F44-964F-86CF-E29D3A207F4F}"/>
              </a:ext>
            </a:extLst>
          </p:cNvPr>
          <p:cNvSpPr>
            <a:spLocks noGrp="1"/>
          </p:cNvSpPr>
          <p:nvPr>
            <p:ph type="body" sz="quarter" idx="12" hasCustomPrompt="1"/>
          </p:nvPr>
        </p:nvSpPr>
        <p:spPr>
          <a:xfrm>
            <a:off x="1724025" y="1568450"/>
            <a:ext cx="9180409" cy="3721100"/>
          </a:xfrm>
          <a:prstGeom prst="rect">
            <a:avLst/>
          </a:prstGeom>
        </p:spPr>
        <p:txBody>
          <a:bodyPr anchor="ctr"/>
          <a:lstStyle>
            <a:lvl1pPr marL="514350" indent="-514350">
              <a:buClr>
                <a:schemeClr val="accent2"/>
              </a:buClr>
              <a:buSzPct val="50000"/>
              <a:buFont typeface="+mj-lt"/>
              <a:buAutoNum type="arabicPeriod"/>
              <a:defRPr sz="5500" b="1" i="0">
                <a:solidFill>
                  <a:schemeClr val="accent2"/>
                </a:solidFill>
                <a:latin typeface="Calibri" panose="020F0502020204030204" pitchFamily="34" charset="0"/>
                <a:cs typeface="Calibri" panose="020F0502020204030204" pitchFamily="34" charset="0"/>
              </a:defRPr>
            </a:lvl1pPr>
          </a:lstStyle>
          <a:p>
            <a:pPr lvl="0"/>
            <a:r>
              <a:rPr lang="nl-NL" err="1"/>
              <a:t>Chaptertitle</a:t>
            </a:r>
            <a:endParaRPr lang="nl-NL"/>
          </a:p>
          <a:p>
            <a:pPr lvl="0"/>
            <a:r>
              <a:rPr lang="nl-NL" err="1"/>
              <a:t>Chapter</a:t>
            </a:r>
            <a:r>
              <a:rPr lang="nl-BE" err="1"/>
              <a:t>title</a:t>
            </a:r>
            <a:endParaRPr lang="nl-BE"/>
          </a:p>
          <a:p>
            <a:pPr lvl="0"/>
            <a:r>
              <a:rPr lang="nl-NL" err="1"/>
              <a:t>Chapter</a:t>
            </a:r>
            <a:r>
              <a:rPr lang="nl-BE" err="1"/>
              <a:t>title</a:t>
            </a:r>
            <a:endParaRPr lang="nl-BE"/>
          </a:p>
        </p:txBody>
      </p:sp>
      <p:pic>
        <p:nvPicPr>
          <p:cNvPr id="12" name="Afbeelding 11">
            <a:extLst>
              <a:ext uri="{FF2B5EF4-FFF2-40B4-BE49-F238E27FC236}">
                <a16:creationId xmlns:a16="http://schemas.microsoft.com/office/drawing/2014/main" id="{34A00E1B-6954-564A-AF5B-F8E0E075402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885200" y="5551200"/>
            <a:ext cx="1306800" cy="1306800"/>
          </a:xfrm>
          <a:prstGeom prst="rect">
            <a:avLst/>
          </a:prstGeom>
        </p:spPr>
      </p:pic>
      <p:pic>
        <p:nvPicPr>
          <p:cNvPr id="13" name="Afbeelding 12">
            <a:extLst>
              <a:ext uri="{FF2B5EF4-FFF2-40B4-BE49-F238E27FC236}">
                <a16:creationId xmlns:a16="http://schemas.microsoft.com/office/drawing/2014/main" id="{38DA4520-533D-FC46-B423-04FB72E2414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306800" cy="1306800"/>
          </a:xfrm>
          <a:prstGeom prst="rect">
            <a:avLst/>
          </a:prstGeom>
        </p:spPr>
      </p:pic>
    </p:spTree>
    <p:extLst>
      <p:ext uri="{BB962C8B-B14F-4D97-AF65-F5344CB8AC3E}">
        <p14:creationId xmlns:p14="http://schemas.microsoft.com/office/powerpoint/2010/main" val="2821071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hapter title">
    <p:bg>
      <p:bgPr>
        <a:solidFill>
          <a:schemeClr val="bg2"/>
        </a:solidFill>
        <a:effectLst/>
      </p:bgPr>
    </p:bg>
    <p:spTree>
      <p:nvGrpSpPr>
        <p:cNvPr id="1" name=""/>
        <p:cNvGrpSpPr/>
        <p:nvPr/>
      </p:nvGrpSpPr>
      <p:grpSpPr>
        <a:xfrm>
          <a:off x="0" y="0"/>
          <a:ext cx="0" cy="0"/>
          <a:chOff x="0" y="0"/>
          <a:chExt cx="0" cy="0"/>
        </a:xfrm>
      </p:grpSpPr>
      <p:sp>
        <p:nvSpPr>
          <p:cNvPr id="11" name="Titel 28">
            <a:extLst>
              <a:ext uri="{FF2B5EF4-FFF2-40B4-BE49-F238E27FC236}">
                <a16:creationId xmlns:a16="http://schemas.microsoft.com/office/drawing/2014/main" id="{60C35238-2B0F-7647-BA98-57300A635E7E}"/>
              </a:ext>
            </a:extLst>
          </p:cNvPr>
          <p:cNvSpPr>
            <a:spLocks noGrp="1"/>
          </p:cNvSpPr>
          <p:nvPr>
            <p:ph type="title" hasCustomPrompt="1"/>
          </p:nvPr>
        </p:nvSpPr>
        <p:spPr>
          <a:xfrm>
            <a:off x="1731079" y="2505041"/>
            <a:ext cx="9180612" cy="1847917"/>
          </a:xfrm>
          <a:prstGeom prst="rect">
            <a:avLst/>
          </a:prstGeom>
        </p:spPr>
        <p:txBody>
          <a:bodyPr anchor="ctr">
            <a:noAutofit/>
          </a:bodyPr>
          <a:lstStyle>
            <a:lvl1pPr>
              <a:defRPr sz="7500" b="1" i="0">
                <a:solidFill>
                  <a:schemeClr val="accent2"/>
                </a:solidFill>
                <a:latin typeface="Calibri" panose="020F0502020204030204" pitchFamily="34" charset="0"/>
                <a:cs typeface="Calibri" panose="020F0502020204030204" pitchFamily="34" charset="0"/>
              </a:defRPr>
            </a:lvl1pPr>
          </a:lstStyle>
          <a:p>
            <a:r>
              <a:rPr lang="nl-NL" err="1"/>
              <a:t>Chapter</a:t>
            </a:r>
            <a:br>
              <a:rPr lang="nl-NL"/>
            </a:br>
            <a:r>
              <a:rPr lang="nl-NL" err="1"/>
              <a:t>title</a:t>
            </a:r>
            <a:endParaRPr lang="nl-BE"/>
          </a:p>
        </p:txBody>
      </p:sp>
      <p:pic>
        <p:nvPicPr>
          <p:cNvPr id="8" name="Afbeelding 7">
            <a:extLst>
              <a:ext uri="{FF2B5EF4-FFF2-40B4-BE49-F238E27FC236}">
                <a16:creationId xmlns:a16="http://schemas.microsoft.com/office/drawing/2014/main" id="{C43E66E9-C5E4-1A45-8CF8-36B426F1397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 y="0"/>
            <a:ext cx="1306800" cy="1306800"/>
          </a:xfrm>
          <a:prstGeom prst="rect">
            <a:avLst/>
          </a:prstGeom>
        </p:spPr>
      </p:pic>
      <p:pic>
        <p:nvPicPr>
          <p:cNvPr id="9" name="Afbeelding 8">
            <a:extLst>
              <a:ext uri="{FF2B5EF4-FFF2-40B4-BE49-F238E27FC236}">
                <a16:creationId xmlns:a16="http://schemas.microsoft.com/office/drawing/2014/main" id="{A3ADF651-E558-EB41-9E20-DB7BFFC6627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885200" y="5551200"/>
            <a:ext cx="1306800" cy="1306800"/>
          </a:xfrm>
          <a:prstGeom prst="rect">
            <a:avLst/>
          </a:prstGeom>
        </p:spPr>
      </p:pic>
    </p:spTree>
    <p:extLst>
      <p:ext uri="{BB962C8B-B14F-4D97-AF65-F5344CB8AC3E}">
        <p14:creationId xmlns:p14="http://schemas.microsoft.com/office/powerpoint/2010/main" val="1946841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ote slide">
    <p:bg>
      <p:bgPr>
        <a:solidFill>
          <a:schemeClr val="bg2"/>
        </a:solidFill>
        <a:effectLst/>
      </p:bgPr>
    </p:bg>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C43E66E9-C5E4-1A45-8CF8-36B426F1397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 y="0"/>
            <a:ext cx="1306800" cy="1306800"/>
          </a:xfrm>
          <a:prstGeom prst="rect">
            <a:avLst/>
          </a:prstGeom>
        </p:spPr>
      </p:pic>
      <p:pic>
        <p:nvPicPr>
          <p:cNvPr id="9" name="Afbeelding 8">
            <a:extLst>
              <a:ext uri="{FF2B5EF4-FFF2-40B4-BE49-F238E27FC236}">
                <a16:creationId xmlns:a16="http://schemas.microsoft.com/office/drawing/2014/main" id="{A3ADF651-E558-EB41-9E20-DB7BFFC6627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885200" y="5551200"/>
            <a:ext cx="1306800" cy="1306800"/>
          </a:xfrm>
          <a:prstGeom prst="rect">
            <a:avLst/>
          </a:prstGeom>
        </p:spPr>
      </p:pic>
      <p:sp>
        <p:nvSpPr>
          <p:cNvPr id="5" name="Text Placeholder 13">
            <a:extLst>
              <a:ext uri="{FF2B5EF4-FFF2-40B4-BE49-F238E27FC236}">
                <a16:creationId xmlns:a16="http://schemas.microsoft.com/office/drawing/2014/main" id="{D3D7F391-6CD7-3445-99D8-816D3EA1D403}"/>
              </a:ext>
            </a:extLst>
          </p:cNvPr>
          <p:cNvSpPr>
            <a:spLocks noGrp="1"/>
          </p:cNvSpPr>
          <p:nvPr>
            <p:ph type="body" sz="quarter" idx="18" hasCustomPrompt="1"/>
          </p:nvPr>
        </p:nvSpPr>
        <p:spPr>
          <a:xfrm>
            <a:off x="1306797" y="2439096"/>
            <a:ext cx="9578403" cy="1779220"/>
          </a:xfrm>
          <a:prstGeom prst="rect">
            <a:avLst/>
          </a:prstGeom>
        </p:spPr>
        <p:txBody>
          <a:bodyPr anchor="ctr" anchorCtr="0"/>
          <a:lstStyle>
            <a:lvl1pPr marL="0" indent="0" algn="ctr">
              <a:lnSpc>
                <a:spcPct val="100000"/>
              </a:lnSpc>
              <a:buNone/>
              <a:defRPr sz="3600" b="1" i="0">
                <a:solidFill>
                  <a:schemeClr val="accent2"/>
                </a:solidFill>
                <a:latin typeface="Calibri" panose="020F0502020204030204" pitchFamily="34" charset="0"/>
                <a:cs typeface="Calibri" panose="020F0502020204030204" pitchFamily="34" charset="0"/>
              </a:defRPr>
            </a:lvl1pPr>
            <a:lvl2pPr marL="457200" indent="0">
              <a:buNone/>
              <a:defRPr/>
            </a:lvl2pPr>
          </a:lstStyle>
          <a:p>
            <a:r>
              <a:rPr lang="nl-BE" err="1"/>
              <a:t>This</a:t>
            </a:r>
            <a:r>
              <a:rPr lang="nl-BE"/>
              <a:t> is a quote slide.</a:t>
            </a:r>
          </a:p>
          <a:p>
            <a:r>
              <a:rPr lang="nl-BE"/>
              <a:t>— xxx</a:t>
            </a:r>
            <a:endParaRPr lang="fr-FR"/>
          </a:p>
        </p:txBody>
      </p:sp>
      <p:sp>
        <p:nvSpPr>
          <p:cNvPr id="6" name="Tijdelijke aanduiding voor dianummer 5">
            <a:extLst>
              <a:ext uri="{FF2B5EF4-FFF2-40B4-BE49-F238E27FC236}">
                <a16:creationId xmlns:a16="http://schemas.microsoft.com/office/drawing/2014/main" id="{6E689B9A-DB81-B14F-9356-30B53908652C}"/>
              </a:ext>
            </a:extLst>
          </p:cNvPr>
          <p:cNvSpPr>
            <a:spLocks noGrp="1"/>
          </p:cNvSpPr>
          <p:nvPr>
            <p:ph type="sldNum" sz="quarter" idx="4"/>
          </p:nvPr>
        </p:nvSpPr>
        <p:spPr>
          <a:xfrm>
            <a:off x="11464965" y="6492875"/>
            <a:ext cx="565240" cy="365125"/>
          </a:xfrm>
          <a:prstGeom prst="rect">
            <a:avLst/>
          </a:prstGeom>
        </p:spPr>
        <p:txBody>
          <a:bodyPr vert="horz" lIns="91440" tIns="45720" rIns="91440" bIns="45720" rtlCol="0" anchor="ctr"/>
          <a:lstStyle>
            <a:lvl1pPr algn="l">
              <a:defRPr sz="1300" b="0" i="0">
                <a:solidFill>
                  <a:schemeClr val="accent2"/>
                </a:solidFill>
                <a:latin typeface="Calibri Light" panose="020F0302020204030204" pitchFamily="34" charset="0"/>
                <a:cs typeface="Calibri Light" panose="020F0302020204030204" pitchFamily="34" charset="0"/>
              </a:defRPr>
            </a:lvl1pPr>
          </a:lstStyle>
          <a:p>
            <a:fld id="{070B80B4-B953-6547-A044-6E303DFD4AF3}" type="slidenum">
              <a:rPr lang="nl-BE" smtClean="0"/>
              <a:pPr/>
              <a:t>‹N°›</a:t>
            </a:fld>
            <a:endParaRPr lang="nl-BE"/>
          </a:p>
        </p:txBody>
      </p:sp>
    </p:spTree>
    <p:extLst>
      <p:ext uri="{BB962C8B-B14F-4D97-AF65-F5344CB8AC3E}">
        <p14:creationId xmlns:p14="http://schemas.microsoft.com/office/powerpoint/2010/main" val="35750806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 Text">
    <p:bg>
      <p:bgPr>
        <a:solidFill>
          <a:schemeClr val="tx2"/>
        </a:solidFill>
        <a:effectLst/>
      </p:bgPr>
    </p:bg>
    <p:spTree>
      <p:nvGrpSpPr>
        <p:cNvPr id="1" name=""/>
        <p:cNvGrpSpPr/>
        <p:nvPr/>
      </p:nvGrpSpPr>
      <p:grpSpPr>
        <a:xfrm>
          <a:off x="0" y="0"/>
          <a:ext cx="0" cy="0"/>
          <a:chOff x="0" y="0"/>
          <a:chExt cx="0" cy="0"/>
        </a:xfrm>
      </p:grpSpPr>
      <p:sp>
        <p:nvSpPr>
          <p:cNvPr id="9" name="Tijdelijke aanduiding voor dianummer 5">
            <a:extLst>
              <a:ext uri="{FF2B5EF4-FFF2-40B4-BE49-F238E27FC236}">
                <a16:creationId xmlns:a16="http://schemas.microsoft.com/office/drawing/2014/main" id="{71FAD9FF-DCB0-7A4C-BC0D-214903CE75F2}"/>
              </a:ext>
            </a:extLst>
          </p:cNvPr>
          <p:cNvSpPr>
            <a:spLocks noGrp="1"/>
          </p:cNvSpPr>
          <p:nvPr>
            <p:ph type="sldNum" sz="quarter" idx="4"/>
          </p:nvPr>
        </p:nvSpPr>
        <p:spPr>
          <a:xfrm>
            <a:off x="11464965" y="6492875"/>
            <a:ext cx="565240" cy="365125"/>
          </a:xfrm>
          <a:prstGeom prst="rect">
            <a:avLst/>
          </a:prstGeom>
        </p:spPr>
        <p:txBody>
          <a:bodyPr vert="horz" lIns="91440" tIns="45720" rIns="91440" bIns="45720" rtlCol="0" anchor="ctr"/>
          <a:lstStyle>
            <a:lvl1pPr algn="l">
              <a:defRPr sz="1300" b="0" i="0">
                <a:solidFill>
                  <a:schemeClr val="accent2"/>
                </a:solidFill>
                <a:latin typeface="Calibri Light" panose="020F0302020204030204" pitchFamily="34" charset="0"/>
                <a:cs typeface="Calibri Light" panose="020F0302020204030204" pitchFamily="34" charset="0"/>
              </a:defRPr>
            </a:lvl1pPr>
          </a:lstStyle>
          <a:p>
            <a:fld id="{070B80B4-B953-6547-A044-6E303DFD4AF3}" type="slidenum">
              <a:rPr lang="nl-BE" smtClean="0"/>
              <a:pPr/>
              <a:t>‹N°›</a:t>
            </a:fld>
            <a:endParaRPr lang="nl-BE"/>
          </a:p>
        </p:txBody>
      </p:sp>
      <p:sp>
        <p:nvSpPr>
          <p:cNvPr id="13" name="Text Placeholder 2"/>
          <p:cNvSpPr>
            <a:spLocks noGrp="1"/>
          </p:cNvSpPr>
          <p:nvPr>
            <p:ph type="body" sz="quarter" idx="18" hasCustomPrompt="1"/>
          </p:nvPr>
        </p:nvSpPr>
        <p:spPr>
          <a:xfrm>
            <a:off x="9673617" y="154522"/>
            <a:ext cx="2237174" cy="360363"/>
          </a:xfrm>
          <a:prstGeom prst="rect">
            <a:avLst/>
          </a:prstGeom>
        </p:spPr>
        <p:txBody>
          <a:bodyPr/>
          <a:lstStyle>
            <a:lvl1pPr marL="0" indent="0" algn="r">
              <a:buNone/>
              <a:defRPr sz="1600" baseline="0">
                <a:solidFill>
                  <a:schemeClr val="accent2"/>
                </a:solidFill>
                <a:latin typeface="Calibri" panose="020F0502020204030204" pitchFamily="34" charset="0"/>
                <a:cs typeface="Calibri" panose="020F0502020204030204" pitchFamily="34" charset="0"/>
              </a:defRPr>
            </a:lvl1pPr>
          </a:lstStyle>
          <a:p>
            <a:pPr lvl="0"/>
            <a:r>
              <a:rPr lang="en-US"/>
              <a:t>1. Chapter title</a:t>
            </a:r>
            <a:endParaRPr lang="en-GB"/>
          </a:p>
        </p:txBody>
      </p:sp>
      <p:sp>
        <p:nvSpPr>
          <p:cNvPr id="7" name="Text Placeholder 2"/>
          <p:cNvSpPr>
            <a:spLocks noGrp="1"/>
          </p:cNvSpPr>
          <p:nvPr>
            <p:ph type="body" sz="quarter" idx="20"/>
          </p:nvPr>
        </p:nvSpPr>
        <p:spPr>
          <a:xfrm>
            <a:off x="666572" y="1779340"/>
            <a:ext cx="10858858" cy="4518909"/>
          </a:xfrm>
          <a:prstGeom prst="rect">
            <a:avLst/>
          </a:prstGeom>
        </p:spPr>
        <p:txBody>
          <a:bodyPr/>
          <a:lstStyle>
            <a:lvl1pPr marL="0" indent="0" algn="l">
              <a:lnSpc>
                <a:spcPct val="100000"/>
              </a:lnSpc>
              <a:buNone/>
              <a:defRPr sz="2400">
                <a:latin typeface="Calibri" panose="020F0502020204030204" pitchFamily="34" charset="0"/>
                <a:cs typeface="Calibri" panose="020F0502020204030204" pitchFamily="34" charset="0"/>
              </a:defRPr>
            </a:lvl1pPr>
            <a:lvl2pPr marL="265113" indent="-228600">
              <a:lnSpc>
                <a:spcPct val="100000"/>
              </a:lnSpc>
              <a:buClr>
                <a:srgbClr val="00B0F0"/>
              </a:buClr>
              <a:defRPr sz="2400">
                <a:latin typeface="Calibri" panose="020F0502020204030204" pitchFamily="34" charset="0"/>
                <a:cs typeface="Calibri" panose="020F0502020204030204" pitchFamily="34" charset="0"/>
              </a:defRPr>
            </a:lvl2pPr>
            <a:lvl3pPr marL="623888" indent="-228600">
              <a:lnSpc>
                <a:spcPct val="100000"/>
              </a:lnSpc>
              <a:buClr>
                <a:srgbClr val="00B0F0"/>
              </a:buClr>
              <a:buFont typeface="Calibri Light" panose="020F0302020204030204" pitchFamily="34" charset="0"/>
              <a:buChar char="̶"/>
              <a:defRPr sz="2400">
                <a:latin typeface="Calibri" panose="020F0502020204030204" pitchFamily="34" charset="0"/>
                <a:cs typeface="Calibri" panose="020F0502020204030204" pitchFamily="34" charset="0"/>
              </a:defRPr>
            </a:lvl3pPr>
            <a:lvl4pPr marL="896938" indent="-228600">
              <a:lnSpc>
                <a:spcPct val="100000"/>
              </a:lnSpc>
              <a:buClr>
                <a:srgbClr val="00B0F0"/>
              </a:buClr>
              <a:buFont typeface="Courier New" panose="02070309020205020404" pitchFamily="49" charset="0"/>
              <a:buChar char="o"/>
              <a:defRPr sz="2400">
                <a:latin typeface="Calibri" panose="020F0502020204030204" pitchFamily="34" charset="0"/>
                <a:cs typeface="Calibri" panose="020F0502020204030204" pitchFamily="34" charset="0"/>
              </a:defRPr>
            </a:lvl4pPr>
            <a:lvl5pPr>
              <a:defRPr sz="2400">
                <a:latin typeface="Calibri Light" panose="020F0302020204030204" pitchFamily="34" charset="0"/>
                <a:cs typeface="Calibri Light" panose="020F03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10" name="Text Placeholder 13">
            <a:extLst>
              <a:ext uri="{FF2B5EF4-FFF2-40B4-BE49-F238E27FC236}">
                <a16:creationId xmlns:a16="http://schemas.microsoft.com/office/drawing/2014/main" id="{BFBC100F-BA8E-FA44-81D9-DCCFC96E831D}"/>
              </a:ext>
            </a:extLst>
          </p:cNvPr>
          <p:cNvSpPr>
            <a:spLocks noGrp="1"/>
          </p:cNvSpPr>
          <p:nvPr>
            <p:ph type="body" sz="quarter" idx="17" hasCustomPrompt="1"/>
          </p:nvPr>
        </p:nvSpPr>
        <p:spPr>
          <a:xfrm>
            <a:off x="666572" y="514885"/>
            <a:ext cx="10858858" cy="478554"/>
          </a:xfrm>
          <a:prstGeom prst="rect">
            <a:avLst/>
          </a:prstGeom>
        </p:spPr>
        <p:txBody>
          <a:bodyPr anchor="t" anchorCtr="0"/>
          <a:lstStyle>
            <a:lvl1pPr marL="0" indent="0" algn="l">
              <a:buNone/>
              <a:defRPr sz="3600" b="1" i="0">
                <a:solidFill>
                  <a:schemeClr val="accent2"/>
                </a:solidFill>
                <a:latin typeface="Calibri" panose="020F0502020204030204" pitchFamily="34" charset="0"/>
                <a:cs typeface="Calibri" panose="020F0502020204030204" pitchFamily="34" charset="0"/>
              </a:defRPr>
            </a:lvl1pPr>
            <a:lvl2pPr marL="457200" indent="0">
              <a:buNone/>
              <a:defRPr/>
            </a:lvl2pPr>
          </a:lstStyle>
          <a:p>
            <a:pPr lvl="0"/>
            <a:r>
              <a:rPr lang="en-US"/>
              <a:t>Title Slide Left Align</a:t>
            </a:r>
          </a:p>
        </p:txBody>
      </p:sp>
    </p:spTree>
    <p:extLst>
      <p:ext uri="{BB962C8B-B14F-4D97-AF65-F5344CB8AC3E}">
        <p14:creationId xmlns:p14="http://schemas.microsoft.com/office/powerpoint/2010/main" val="36539067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Slide">
    <p:bg>
      <p:bgPr>
        <a:solidFill>
          <a:schemeClr val="tx2"/>
        </a:solidFill>
        <a:effectLst/>
      </p:bgPr>
    </p:bg>
    <p:spTree>
      <p:nvGrpSpPr>
        <p:cNvPr id="1" name=""/>
        <p:cNvGrpSpPr/>
        <p:nvPr/>
      </p:nvGrpSpPr>
      <p:grpSpPr>
        <a:xfrm>
          <a:off x="0" y="0"/>
          <a:ext cx="0" cy="0"/>
          <a:chOff x="0" y="0"/>
          <a:chExt cx="0" cy="0"/>
        </a:xfrm>
      </p:grpSpPr>
      <p:sp>
        <p:nvSpPr>
          <p:cNvPr id="12" name="Tijdelijke aanduiding voor dianummer 5">
            <a:extLst>
              <a:ext uri="{FF2B5EF4-FFF2-40B4-BE49-F238E27FC236}">
                <a16:creationId xmlns:a16="http://schemas.microsoft.com/office/drawing/2014/main" id="{C8024A50-C834-4B4C-8F86-86D51C05A44D}"/>
              </a:ext>
            </a:extLst>
          </p:cNvPr>
          <p:cNvSpPr>
            <a:spLocks noGrp="1"/>
          </p:cNvSpPr>
          <p:nvPr>
            <p:ph type="sldNum" sz="quarter" idx="4"/>
          </p:nvPr>
        </p:nvSpPr>
        <p:spPr>
          <a:xfrm>
            <a:off x="11464965" y="6492875"/>
            <a:ext cx="565240" cy="365125"/>
          </a:xfrm>
          <a:prstGeom prst="rect">
            <a:avLst/>
          </a:prstGeom>
        </p:spPr>
        <p:txBody>
          <a:bodyPr vert="horz" lIns="91440" tIns="45720" rIns="91440" bIns="45720" rtlCol="0" anchor="ctr"/>
          <a:lstStyle>
            <a:lvl1pPr algn="l">
              <a:defRPr sz="1300" b="0" i="0">
                <a:solidFill>
                  <a:schemeClr val="accent2"/>
                </a:solidFill>
                <a:latin typeface="Calibri Light" panose="020F0302020204030204" pitchFamily="34" charset="0"/>
                <a:cs typeface="Calibri Light" panose="020F0302020204030204" pitchFamily="34" charset="0"/>
              </a:defRPr>
            </a:lvl1pPr>
          </a:lstStyle>
          <a:p>
            <a:fld id="{070B80B4-B953-6547-A044-6E303DFD4AF3}" type="slidenum">
              <a:rPr lang="nl-BE" smtClean="0"/>
              <a:pPr/>
              <a:t>‹N°›</a:t>
            </a:fld>
            <a:endParaRPr lang="nl-BE"/>
          </a:p>
        </p:txBody>
      </p:sp>
      <p:sp>
        <p:nvSpPr>
          <p:cNvPr id="6" name="Text Placeholder 2"/>
          <p:cNvSpPr>
            <a:spLocks noGrp="1"/>
          </p:cNvSpPr>
          <p:nvPr>
            <p:ph type="body" sz="quarter" idx="18" hasCustomPrompt="1"/>
          </p:nvPr>
        </p:nvSpPr>
        <p:spPr>
          <a:xfrm>
            <a:off x="9673617" y="154522"/>
            <a:ext cx="2237174" cy="360363"/>
          </a:xfrm>
          <a:prstGeom prst="rect">
            <a:avLst/>
          </a:prstGeom>
        </p:spPr>
        <p:txBody>
          <a:bodyPr/>
          <a:lstStyle>
            <a:lvl1pPr marL="0" indent="0" algn="r">
              <a:buNone/>
              <a:defRPr sz="1600" baseline="0">
                <a:solidFill>
                  <a:schemeClr val="accent2"/>
                </a:solidFill>
                <a:latin typeface="Calibri" panose="020F0502020204030204" pitchFamily="34" charset="0"/>
                <a:cs typeface="Calibri" panose="020F0502020204030204" pitchFamily="34" charset="0"/>
              </a:defRPr>
            </a:lvl1pPr>
          </a:lstStyle>
          <a:p>
            <a:pPr lvl="0"/>
            <a:r>
              <a:rPr lang="en-US" dirty="0"/>
              <a:t>1. Chapter title</a:t>
            </a:r>
            <a:endParaRPr lang="en-GB" dirty="0"/>
          </a:p>
        </p:txBody>
      </p:sp>
    </p:spTree>
    <p:extLst>
      <p:ext uri="{BB962C8B-B14F-4D97-AF65-F5344CB8AC3E}">
        <p14:creationId xmlns:p14="http://schemas.microsoft.com/office/powerpoint/2010/main" val="2744617923"/>
      </p:ext>
    </p:extLst>
  </p:cSld>
  <p:clrMapOvr>
    <a:masterClrMapping/>
  </p:clrMapOvr>
  <p:extLst>
    <p:ext uri="{DCECCB84-F9BA-43D5-87BE-67443E8EF086}">
      <p15:sldGuideLst xmlns:p15="http://schemas.microsoft.com/office/powerpoint/2012/main">
        <p15:guide id="1" orient="horz" pos="223" userDrawn="1">
          <p15:clr>
            <a:srgbClr val="FBAE40"/>
          </p15:clr>
        </p15:guide>
        <p15:guide id="2" pos="7446" userDrawn="1">
          <p15:clr>
            <a:srgbClr val="FBAE40"/>
          </p15:clr>
        </p15:guide>
        <p15:guide id="3" orient="horz" pos="368" userDrawn="1">
          <p15:clr>
            <a:srgbClr val="FBAE40"/>
          </p15:clr>
        </p15:guide>
        <p15:guide id="4" orient="horz" pos="6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Blank Slide">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6660280"/>
      </p:ext>
    </p:extLst>
  </p:cSld>
  <p:clrMapOvr>
    <a:masterClrMapping/>
  </p:clrMapOvr>
  <p:extLst>
    <p:ext uri="{DCECCB84-F9BA-43D5-87BE-67443E8EF086}">
      <p15:sldGuideLst xmlns:p15="http://schemas.microsoft.com/office/powerpoint/2012/main">
        <p15:guide id="1" orient="horz" pos="223" userDrawn="1">
          <p15:clr>
            <a:srgbClr val="FBAE40"/>
          </p15:clr>
        </p15:guide>
        <p15:guide id="2" pos="7446" userDrawn="1">
          <p15:clr>
            <a:srgbClr val="FBAE40"/>
          </p15:clr>
        </p15:guide>
        <p15:guide id="3" orient="horz" pos="368" userDrawn="1">
          <p15:clr>
            <a:srgbClr val="FBAE40"/>
          </p15:clr>
        </p15:guide>
        <p15:guide id="4" orient="horz" pos="6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angepaste indeling">
    <p:bg>
      <p:bgRef idx="1002">
        <a:schemeClr val="bg2"/>
      </p:bgRef>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4204C6-3B3C-45B3-9D2C-4EC115CE6ED0}"/>
              </a:ext>
            </a:extLst>
          </p:cNvPr>
          <p:cNvSpPr>
            <a:spLocks noGrp="1"/>
          </p:cNvSpPr>
          <p:nvPr>
            <p:ph type="title"/>
          </p:nvPr>
        </p:nvSpPr>
        <p:spPr>
          <a:xfrm>
            <a:off x="838200" y="365125"/>
            <a:ext cx="10450484" cy="4015682"/>
          </a:xfrm>
          <a:prstGeom prst="rect">
            <a:avLst/>
          </a:prstGeom>
        </p:spPr>
        <p:txBody>
          <a:bodyPr/>
          <a:lstStyle>
            <a:lvl1pPr>
              <a:defRPr sz="1600">
                <a:latin typeface="+mn-lt"/>
              </a:defRPr>
            </a:lvl1pPr>
          </a:lstStyle>
          <a:p>
            <a:r>
              <a:rPr lang="nl-NL" dirty="0"/>
              <a:t>Klik om stijl te bewerken</a:t>
            </a:r>
            <a:endParaRPr lang="nl-BE" dirty="0"/>
          </a:p>
        </p:txBody>
      </p:sp>
    </p:spTree>
    <p:extLst>
      <p:ext uri="{BB962C8B-B14F-4D97-AF65-F5344CB8AC3E}">
        <p14:creationId xmlns:p14="http://schemas.microsoft.com/office/powerpoint/2010/main" val="3273749007"/>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8" hasCustomPrompt="1"/>
          </p:nvPr>
        </p:nvSpPr>
        <p:spPr>
          <a:xfrm>
            <a:off x="9673617" y="154522"/>
            <a:ext cx="2237174" cy="360363"/>
          </a:xfrm>
          <a:prstGeom prst="rect">
            <a:avLst/>
          </a:prstGeom>
        </p:spPr>
        <p:txBody>
          <a:bodyPr/>
          <a:lstStyle>
            <a:lvl1pPr marL="0" indent="0" algn="r">
              <a:buNone/>
              <a:defRPr sz="1600" baseline="0">
                <a:solidFill>
                  <a:schemeClr val="accent2"/>
                </a:solidFill>
                <a:latin typeface="Calibri" panose="020F0502020204030204" pitchFamily="34" charset="0"/>
                <a:cs typeface="Calibri" panose="020F0502020204030204" pitchFamily="34" charset="0"/>
              </a:defRPr>
            </a:lvl1pPr>
          </a:lstStyle>
          <a:p>
            <a:pPr lvl="0"/>
            <a:r>
              <a:rPr lang="en-US"/>
              <a:t>1. Chapter title</a:t>
            </a:r>
            <a:endParaRPr lang="en-GB"/>
          </a:p>
        </p:txBody>
      </p:sp>
      <p:sp>
        <p:nvSpPr>
          <p:cNvPr id="6" name="Tijdelijke aanduiding voor dianummer 5">
            <a:extLst>
              <a:ext uri="{FF2B5EF4-FFF2-40B4-BE49-F238E27FC236}">
                <a16:creationId xmlns:a16="http://schemas.microsoft.com/office/drawing/2014/main" id="{9BD70334-D006-854B-BA49-9D20F1B8A016}"/>
              </a:ext>
            </a:extLst>
          </p:cNvPr>
          <p:cNvSpPr>
            <a:spLocks noGrp="1"/>
          </p:cNvSpPr>
          <p:nvPr>
            <p:ph type="sldNum" sz="quarter" idx="4"/>
          </p:nvPr>
        </p:nvSpPr>
        <p:spPr>
          <a:xfrm>
            <a:off x="11464965" y="6492875"/>
            <a:ext cx="565240" cy="365125"/>
          </a:xfrm>
          <a:prstGeom prst="rect">
            <a:avLst/>
          </a:prstGeom>
        </p:spPr>
        <p:txBody>
          <a:bodyPr vert="horz" lIns="91440" tIns="45720" rIns="91440" bIns="45720" rtlCol="0" anchor="ctr"/>
          <a:lstStyle>
            <a:lvl1pPr algn="l">
              <a:defRPr sz="1300" b="0" i="0">
                <a:solidFill>
                  <a:schemeClr val="accent2"/>
                </a:solidFill>
                <a:latin typeface="Calibri Light" panose="020F0302020204030204" pitchFamily="34" charset="0"/>
                <a:cs typeface="Calibri Light" panose="020F0302020204030204" pitchFamily="34" charset="0"/>
              </a:defRPr>
            </a:lvl1pPr>
          </a:lstStyle>
          <a:p>
            <a:fld id="{070B80B4-B953-6547-A044-6E303DFD4AF3}" type="slidenum">
              <a:rPr lang="nl-BE" smtClean="0"/>
              <a:pPr/>
              <a:t>‹N°›</a:t>
            </a:fld>
            <a:endParaRPr lang="nl-BE"/>
          </a:p>
        </p:txBody>
      </p:sp>
      <p:sp>
        <p:nvSpPr>
          <p:cNvPr id="8" name="Text Placeholder 13">
            <a:extLst>
              <a:ext uri="{FF2B5EF4-FFF2-40B4-BE49-F238E27FC236}">
                <a16:creationId xmlns:a16="http://schemas.microsoft.com/office/drawing/2014/main" id="{BFBC100F-BA8E-FA44-81D9-DCCFC96E831D}"/>
              </a:ext>
            </a:extLst>
          </p:cNvPr>
          <p:cNvSpPr>
            <a:spLocks noGrp="1"/>
          </p:cNvSpPr>
          <p:nvPr>
            <p:ph type="body" sz="quarter" idx="17" hasCustomPrompt="1"/>
          </p:nvPr>
        </p:nvSpPr>
        <p:spPr>
          <a:xfrm>
            <a:off x="666572" y="528366"/>
            <a:ext cx="10858858" cy="478554"/>
          </a:xfrm>
          <a:prstGeom prst="rect">
            <a:avLst/>
          </a:prstGeom>
        </p:spPr>
        <p:txBody>
          <a:bodyPr anchor="t" anchorCtr="0"/>
          <a:lstStyle>
            <a:lvl1pPr marL="0" indent="0" algn="l">
              <a:buNone/>
              <a:defRPr sz="3600" b="1" i="0">
                <a:solidFill>
                  <a:schemeClr val="accent2"/>
                </a:solidFill>
                <a:latin typeface="Calibri" panose="020F0502020204030204" pitchFamily="34" charset="0"/>
                <a:cs typeface="Calibri" panose="020F0502020204030204" pitchFamily="34" charset="0"/>
              </a:defRPr>
            </a:lvl1pPr>
            <a:lvl2pPr marL="457200" indent="0">
              <a:buNone/>
              <a:defRPr/>
            </a:lvl2pPr>
          </a:lstStyle>
          <a:p>
            <a:pPr lvl="0"/>
            <a:r>
              <a:rPr lang="en-US" dirty="0"/>
              <a:t>Title Slide Left Align</a:t>
            </a:r>
          </a:p>
        </p:txBody>
      </p:sp>
    </p:spTree>
    <p:extLst>
      <p:ext uri="{BB962C8B-B14F-4D97-AF65-F5344CB8AC3E}">
        <p14:creationId xmlns:p14="http://schemas.microsoft.com/office/powerpoint/2010/main" val="33423393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 Text">
    <p:bg>
      <p:bgPr>
        <a:solidFill>
          <a:schemeClr val="tx2"/>
        </a:solidFill>
        <a:effectLst/>
      </p:bgPr>
    </p:bg>
    <p:spTree>
      <p:nvGrpSpPr>
        <p:cNvPr id="1" name=""/>
        <p:cNvGrpSpPr/>
        <p:nvPr/>
      </p:nvGrpSpPr>
      <p:grpSpPr>
        <a:xfrm>
          <a:off x="0" y="0"/>
          <a:ext cx="0" cy="0"/>
          <a:chOff x="0" y="0"/>
          <a:chExt cx="0" cy="0"/>
        </a:xfrm>
      </p:grpSpPr>
      <p:sp>
        <p:nvSpPr>
          <p:cNvPr id="9" name="Tijdelijke aanduiding voor dianummer 5">
            <a:extLst>
              <a:ext uri="{FF2B5EF4-FFF2-40B4-BE49-F238E27FC236}">
                <a16:creationId xmlns:a16="http://schemas.microsoft.com/office/drawing/2014/main" id="{71FAD9FF-DCB0-7A4C-BC0D-214903CE75F2}"/>
              </a:ext>
            </a:extLst>
          </p:cNvPr>
          <p:cNvSpPr>
            <a:spLocks noGrp="1"/>
          </p:cNvSpPr>
          <p:nvPr>
            <p:ph type="sldNum" sz="quarter" idx="4"/>
          </p:nvPr>
        </p:nvSpPr>
        <p:spPr>
          <a:xfrm>
            <a:off x="11464965" y="6492875"/>
            <a:ext cx="565240" cy="365125"/>
          </a:xfrm>
          <a:prstGeom prst="rect">
            <a:avLst/>
          </a:prstGeom>
        </p:spPr>
        <p:txBody>
          <a:bodyPr vert="horz" lIns="91440" tIns="45720" rIns="91440" bIns="45720" rtlCol="0" anchor="ctr"/>
          <a:lstStyle>
            <a:lvl1pPr algn="l">
              <a:defRPr sz="1300" b="0" i="0">
                <a:solidFill>
                  <a:schemeClr val="accent2"/>
                </a:solidFill>
                <a:latin typeface="Calibri Light" panose="020F0302020204030204" pitchFamily="34" charset="0"/>
                <a:cs typeface="Calibri Light" panose="020F0302020204030204" pitchFamily="34" charset="0"/>
              </a:defRPr>
            </a:lvl1pPr>
          </a:lstStyle>
          <a:p>
            <a:fld id="{070B80B4-B953-6547-A044-6E303DFD4AF3}" type="slidenum">
              <a:rPr lang="nl-BE" smtClean="0"/>
              <a:pPr/>
              <a:t>‹N°›</a:t>
            </a:fld>
            <a:endParaRPr lang="nl-BE"/>
          </a:p>
        </p:txBody>
      </p:sp>
      <p:sp>
        <p:nvSpPr>
          <p:cNvPr id="13" name="Text Placeholder 2"/>
          <p:cNvSpPr>
            <a:spLocks noGrp="1"/>
          </p:cNvSpPr>
          <p:nvPr>
            <p:ph type="body" sz="quarter" idx="18" hasCustomPrompt="1"/>
          </p:nvPr>
        </p:nvSpPr>
        <p:spPr>
          <a:xfrm>
            <a:off x="9673617" y="154522"/>
            <a:ext cx="2237174" cy="360363"/>
          </a:xfrm>
          <a:prstGeom prst="rect">
            <a:avLst/>
          </a:prstGeom>
        </p:spPr>
        <p:txBody>
          <a:bodyPr/>
          <a:lstStyle>
            <a:lvl1pPr marL="0" indent="0" algn="r">
              <a:buNone/>
              <a:defRPr sz="1600" baseline="0">
                <a:solidFill>
                  <a:schemeClr val="accent2"/>
                </a:solidFill>
                <a:latin typeface="Calibri" panose="020F0502020204030204" pitchFamily="34" charset="0"/>
                <a:cs typeface="Calibri" panose="020F0502020204030204" pitchFamily="34" charset="0"/>
              </a:defRPr>
            </a:lvl1pPr>
          </a:lstStyle>
          <a:p>
            <a:pPr lvl="0"/>
            <a:r>
              <a:rPr lang="en-US"/>
              <a:t>1. Chapter title</a:t>
            </a:r>
            <a:endParaRPr lang="en-GB"/>
          </a:p>
        </p:txBody>
      </p:sp>
      <p:sp>
        <p:nvSpPr>
          <p:cNvPr id="7" name="Text Placeholder 2"/>
          <p:cNvSpPr>
            <a:spLocks noGrp="1"/>
          </p:cNvSpPr>
          <p:nvPr>
            <p:ph type="body" sz="quarter" idx="20"/>
          </p:nvPr>
        </p:nvSpPr>
        <p:spPr>
          <a:xfrm>
            <a:off x="666572" y="1779340"/>
            <a:ext cx="10858858" cy="4518909"/>
          </a:xfrm>
          <a:prstGeom prst="rect">
            <a:avLst/>
          </a:prstGeom>
        </p:spPr>
        <p:txBody>
          <a:bodyPr/>
          <a:lstStyle>
            <a:lvl1pPr marL="0" indent="0" algn="l">
              <a:lnSpc>
                <a:spcPct val="100000"/>
              </a:lnSpc>
              <a:buNone/>
              <a:defRPr sz="2400">
                <a:latin typeface="Calibri" panose="020F0502020204030204" pitchFamily="34" charset="0"/>
                <a:cs typeface="Calibri" panose="020F0502020204030204" pitchFamily="34" charset="0"/>
              </a:defRPr>
            </a:lvl1pPr>
            <a:lvl2pPr marL="265113" indent="-228600">
              <a:lnSpc>
                <a:spcPct val="100000"/>
              </a:lnSpc>
              <a:buClr>
                <a:srgbClr val="00B0F0"/>
              </a:buClr>
              <a:defRPr sz="2400">
                <a:latin typeface="Calibri" panose="020F0502020204030204" pitchFamily="34" charset="0"/>
                <a:cs typeface="Calibri" panose="020F0502020204030204" pitchFamily="34" charset="0"/>
              </a:defRPr>
            </a:lvl2pPr>
            <a:lvl3pPr marL="623888" indent="-228600">
              <a:lnSpc>
                <a:spcPct val="100000"/>
              </a:lnSpc>
              <a:buClr>
                <a:srgbClr val="00B0F0"/>
              </a:buClr>
              <a:buFont typeface="Calibri Light" panose="020F0302020204030204" pitchFamily="34" charset="0"/>
              <a:buChar char="̶"/>
              <a:defRPr sz="2400">
                <a:latin typeface="Calibri" panose="020F0502020204030204" pitchFamily="34" charset="0"/>
                <a:cs typeface="Calibri" panose="020F0502020204030204" pitchFamily="34" charset="0"/>
              </a:defRPr>
            </a:lvl3pPr>
            <a:lvl4pPr marL="896938" indent="-228600">
              <a:lnSpc>
                <a:spcPct val="100000"/>
              </a:lnSpc>
              <a:buClr>
                <a:srgbClr val="00B0F0"/>
              </a:buClr>
              <a:buFont typeface="Courier New" panose="02070309020205020404" pitchFamily="49" charset="0"/>
              <a:buChar char="o"/>
              <a:defRPr sz="2400">
                <a:latin typeface="Calibri" panose="020F0502020204030204" pitchFamily="34" charset="0"/>
                <a:cs typeface="Calibri" panose="020F0502020204030204" pitchFamily="34" charset="0"/>
              </a:defRPr>
            </a:lvl4pPr>
            <a:lvl5pPr>
              <a:defRPr sz="2400">
                <a:latin typeface="Calibri Light" panose="020F0302020204030204" pitchFamily="34" charset="0"/>
                <a:cs typeface="Calibri Light" panose="020F03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10" name="Text Placeholder 13">
            <a:extLst>
              <a:ext uri="{FF2B5EF4-FFF2-40B4-BE49-F238E27FC236}">
                <a16:creationId xmlns:a16="http://schemas.microsoft.com/office/drawing/2014/main" id="{BFBC100F-BA8E-FA44-81D9-DCCFC96E831D}"/>
              </a:ext>
            </a:extLst>
          </p:cNvPr>
          <p:cNvSpPr>
            <a:spLocks noGrp="1"/>
          </p:cNvSpPr>
          <p:nvPr>
            <p:ph type="body" sz="quarter" idx="17" hasCustomPrompt="1"/>
          </p:nvPr>
        </p:nvSpPr>
        <p:spPr>
          <a:xfrm>
            <a:off x="666572" y="514885"/>
            <a:ext cx="10858858" cy="478554"/>
          </a:xfrm>
          <a:prstGeom prst="rect">
            <a:avLst/>
          </a:prstGeom>
        </p:spPr>
        <p:txBody>
          <a:bodyPr anchor="t" anchorCtr="0"/>
          <a:lstStyle>
            <a:lvl1pPr marL="0" indent="0" algn="l">
              <a:buNone/>
              <a:defRPr sz="3600" b="1" i="0">
                <a:solidFill>
                  <a:schemeClr val="accent2"/>
                </a:solidFill>
                <a:latin typeface="Calibri" panose="020F0502020204030204" pitchFamily="34" charset="0"/>
                <a:cs typeface="Calibri" panose="020F0502020204030204" pitchFamily="34" charset="0"/>
              </a:defRPr>
            </a:lvl1pPr>
            <a:lvl2pPr marL="457200" indent="0">
              <a:buNone/>
              <a:defRPr/>
            </a:lvl2pPr>
          </a:lstStyle>
          <a:p>
            <a:pPr lvl="0"/>
            <a:r>
              <a:rPr lang="en-US"/>
              <a:t>Title Slide Left Align</a:t>
            </a:r>
          </a:p>
        </p:txBody>
      </p:sp>
    </p:spTree>
    <p:extLst>
      <p:ext uri="{BB962C8B-B14F-4D97-AF65-F5344CB8AC3E}">
        <p14:creationId xmlns:p14="http://schemas.microsoft.com/office/powerpoint/2010/main" val="11317458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 2 List">
    <p:bg>
      <p:bgPr>
        <a:solidFill>
          <a:schemeClr val="tx2"/>
        </a:solidFill>
        <a:effectLst/>
      </p:bgPr>
    </p:bg>
    <p:spTree>
      <p:nvGrpSpPr>
        <p:cNvPr id="1" name=""/>
        <p:cNvGrpSpPr/>
        <p:nvPr/>
      </p:nvGrpSpPr>
      <p:grpSpPr>
        <a:xfrm>
          <a:off x="0" y="0"/>
          <a:ext cx="0" cy="0"/>
          <a:chOff x="0" y="0"/>
          <a:chExt cx="0" cy="0"/>
        </a:xfrm>
      </p:grpSpPr>
      <p:sp>
        <p:nvSpPr>
          <p:cNvPr id="10" name="Tijdelijke aanduiding voor dianummer 5">
            <a:extLst>
              <a:ext uri="{FF2B5EF4-FFF2-40B4-BE49-F238E27FC236}">
                <a16:creationId xmlns:a16="http://schemas.microsoft.com/office/drawing/2014/main" id="{08F3A2BC-D0BC-C747-AA3B-0FF2A563BD5A}"/>
              </a:ext>
            </a:extLst>
          </p:cNvPr>
          <p:cNvSpPr>
            <a:spLocks noGrp="1"/>
          </p:cNvSpPr>
          <p:nvPr>
            <p:ph type="sldNum" sz="quarter" idx="4"/>
          </p:nvPr>
        </p:nvSpPr>
        <p:spPr>
          <a:xfrm>
            <a:off x="11464965" y="6492875"/>
            <a:ext cx="565240" cy="365125"/>
          </a:xfrm>
          <a:prstGeom prst="rect">
            <a:avLst/>
          </a:prstGeom>
        </p:spPr>
        <p:txBody>
          <a:bodyPr vert="horz" lIns="91440" tIns="45720" rIns="91440" bIns="45720" rtlCol="0" anchor="ctr"/>
          <a:lstStyle>
            <a:lvl1pPr algn="l">
              <a:defRPr sz="1300" b="0" i="0">
                <a:solidFill>
                  <a:schemeClr val="accent2"/>
                </a:solidFill>
                <a:latin typeface="Calibri Light" panose="020F0302020204030204" pitchFamily="34" charset="0"/>
                <a:cs typeface="Calibri Light" panose="020F0302020204030204" pitchFamily="34" charset="0"/>
              </a:defRPr>
            </a:lvl1pPr>
          </a:lstStyle>
          <a:p>
            <a:fld id="{070B80B4-B953-6547-A044-6E303DFD4AF3}" type="slidenum">
              <a:rPr lang="nl-BE" smtClean="0"/>
              <a:pPr/>
              <a:t>‹N°›</a:t>
            </a:fld>
            <a:endParaRPr lang="nl-BE"/>
          </a:p>
        </p:txBody>
      </p:sp>
      <p:sp>
        <p:nvSpPr>
          <p:cNvPr id="8" name="Text Placeholder 2"/>
          <p:cNvSpPr>
            <a:spLocks noGrp="1"/>
          </p:cNvSpPr>
          <p:nvPr>
            <p:ph type="body" sz="quarter" idx="22"/>
          </p:nvPr>
        </p:nvSpPr>
        <p:spPr>
          <a:xfrm>
            <a:off x="666572" y="1779342"/>
            <a:ext cx="5137821" cy="4535999"/>
          </a:xfrm>
          <a:prstGeom prst="rect">
            <a:avLst/>
          </a:prstGeom>
        </p:spPr>
        <p:txBody>
          <a:bodyPr/>
          <a:lstStyle>
            <a:lvl1pPr marL="0" indent="0">
              <a:lnSpc>
                <a:spcPct val="100000"/>
              </a:lnSpc>
              <a:buNone/>
              <a:defRPr sz="2400">
                <a:latin typeface="Calibri" panose="020F0502020204030204" pitchFamily="34" charset="0"/>
                <a:cs typeface="Calibri" panose="020F0502020204030204" pitchFamily="34" charset="0"/>
              </a:defRPr>
            </a:lvl1pPr>
            <a:lvl2pPr marL="265113" indent="-228600">
              <a:lnSpc>
                <a:spcPct val="100000"/>
              </a:lnSpc>
              <a:buClr>
                <a:srgbClr val="00B0F0"/>
              </a:buClr>
              <a:defRPr sz="2400">
                <a:latin typeface="Calibri" panose="020F0502020204030204" pitchFamily="34" charset="0"/>
                <a:cs typeface="Calibri" panose="020F0502020204030204" pitchFamily="34" charset="0"/>
              </a:defRPr>
            </a:lvl2pPr>
            <a:lvl3pPr marL="623888" indent="-228600">
              <a:lnSpc>
                <a:spcPct val="100000"/>
              </a:lnSpc>
              <a:buClr>
                <a:srgbClr val="00B0F0"/>
              </a:buClr>
              <a:buFont typeface="Calibri Light" panose="020F0302020204030204" pitchFamily="34" charset="0"/>
              <a:buChar char="̶"/>
              <a:defRPr sz="2400">
                <a:latin typeface="Calibri" panose="020F0502020204030204" pitchFamily="34" charset="0"/>
                <a:cs typeface="Calibri" panose="020F0502020204030204" pitchFamily="34" charset="0"/>
              </a:defRPr>
            </a:lvl3pPr>
            <a:lvl4pPr marL="896938" indent="-228600">
              <a:lnSpc>
                <a:spcPct val="100000"/>
              </a:lnSpc>
              <a:buClr>
                <a:srgbClr val="00B0F0"/>
              </a:buClr>
              <a:buFont typeface="Courier New" panose="02070309020205020404" pitchFamily="49" charset="0"/>
              <a:buChar char="o"/>
              <a:defRPr sz="2400">
                <a:latin typeface="Calibri" panose="020F0502020204030204" pitchFamily="34" charset="0"/>
                <a:cs typeface="Calibri" panose="020F0502020204030204" pitchFamily="34" charset="0"/>
              </a:defRPr>
            </a:lvl4pPr>
            <a:lvl5pPr>
              <a:defRPr sz="2400">
                <a:latin typeface="Calibri Light" panose="020F0302020204030204" pitchFamily="34" charset="0"/>
                <a:cs typeface="Calibri Light" panose="020F03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14" name="Text Placeholder 2"/>
          <p:cNvSpPr>
            <a:spLocks noGrp="1"/>
          </p:cNvSpPr>
          <p:nvPr>
            <p:ph type="body" sz="quarter" idx="24"/>
          </p:nvPr>
        </p:nvSpPr>
        <p:spPr>
          <a:xfrm>
            <a:off x="6378844" y="1779342"/>
            <a:ext cx="5146586" cy="4535999"/>
          </a:xfrm>
          <a:prstGeom prst="rect">
            <a:avLst/>
          </a:prstGeom>
        </p:spPr>
        <p:txBody>
          <a:bodyPr/>
          <a:lstStyle>
            <a:lvl1pPr marL="0" indent="0">
              <a:lnSpc>
                <a:spcPct val="100000"/>
              </a:lnSpc>
              <a:buNone/>
              <a:defRPr sz="2400">
                <a:latin typeface="Calibri" panose="020F0502020204030204" pitchFamily="34" charset="0"/>
                <a:cs typeface="Calibri" panose="020F0502020204030204" pitchFamily="34" charset="0"/>
              </a:defRPr>
            </a:lvl1pPr>
            <a:lvl2pPr marL="265113" indent="-228600">
              <a:lnSpc>
                <a:spcPct val="100000"/>
              </a:lnSpc>
              <a:buClr>
                <a:srgbClr val="00B0F0"/>
              </a:buClr>
              <a:defRPr sz="2400">
                <a:latin typeface="Calibri" panose="020F0502020204030204" pitchFamily="34" charset="0"/>
                <a:cs typeface="Calibri" panose="020F0502020204030204" pitchFamily="34" charset="0"/>
              </a:defRPr>
            </a:lvl2pPr>
            <a:lvl3pPr marL="623888" indent="-228600">
              <a:lnSpc>
                <a:spcPct val="100000"/>
              </a:lnSpc>
              <a:buClr>
                <a:srgbClr val="00B0F0"/>
              </a:buClr>
              <a:buFont typeface="Calibri Light" panose="020F0302020204030204" pitchFamily="34" charset="0"/>
              <a:buChar char="̶"/>
              <a:defRPr sz="2400">
                <a:latin typeface="Calibri" panose="020F0502020204030204" pitchFamily="34" charset="0"/>
                <a:cs typeface="Calibri" panose="020F0502020204030204" pitchFamily="34" charset="0"/>
              </a:defRPr>
            </a:lvl3pPr>
            <a:lvl4pPr marL="896938" indent="-228600">
              <a:lnSpc>
                <a:spcPct val="100000"/>
              </a:lnSpc>
              <a:buClr>
                <a:srgbClr val="00B0F0"/>
              </a:buClr>
              <a:buFont typeface="Courier New" panose="02070309020205020404" pitchFamily="49" charset="0"/>
              <a:buChar char="o"/>
              <a:defRPr sz="2400">
                <a:latin typeface="Calibri" panose="020F0502020204030204" pitchFamily="34" charset="0"/>
                <a:cs typeface="Calibri" panose="020F0502020204030204" pitchFamily="34" charset="0"/>
              </a:defRPr>
            </a:lvl4pPr>
            <a:lvl5pPr>
              <a:defRPr sz="2400">
                <a:latin typeface="Calibri Light" panose="020F0302020204030204" pitchFamily="34" charset="0"/>
                <a:cs typeface="Calibri Light" panose="020F03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17" name="Text Placeholder 2"/>
          <p:cNvSpPr>
            <a:spLocks noGrp="1"/>
          </p:cNvSpPr>
          <p:nvPr>
            <p:ph type="body" sz="quarter" idx="18" hasCustomPrompt="1"/>
          </p:nvPr>
        </p:nvSpPr>
        <p:spPr>
          <a:xfrm>
            <a:off x="9673617" y="154522"/>
            <a:ext cx="2237174" cy="360363"/>
          </a:xfrm>
          <a:prstGeom prst="rect">
            <a:avLst/>
          </a:prstGeom>
        </p:spPr>
        <p:txBody>
          <a:bodyPr/>
          <a:lstStyle>
            <a:lvl1pPr marL="0" indent="0" algn="r">
              <a:buNone/>
              <a:defRPr sz="1600" baseline="0">
                <a:solidFill>
                  <a:schemeClr val="accent2"/>
                </a:solidFill>
                <a:latin typeface="Calibri" panose="020F0502020204030204" pitchFamily="34" charset="0"/>
                <a:cs typeface="Calibri" panose="020F0502020204030204" pitchFamily="34" charset="0"/>
              </a:defRPr>
            </a:lvl1pPr>
          </a:lstStyle>
          <a:p>
            <a:pPr lvl="0"/>
            <a:r>
              <a:rPr lang="en-US"/>
              <a:t>1. Chapter title</a:t>
            </a:r>
            <a:endParaRPr lang="en-GB"/>
          </a:p>
        </p:txBody>
      </p:sp>
      <p:sp>
        <p:nvSpPr>
          <p:cNvPr id="9" name="Text Placeholder 13">
            <a:extLst>
              <a:ext uri="{FF2B5EF4-FFF2-40B4-BE49-F238E27FC236}">
                <a16:creationId xmlns:a16="http://schemas.microsoft.com/office/drawing/2014/main" id="{BFBC100F-BA8E-FA44-81D9-DCCFC96E831D}"/>
              </a:ext>
            </a:extLst>
          </p:cNvPr>
          <p:cNvSpPr>
            <a:spLocks noGrp="1"/>
          </p:cNvSpPr>
          <p:nvPr>
            <p:ph type="body" sz="quarter" idx="17" hasCustomPrompt="1"/>
          </p:nvPr>
        </p:nvSpPr>
        <p:spPr>
          <a:xfrm>
            <a:off x="666572" y="528373"/>
            <a:ext cx="10858858" cy="478554"/>
          </a:xfrm>
          <a:prstGeom prst="rect">
            <a:avLst/>
          </a:prstGeom>
        </p:spPr>
        <p:txBody>
          <a:bodyPr anchor="t" anchorCtr="0"/>
          <a:lstStyle>
            <a:lvl1pPr marL="0" indent="0" algn="l">
              <a:buNone/>
              <a:defRPr sz="3600" b="1" i="0">
                <a:solidFill>
                  <a:schemeClr val="accent2"/>
                </a:solidFill>
                <a:latin typeface="Calibri" panose="020F0502020204030204" pitchFamily="34" charset="0"/>
                <a:cs typeface="Calibri" panose="020F0502020204030204" pitchFamily="34" charset="0"/>
              </a:defRPr>
            </a:lvl1pPr>
            <a:lvl2pPr marL="457200" indent="0">
              <a:buNone/>
              <a:defRPr/>
            </a:lvl2pPr>
          </a:lstStyle>
          <a:p>
            <a:pPr lvl="0"/>
            <a:r>
              <a:rPr lang="en-US"/>
              <a:t>Title Slide Left Align</a:t>
            </a:r>
          </a:p>
        </p:txBody>
      </p:sp>
    </p:spTree>
    <p:extLst>
      <p:ext uri="{BB962C8B-B14F-4D97-AF65-F5344CB8AC3E}">
        <p14:creationId xmlns:p14="http://schemas.microsoft.com/office/powerpoint/2010/main" val="8682189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slide 6">
    <p:spTree>
      <p:nvGrpSpPr>
        <p:cNvPr id="1" name=""/>
        <p:cNvGrpSpPr/>
        <p:nvPr/>
      </p:nvGrpSpPr>
      <p:grpSpPr>
        <a:xfrm>
          <a:off x="0" y="0"/>
          <a:ext cx="0" cy="0"/>
          <a:chOff x="0" y="0"/>
          <a:chExt cx="0" cy="0"/>
        </a:xfrm>
      </p:grpSpPr>
      <p:pic>
        <p:nvPicPr>
          <p:cNvPr id="14" name="Afbeelding 13">
            <a:extLst>
              <a:ext uri="{FF2B5EF4-FFF2-40B4-BE49-F238E27FC236}">
                <a16:creationId xmlns:a16="http://schemas.microsoft.com/office/drawing/2014/main" id="{D4219415-A53B-2B41-90B9-5BABB65294D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885200" y="5551200"/>
            <a:ext cx="1306800" cy="1306800"/>
          </a:xfrm>
          <a:prstGeom prst="rect">
            <a:avLst/>
          </a:prstGeom>
        </p:spPr>
      </p:pic>
      <p:pic>
        <p:nvPicPr>
          <p:cNvPr id="15" name="Afbeelding 14">
            <a:extLst>
              <a:ext uri="{FF2B5EF4-FFF2-40B4-BE49-F238E27FC236}">
                <a16:creationId xmlns:a16="http://schemas.microsoft.com/office/drawing/2014/main" id="{3AE94913-E972-EE41-AB37-F6C7F66F312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306800" cy="1306800"/>
          </a:xfrm>
          <a:prstGeom prst="rect">
            <a:avLst/>
          </a:prstGeom>
        </p:spPr>
      </p:pic>
      <p:pic>
        <p:nvPicPr>
          <p:cNvPr id="16" name="Afbeelding 15">
            <a:extLst>
              <a:ext uri="{FF2B5EF4-FFF2-40B4-BE49-F238E27FC236}">
                <a16:creationId xmlns:a16="http://schemas.microsoft.com/office/drawing/2014/main" id="{C78BD40C-9F65-7846-9B08-0C3F7E8879B9}"/>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53400" y="5877000"/>
            <a:ext cx="2006045" cy="327600"/>
          </a:xfrm>
          <a:prstGeom prst="rect">
            <a:avLst/>
          </a:prstGeom>
        </p:spPr>
      </p:pic>
      <p:sp>
        <p:nvSpPr>
          <p:cNvPr id="19" name="Titel 28">
            <a:extLst>
              <a:ext uri="{FF2B5EF4-FFF2-40B4-BE49-F238E27FC236}">
                <a16:creationId xmlns:a16="http://schemas.microsoft.com/office/drawing/2014/main" id="{42A5EE27-DBC1-6A40-8B8E-82EA9D3E7631}"/>
              </a:ext>
            </a:extLst>
          </p:cNvPr>
          <p:cNvSpPr>
            <a:spLocks noGrp="1"/>
          </p:cNvSpPr>
          <p:nvPr>
            <p:ph type="title" hasCustomPrompt="1"/>
          </p:nvPr>
        </p:nvSpPr>
        <p:spPr>
          <a:xfrm>
            <a:off x="2195605" y="1797222"/>
            <a:ext cx="7800789" cy="2343711"/>
          </a:xfrm>
          <a:prstGeom prst="rect">
            <a:avLst/>
          </a:prstGeom>
        </p:spPr>
        <p:txBody>
          <a:bodyPr anchor="ctr">
            <a:normAutofit/>
          </a:bodyPr>
          <a:lstStyle>
            <a:lvl1pPr algn="ctr">
              <a:defRPr sz="5500" b="1" i="0">
                <a:solidFill>
                  <a:schemeClr val="accent2"/>
                </a:solidFill>
                <a:latin typeface="Calibri" panose="020F0502020204030204" pitchFamily="34" charset="0"/>
                <a:cs typeface="Calibri" panose="020F0502020204030204" pitchFamily="34" charset="0"/>
              </a:defRPr>
            </a:lvl1pPr>
          </a:lstStyle>
          <a:p>
            <a:r>
              <a:rPr lang="nl-BE"/>
              <a:t>New Infrabel </a:t>
            </a:r>
            <a:br>
              <a:rPr lang="nl-BE"/>
            </a:br>
            <a:r>
              <a:rPr lang="nl-BE"/>
              <a:t>PPT Template</a:t>
            </a:r>
          </a:p>
        </p:txBody>
      </p:sp>
      <p:sp>
        <p:nvSpPr>
          <p:cNvPr id="20" name="Tijdelijke aanduiding voor tekst 32">
            <a:extLst>
              <a:ext uri="{FF2B5EF4-FFF2-40B4-BE49-F238E27FC236}">
                <a16:creationId xmlns:a16="http://schemas.microsoft.com/office/drawing/2014/main" id="{6DACC24D-78C0-C14E-B9A6-23AFD9BFC3B6}"/>
              </a:ext>
            </a:extLst>
          </p:cNvPr>
          <p:cNvSpPr>
            <a:spLocks noGrp="1"/>
          </p:cNvSpPr>
          <p:nvPr>
            <p:ph type="body" sz="quarter" idx="12" hasCustomPrompt="1"/>
          </p:nvPr>
        </p:nvSpPr>
        <p:spPr>
          <a:xfrm>
            <a:off x="2195606" y="4180122"/>
            <a:ext cx="7800788" cy="354013"/>
          </a:xfrm>
          <a:prstGeom prst="rect">
            <a:avLst/>
          </a:prstGeom>
        </p:spPr>
        <p:txBody>
          <a:bodyPr>
            <a:noAutofit/>
          </a:bodyPr>
          <a:lstStyle>
            <a:lvl1pPr marL="0" indent="0" algn="ctr">
              <a:buNone/>
              <a:defRPr sz="2500" b="1" i="0">
                <a:solidFill>
                  <a:schemeClr val="bg2"/>
                </a:solidFill>
                <a:latin typeface="Calibri" panose="020F0502020204030204" pitchFamily="34" charset="0"/>
                <a:cs typeface="Calibri" panose="020F0502020204030204" pitchFamily="34" charset="0"/>
              </a:defRPr>
            </a:lvl1pPr>
          </a:lstStyle>
          <a:p>
            <a:pPr lvl="0"/>
            <a:r>
              <a:rPr lang="nl-BE" err="1"/>
              <a:t>Subtitle</a:t>
            </a:r>
            <a:endParaRPr lang="nl-BE"/>
          </a:p>
        </p:txBody>
      </p:sp>
      <p:sp>
        <p:nvSpPr>
          <p:cNvPr id="25" name="Tijdelijke aanduiding voor tekst 32">
            <a:extLst>
              <a:ext uri="{FF2B5EF4-FFF2-40B4-BE49-F238E27FC236}">
                <a16:creationId xmlns:a16="http://schemas.microsoft.com/office/drawing/2014/main" id="{CB788083-CA0D-D24B-8B18-9F58675CCEE8}"/>
              </a:ext>
            </a:extLst>
          </p:cNvPr>
          <p:cNvSpPr>
            <a:spLocks noGrp="1"/>
          </p:cNvSpPr>
          <p:nvPr>
            <p:ph type="body" sz="quarter" idx="13" hasCustomPrompt="1"/>
          </p:nvPr>
        </p:nvSpPr>
        <p:spPr>
          <a:xfrm>
            <a:off x="3892760" y="5871600"/>
            <a:ext cx="4406400" cy="352800"/>
          </a:xfrm>
          <a:prstGeom prst="rect">
            <a:avLst/>
          </a:prstGeom>
        </p:spPr>
        <p:txBody>
          <a:bodyPr anchor="ctr">
            <a:noAutofit/>
          </a:bodyPr>
          <a:lstStyle>
            <a:lvl1pPr marL="0" indent="0" algn="ctr">
              <a:buNone/>
              <a:defRPr sz="1800" b="0" i="0">
                <a:solidFill>
                  <a:schemeClr val="accent2"/>
                </a:solidFill>
                <a:latin typeface="Calibri" panose="020F0502020204030204" pitchFamily="34" charset="0"/>
                <a:cs typeface="Calibri" panose="020F0502020204030204" pitchFamily="34" charset="0"/>
              </a:defRPr>
            </a:lvl1pPr>
          </a:lstStyle>
          <a:p>
            <a:pPr lvl="0"/>
            <a:r>
              <a:rPr lang="nl-BE"/>
              <a:t>Speakers</a:t>
            </a:r>
          </a:p>
        </p:txBody>
      </p:sp>
      <p:sp>
        <p:nvSpPr>
          <p:cNvPr id="9" name="Tijdelijke aanduiding voor tekst 32">
            <a:extLst>
              <a:ext uri="{FF2B5EF4-FFF2-40B4-BE49-F238E27FC236}">
                <a16:creationId xmlns:a16="http://schemas.microsoft.com/office/drawing/2014/main" id="{7024A828-DDA5-D64F-BDF2-3A4452BAEF43}"/>
              </a:ext>
            </a:extLst>
          </p:cNvPr>
          <p:cNvSpPr>
            <a:spLocks noGrp="1"/>
          </p:cNvSpPr>
          <p:nvPr>
            <p:ph type="body" sz="quarter" idx="14" hasCustomPrompt="1"/>
          </p:nvPr>
        </p:nvSpPr>
        <p:spPr>
          <a:xfrm>
            <a:off x="8368937" y="5871600"/>
            <a:ext cx="1627457" cy="352800"/>
          </a:xfrm>
          <a:prstGeom prst="rect">
            <a:avLst/>
          </a:prstGeom>
        </p:spPr>
        <p:txBody>
          <a:bodyPr>
            <a:noAutofit/>
          </a:bodyPr>
          <a:lstStyle>
            <a:lvl1pPr marL="0" indent="0" algn="r">
              <a:buNone/>
              <a:defRPr sz="1800" b="0" i="0">
                <a:solidFill>
                  <a:schemeClr val="accent2"/>
                </a:solidFill>
                <a:latin typeface="Calibri" panose="020F0502020204030204" pitchFamily="34" charset="0"/>
                <a:cs typeface="Calibri" panose="020F0502020204030204" pitchFamily="34" charset="0"/>
              </a:defRPr>
            </a:lvl1pPr>
          </a:lstStyle>
          <a:p>
            <a:pPr lvl="0"/>
            <a:r>
              <a:rPr lang="nl-BE"/>
              <a:t>Date</a:t>
            </a:r>
          </a:p>
        </p:txBody>
      </p:sp>
    </p:spTree>
    <p:extLst>
      <p:ext uri="{BB962C8B-B14F-4D97-AF65-F5344CB8AC3E}">
        <p14:creationId xmlns:p14="http://schemas.microsoft.com/office/powerpoint/2010/main" val="31773587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Object + Title + Text">
    <p:bg>
      <p:bgPr>
        <a:solidFill>
          <a:schemeClr val="tx2"/>
        </a:solidFill>
        <a:effectLst/>
      </p:bgPr>
    </p:bg>
    <p:spTree>
      <p:nvGrpSpPr>
        <p:cNvPr id="1" name=""/>
        <p:cNvGrpSpPr/>
        <p:nvPr/>
      </p:nvGrpSpPr>
      <p:grpSpPr>
        <a:xfrm>
          <a:off x="0" y="0"/>
          <a:ext cx="0" cy="0"/>
          <a:chOff x="0" y="0"/>
          <a:chExt cx="0" cy="0"/>
        </a:xfrm>
      </p:grpSpPr>
      <p:sp>
        <p:nvSpPr>
          <p:cNvPr id="8" name="Text Placeholder 2"/>
          <p:cNvSpPr>
            <a:spLocks noGrp="1"/>
          </p:cNvSpPr>
          <p:nvPr>
            <p:ph type="body" sz="quarter" idx="20"/>
          </p:nvPr>
        </p:nvSpPr>
        <p:spPr>
          <a:xfrm>
            <a:off x="6378844" y="1786070"/>
            <a:ext cx="5146585" cy="4512179"/>
          </a:xfrm>
          <a:prstGeom prst="rect">
            <a:avLst/>
          </a:prstGeom>
        </p:spPr>
        <p:txBody>
          <a:bodyPr/>
          <a:lstStyle>
            <a:lvl1pPr marL="0" indent="0">
              <a:lnSpc>
                <a:spcPct val="100000"/>
              </a:lnSpc>
              <a:buNone/>
              <a:defRPr sz="2400">
                <a:latin typeface="Calibri" panose="020F0502020204030204" pitchFamily="34" charset="0"/>
                <a:cs typeface="Calibri" panose="020F0502020204030204" pitchFamily="34" charset="0"/>
              </a:defRPr>
            </a:lvl1pPr>
            <a:lvl2pPr marL="265113" indent="-228600">
              <a:lnSpc>
                <a:spcPct val="100000"/>
              </a:lnSpc>
              <a:buClr>
                <a:srgbClr val="00B0F0"/>
              </a:buClr>
              <a:defRPr sz="2400">
                <a:latin typeface="Calibri" panose="020F0502020204030204" pitchFamily="34" charset="0"/>
                <a:cs typeface="Calibri" panose="020F0502020204030204" pitchFamily="34" charset="0"/>
              </a:defRPr>
            </a:lvl2pPr>
            <a:lvl3pPr marL="623888" indent="-228600">
              <a:lnSpc>
                <a:spcPct val="100000"/>
              </a:lnSpc>
              <a:buClr>
                <a:srgbClr val="00B0F0"/>
              </a:buClr>
              <a:buFont typeface="Calibri Light" panose="020F0302020204030204" pitchFamily="34" charset="0"/>
              <a:buChar char="̶"/>
              <a:defRPr sz="2400">
                <a:latin typeface="Calibri" panose="020F0502020204030204" pitchFamily="34" charset="0"/>
                <a:cs typeface="Calibri" panose="020F0502020204030204" pitchFamily="34" charset="0"/>
              </a:defRPr>
            </a:lvl3pPr>
            <a:lvl4pPr marL="896938" indent="-228600">
              <a:lnSpc>
                <a:spcPct val="100000"/>
              </a:lnSpc>
              <a:buClr>
                <a:srgbClr val="00B0F0"/>
              </a:buClr>
              <a:buFont typeface="Courier New" panose="02070309020205020404" pitchFamily="49" charset="0"/>
              <a:buChar char="o"/>
              <a:defRPr sz="2400">
                <a:latin typeface="Calibri" panose="020F0502020204030204" pitchFamily="34" charset="0"/>
                <a:cs typeface="Calibri" panose="020F0502020204030204" pitchFamily="34" charset="0"/>
              </a:defRPr>
            </a:lvl4pPr>
            <a:lvl5pPr>
              <a:defRPr sz="2400">
                <a:latin typeface="Calibri Light" panose="020F0302020204030204" pitchFamily="34" charset="0"/>
                <a:cs typeface="Calibri Light" panose="020F03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11" name="Content Placeholder 17">
            <a:extLst>
              <a:ext uri="{FF2B5EF4-FFF2-40B4-BE49-F238E27FC236}">
                <a16:creationId xmlns:a16="http://schemas.microsoft.com/office/drawing/2014/main" id="{A4850083-8533-5542-929E-63A9BABBC85D}"/>
              </a:ext>
            </a:extLst>
          </p:cNvPr>
          <p:cNvSpPr>
            <a:spLocks noGrp="1"/>
          </p:cNvSpPr>
          <p:nvPr>
            <p:ph sz="quarter" idx="13"/>
          </p:nvPr>
        </p:nvSpPr>
        <p:spPr>
          <a:xfrm>
            <a:off x="766763" y="845232"/>
            <a:ext cx="4726425" cy="5576836"/>
          </a:xfrm>
          <a:prstGeom prst="rect">
            <a:avLst/>
          </a:prstGeom>
          <a:solidFill>
            <a:schemeClr val="bg1">
              <a:lumMod val="95000"/>
            </a:schemeClr>
          </a:solidFill>
        </p:spPr>
        <p:txBody>
          <a:bodyPr/>
          <a:lstStyle>
            <a:lvl1pPr marL="0" indent="0">
              <a:buNone/>
              <a:defRPr/>
            </a:lvl1pPr>
          </a:lstStyle>
          <a:p>
            <a:pPr lvl="0"/>
            <a:endParaRPr lang="en-US"/>
          </a:p>
        </p:txBody>
      </p:sp>
      <p:sp>
        <p:nvSpPr>
          <p:cNvPr id="10" name="Tijdelijke aanduiding voor dianummer 5">
            <a:extLst>
              <a:ext uri="{FF2B5EF4-FFF2-40B4-BE49-F238E27FC236}">
                <a16:creationId xmlns:a16="http://schemas.microsoft.com/office/drawing/2014/main" id="{A07981A4-B8D1-144A-91E1-9E6707E1888A}"/>
              </a:ext>
            </a:extLst>
          </p:cNvPr>
          <p:cNvSpPr>
            <a:spLocks noGrp="1"/>
          </p:cNvSpPr>
          <p:nvPr>
            <p:ph type="sldNum" sz="quarter" idx="4"/>
          </p:nvPr>
        </p:nvSpPr>
        <p:spPr>
          <a:xfrm>
            <a:off x="11464965" y="6492875"/>
            <a:ext cx="565240" cy="365125"/>
          </a:xfrm>
          <a:prstGeom prst="rect">
            <a:avLst/>
          </a:prstGeom>
        </p:spPr>
        <p:txBody>
          <a:bodyPr vert="horz" lIns="91440" tIns="45720" rIns="91440" bIns="45720" rtlCol="0" anchor="ctr"/>
          <a:lstStyle>
            <a:lvl1pPr algn="l">
              <a:defRPr sz="1300" b="0" i="0">
                <a:solidFill>
                  <a:schemeClr val="accent2"/>
                </a:solidFill>
                <a:latin typeface="Calibri Light" panose="020F0302020204030204" pitchFamily="34" charset="0"/>
                <a:cs typeface="Calibri Light" panose="020F0302020204030204" pitchFamily="34" charset="0"/>
              </a:defRPr>
            </a:lvl1pPr>
          </a:lstStyle>
          <a:p>
            <a:fld id="{070B80B4-B953-6547-A044-6E303DFD4AF3}" type="slidenum">
              <a:rPr lang="nl-BE" smtClean="0"/>
              <a:pPr/>
              <a:t>‹N°›</a:t>
            </a:fld>
            <a:endParaRPr lang="nl-BE"/>
          </a:p>
        </p:txBody>
      </p:sp>
      <p:sp>
        <p:nvSpPr>
          <p:cNvPr id="14" name="Text Placeholder 2"/>
          <p:cNvSpPr>
            <a:spLocks noGrp="1"/>
          </p:cNvSpPr>
          <p:nvPr>
            <p:ph type="body" sz="quarter" idx="18" hasCustomPrompt="1"/>
          </p:nvPr>
        </p:nvSpPr>
        <p:spPr>
          <a:xfrm>
            <a:off x="9673617" y="154522"/>
            <a:ext cx="2237174" cy="360363"/>
          </a:xfrm>
          <a:prstGeom prst="rect">
            <a:avLst/>
          </a:prstGeom>
        </p:spPr>
        <p:txBody>
          <a:bodyPr/>
          <a:lstStyle>
            <a:lvl1pPr marL="0" indent="0" algn="r">
              <a:buNone/>
              <a:defRPr sz="1600" baseline="0">
                <a:solidFill>
                  <a:schemeClr val="accent2"/>
                </a:solidFill>
                <a:latin typeface="Calibri" panose="020F0502020204030204" pitchFamily="34" charset="0"/>
                <a:cs typeface="Calibri" panose="020F0502020204030204" pitchFamily="34" charset="0"/>
              </a:defRPr>
            </a:lvl1pPr>
          </a:lstStyle>
          <a:p>
            <a:pPr lvl="0"/>
            <a:r>
              <a:rPr lang="en-US"/>
              <a:t>1. Chapter title</a:t>
            </a:r>
            <a:endParaRPr lang="en-GB"/>
          </a:p>
        </p:txBody>
      </p:sp>
      <p:sp>
        <p:nvSpPr>
          <p:cNvPr id="9" name="Text Placeholder 13">
            <a:extLst>
              <a:ext uri="{FF2B5EF4-FFF2-40B4-BE49-F238E27FC236}">
                <a16:creationId xmlns:a16="http://schemas.microsoft.com/office/drawing/2014/main" id="{BFBC100F-BA8E-FA44-81D9-DCCFC96E831D}"/>
              </a:ext>
            </a:extLst>
          </p:cNvPr>
          <p:cNvSpPr>
            <a:spLocks noGrp="1"/>
          </p:cNvSpPr>
          <p:nvPr>
            <p:ph type="body" sz="quarter" idx="21" hasCustomPrompt="1"/>
          </p:nvPr>
        </p:nvSpPr>
        <p:spPr>
          <a:xfrm>
            <a:off x="6378844" y="845232"/>
            <a:ext cx="5146585" cy="478554"/>
          </a:xfrm>
          <a:prstGeom prst="rect">
            <a:avLst/>
          </a:prstGeom>
        </p:spPr>
        <p:txBody>
          <a:bodyPr anchor="t" anchorCtr="0"/>
          <a:lstStyle>
            <a:lvl1pPr marL="0" indent="0" algn="l">
              <a:buNone/>
              <a:defRPr sz="3600" b="1" i="0">
                <a:solidFill>
                  <a:schemeClr val="accent2"/>
                </a:solidFill>
                <a:latin typeface="Calibri" panose="020F0502020204030204" pitchFamily="34" charset="0"/>
                <a:cs typeface="Calibri" panose="020F0502020204030204" pitchFamily="34" charset="0"/>
              </a:defRPr>
            </a:lvl1pPr>
            <a:lvl2pPr marL="457200" indent="0">
              <a:buNone/>
              <a:defRPr/>
            </a:lvl2pPr>
          </a:lstStyle>
          <a:p>
            <a:pPr lvl="0"/>
            <a:r>
              <a:rPr lang="en-US"/>
              <a:t>Title Slide Left Align</a:t>
            </a:r>
          </a:p>
        </p:txBody>
      </p:sp>
    </p:spTree>
    <p:extLst>
      <p:ext uri="{BB962C8B-B14F-4D97-AF65-F5344CB8AC3E}">
        <p14:creationId xmlns:p14="http://schemas.microsoft.com/office/powerpoint/2010/main" val="36662792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483" userDrawn="1">
          <p15:clr>
            <a:srgbClr val="FBAE40"/>
          </p15:clr>
        </p15:guide>
        <p15:guide id="3" pos="7265"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Object + Title + Text 2">
    <p:bg>
      <p:bgPr>
        <a:solidFill>
          <a:schemeClr val="tx2"/>
        </a:solidFill>
        <a:effectLst/>
      </p:bgPr>
    </p:bg>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841D8F43-F467-6241-A72E-B8BAA3607734}"/>
              </a:ext>
            </a:extLst>
          </p:cNvPr>
          <p:cNvSpPr>
            <a:spLocks noGrp="1"/>
          </p:cNvSpPr>
          <p:nvPr>
            <p:ph sz="quarter" idx="16"/>
          </p:nvPr>
        </p:nvSpPr>
        <p:spPr>
          <a:xfrm>
            <a:off x="0" y="448921"/>
            <a:ext cx="5653088" cy="6409079"/>
          </a:xfrm>
          <a:prstGeom prst="rect">
            <a:avLst/>
          </a:prstGeom>
          <a:solidFill>
            <a:schemeClr val="bg1">
              <a:lumMod val="95000"/>
            </a:schemeClr>
          </a:solidFill>
        </p:spPr>
        <p:txBody>
          <a:bodyPr/>
          <a:lstStyle>
            <a:lvl1pPr marL="0" indent="0">
              <a:buNone/>
              <a:defRPr/>
            </a:lvl1pPr>
          </a:lstStyle>
          <a:p>
            <a:pPr lvl="0"/>
            <a:endParaRPr lang="en-US"/>
          </a:p>
        </p:txBody>
      </p:sp>
      <p:sp>
        <p:nvSpPr>
          <p:cNvPr id="12" name="Tijdelijke aanduiding voor dianummer 5">
            <a:extLst>
              <a:ext uri="{FF2B5EF4-FFF2-40B4-BE49-F238E27FC236}">
                <a16:creationId xmlns:a16="http://schemas.microsoft.com/office/drawing/2014/main" id="{F0E76C92-10B1-5746-8A5B-50335A73238C}"/>
              </a:ext>
            </a:extLst>
          </p:cNvPr>
          <p:cNvSpPr>
            <a:spLocks noGrp="1"/>
          </p:cNvSpPr>
          <p:nvPr>
            <p:ph type="sldNum" sz="quarter" idx="4"/>
          </p:nvPr>
        </p:nvSpPr>
        <p:spPr>
          <a:xfrm>
            <a:off x="11464965" y="6492875"/>
            <a:ext cx="565240" cy="365125"/>
          </a:xfrm>
          <a:prstGeom prst="rect">
            <a:avLst/>
          </a:prstGeom>
        </p:spPr>
        <p:txBody>
          <a:bodyPr vert="horz" lIns="91440" tIns="45720" rIns="91440" bIns="45720" rtlCol="0" anchor="ctr"/>
          <a:lstStyle>
            <a:lvl1pPr algn="l">
              <a:defRPr sz="1300" b="0" i="0">
                <a:solidFill>
                  <a:schemeClr val="accent2"/>
                </a:solidFill>
                <a:latin typeface="Calibri Light" panose="020F0302020204030204" pitchFamily="34" charset="0"/>
                <a:cs typeface="Calibri Light" panose="020F0302020204030204" pitchFamily="34" charset="0"/>
              </a:defRPr>
            </a:lvl1pPr>
          </a:lstStyle>
          <a:p>
            <a:fld id="{070B80B4-B953-6547-A044-6E303DFD4AF3}" type="slidenum">
              <a:rPr lang="nl-BE" smtClean="0"/>
              <a:pPr/>
              <a:t>‹N°›</a:t>
            </a:fld>
            <a:endParaRPr lang="nl-BE"/>
          </a:p>
        </p:txBody>
      </p:sp>
      <p:pic>
        <p:nvPicPr>
          <p:cNvPr id="8" name="Afbeelding 1">
            <a:extLst>
              <a:ext uri="{FF2B5EF4-FFF2-40B4-BE49-F238E27FC236}">
                <a16:creationId xmlns:a16="http://schemas.microsoft.com/office/drawing/2014/main" id="{9FE3A4A6-650B-AF4D-A7C7-2D539184454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360000" cy="360000"/>
          </a:xfrm>
          <a:prstGeom prst="rect">
            <a:avLst/>
          </a:prstGeom>
        </p:spPr>
      </p:pic>
      <p:sp>
        <p:nvSpPr>
          <p:cNvPr id="15" name="Text Placeholder 2"/>
          <p:cNvSpPr>
            <a:spLocks noGrp="1"/>
          </p:cNvSpPr>
          <p:nvPr>
            <p:ph type="body" sz="quarter" idx="18" hasCustomPrompt="1"/>
          </p:nvPr>
        </p:nvSpPr>
        <p:spPr>
          <a:xfrm>
            <a:off x="9673617" y="154522"/>
            <a:ext cx="2237174" cy="360363"/>
          </a:xfrm>
          <a:prstGeom prst="rect">
            <a:avLst/>
          </a:prstGeom>
        </p:spPr>
        <p:txBody>
          <a:bodyPr/>
          <a:lstStyle>
            <a:lvl1pPr marL="0" indent="0" algn="r">
              <a:buNone/>
              <a:defRPr sz="1600" baseline="0">
                <a:solidFill>
                  <a:schemeClr val="accent2"/>
                </a:solidFill>
                <a:latin typeface="Calibri" panose="020F0502020204030204" pitchFamily="34" charset="0"/>
                <a:cs typeface="Calibri" panose="020F0502020204030204" pitchFamily="34" charset="0"/>
              </a:defRPr>
            </a:lvl1pPr>
          </a:lstStyle>
          <a:p>
            <a:pPr lvl="0"/>
            <a:r>
              <a:rPr lang="en-US"/>
              <a:t>1. Chapter title</a:t>
            </a:r>
            <a:endParaRPr lang="en-GB"/>
          </a:p>
        </p:txBody>
      </p:sp>
      <p:sp>
        <p:nvSpPr>
          <p:cNvPr id="10" name="Text Placeholder 2"/>
          <p:cNvSpPr>
            <a:spLocks noGrp="1"/>
          </p:cNvSpPr>
          <p:nvPr>
            <p:ph type="body" sz="quarter" idx="20"/>
          </p:nvPr>
        </p:nvSpPr>
        <p:spPr>
          <a:xfrm>
            <a:off x="6378844" y="1786071"/>
            <a:ext cx="5146585" cy="3987420"/>
          </a:xfrm>
          <a:prstGeom prst="rect">
            <a:avLst/>
          </a:prstGeom>
        </p:spPr>
        <p:txBody>
          <a:bodyPr/>
          <a:lstStyle>
            <a:lvl1pPr marL="0" indent="0">
              <a:lnSpc>
                <a:spcPct val="100000"/>
              </a:lnSpc>
              <a:buNone/>
              <a:defRPr sz="2400">
                <a:latin typeface="Calibri" panose="020F0502020204030204" pitchFamily="34" charset="0"/>
                <a:cs typeface="Calibri" panose="020F0502020204030204" pitchFamily="34" charset="0"/>
              </a:defRPr>
            </a:lvl1pPr>
            <a:lvl2pPr marL="265113" indent="-228600">
              <a:lnSpc>
                <a:spcPct val="100000"/>
              </a:lnSpc>
              <a:buClr>
                <a:srgbClr val="00B0F0"/>
              </a:buClr>
              <a:defRPr sz="2400">
                <a:latin typeface="Calibri" panose="020F0502020204030204" pitchFamily="34" charset="0"/>
                <a:cs typeface="Calibri" panose="020F0502020204030204" pitchFamily="34" charset="0"/>
              </a:defRPr>
            </a:lvl2pPr>
            <a:lvl3pPr marL="623888" indent="-228600">
              <a:lnSpc>
                <a:spcPct val="100000"/>
              </a:lnSpc>
              <a:buClr>
                <a:srgbClr val="00B0F0"/>
              </a:buClr>
              <a:buFont typeface="Calibri Light" panose="020F0302020204030204" pitchFamily="34" charset="0"/>
              <a:buChar char="̶"/>
              <a:defRPr sz="2400">
                <a:latin typeface="Calibri" panose="020F0502020204030204" pitchFamily="34" charset="0"/>
                <a:cs typeface="Calibri" panose="020F0502020204030204" pitchFamily="34" charset="0"/>
              </a:defRPr>
            </a:lvl3pPr>
            <a:lvl4pPr marL="896938" indent="-228600">
              <a:lnSpc>
                <a:spcPct val="100000"/>
              </a:lnSpc>
              <a:buClr>
                <a:srgbClr val="00B0F0"/>
              </a:buClr>
              <a:buFont typeface="Courier New" panose="02070309020205020404" pitchFamily="49" charset="0"/>
              <a:buChar char="o"/>
              <a:defRPr sz="2400">
                <a:latin typeface="Calibri" panose="020F0502020204030204" pitchFamily="34" charset="0"/>
                <a:cs typeface="Calibri" panose="020F0502020204030204" pitchFamily="34" charset="0"/>
              </a:defRPr>
            </a:lvl4pPr>
            <a:lvl5pPr>
              <a:defRPr sz="2400">
                <a:latin typeface="Calibri Light" panose="020F0302020204030204" pitchFamily="34" charset="0"/>
                <a:cs typeface="Calibri Light" panose="020F03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13" name="Text Placeholder 13">
            <a:extLst>
              <a:ext uri="{FF2B5EF4-FFF2-40B4-BE49-F238E27FC236}">
                <a16:creationId xmlns:a16="http://schemas.microsoft.com/office/drawing/2014/main" id="{BFBC100F-BA8E-FA44-81D9-DCCFC96E831D}"/>
              </a:ext>
            </a:extLst>
          </p:cNvPr>
          <p:cNvSpPr>
            <a:spLocks noGrp="1"/>
          </p:cNvSpPr>
          <p:nvPr>
            <p:ph type="body" sz="quarter" idx="21" hasCustomPrompt="1"/>
          </p:nvPr>
        </p:nvSpPr>
        <p:spPr>
          <a:xfrm>
            <a:off x="6378844" y="845232"/>
            <a:ext cx="5146585" cy="478554"/>
          </a:xfrm>
          <a:prstGeom prst="rect">
            <a:avLst/>
          </a:prstGeom>
        </p:spPr>
        <p:txBody>
          <a:bodyPr anchor="t" anchorCtr="0"/>
          <a:lstStyle>
            <a:lvl1pPr marL="0" indent="0" algn="l">
              <a:buNone/>
              <a:defRPr sz="3600" b="1" i="0">
                <a:solidFill>
                  <a:schemeClr val="accent2"/>
                </a:solidFill>
                <a:latin typeface="Calibri" panose="020F0502020204030204" pitchFamily="34" charset="0"/>
                <a:cs typeface="Calibri" panose="020F0502020204030204" pitchFamily="34" charset="0"/>
              </a:defRPr>
            </a:lvl1pPr>
            <a:lvl2pPr marL="457200" indent="0">
              <a:buNone/>
              <a:defRPr/>
            </a:lvl2pPr>
          </a:lstStyle>
          <a:p>
            <a:pPr lvl="0"/>
            <a:r>
              <a:rPr lang="en-US"/>
              <a:t>Title Slide Left Align</a:t>
            </a:r>
          </a:p>
        </p:txBody>
      </p:sp>
    </p:spTree>
    <p:extLst>
      <p:ext uri="{BB962C8B-B14F-4D97-AF65-F5344CB8AC3E}">
        <p14:creationId xmlns:p14="http://schemas.microsoft.com/office/powerpoint/2010/main" val="5380714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 Text + Object">
    <p:bg>
      <p:bgPr>
        <a:solidFill>
          <a:schemeClr val="tx2"/>
        </a:solidFill>
        <a:effectLst/>
      </p:bgPr>
    </p:bg>
    <p:spTree>
      <p:nvGrpSpPr>
        <p:cNvPr id="1" name=""/>
        <p:cNvGrpSpPr/>
        <p:nvPr/>
      </p:nvGrpSpPr>
      <p:grpSpPr>
        <a:xfrm>
          <a:off x="0" y="0"/>
          <a:ext cx="0" cy="0"/>
          <a:chOff x="0" y="0"/>
          <a:chExt cx="0" cy="0"/>
        </a:xfrm>
      </p:grpSpPr>
      <p:sp>
        <p:nvSpPr>
          <p:cNvPr id="8" name="Text Placeholder 2"/>
          <p:cNvSpPr>
            <a:spLocks noGrp="1"/>
          </p:cNvSpPr>
          <p:nvPr>
            <p:ph type="body" sz="quarter" idx="20"/>
          </p:nvPr>
        </p:nvSpPr>
        <p:spPr>
          <a:xfrm>
            <a:off x="766763" y="1786070"/>
            <a:ext cx="5146585" cy="4520725"/>
          </a:xfrm>
          <a:prstGeom prst="rect">
            <a:avLst/>
          </a:prstGeom>
        </p:spPr>
        <p:txBody>
          <a:bodyPr/>
          <a:lstStyle>
            <a:lvl1pPr marL="0" indent="0">
              <a:lnSpc>
                <a:spcPct val="100000"/>
              </a:lnSpc>
              <a:buNone/>
              <a:defRPr sz="2400">
                <a:latin typeface="Calibri" panose="020F0502020204030204" pitchFamily="34" charset="0"/>
                <a:cs typeface="Calibri" panose="020F0502020204030204" pitchFamily="34" charset="0"/>
              </a:defRPr>
            </a:lvl1pPr>
            <a:lvl2pPr marL="265113" indent="-228600">
              <a:lnSpc>
                <a:spcPct val="100000"/>
              </a:lnSpc>
              <a:buClr>
                <a:srgbClr val="00B0F0"/>
              </a:buClr>
              <a:defRPr sz="2400">
                <a:latin typeface="Calibri" panose="020F0502020204030204" pitchFamily="34" charset="0"/>
                <a:cs typeface="Calibri" panose="020F0502020204030204" pitchFamily="34" charset="0"/>
              </a:defRPr>
            </a:lvl2pPr>
            <a:lvl3pPr marL="623888" indent="-228600">
              <a:lnSpc>
                <a:spcPct val="100000"/>
              </a:lnSpc>
              <a:buClr>
                <a:srgbClr val="00B0F0"/>
              </a:buClr>
              <a:buFont typeface="Calibri Light" panose="020F0302020204030204" pitchFamily="34" charset="0"/>
              <a:buChar char="̶"/>
              <a:defRPr sz="2400">
                <a:latin typeface="Calibri" panose="020F0502020204030204" pitchFamily="34" charset="0"/>
                <a:cs typeface="Calibri" panose="020F0502020204030204" pitchFamily="34" charset="0"/>
              </a:defRPr>
            </a:lvl3pPr>
            <a:lvl4pPr marL="896938" indent="-228600">
              <a:lnSpc>
                <a:spcPct val="100000"/>
              </a:lnSpc>
              <a:buClr>
                <a:srgbClr val="00B0F0"/>
              </a:buClr>
              <a:buFont typeface="Courier New" panose="02070309020205020404" pitchFamily="49" charset="0"/>
              <a:buChar char="o"/>
              <a:defRPr sz="2400">
                <a:latin typeface="Calibri" panose="020F0502020204030204" pitchFamily="34" charset="0"/>
                <a:cs typeface="Calibri" panose="020F0502020204030204" pitchFamily="34" charset="0"/>
              </a:defRPr>
            </a:lvl4pPr>
            <a:lvl5pPr>
              <a:defRPr sz="2400">
                <a:latin typeface="Calibri Light" panose="020F0302020204030204" pitchFamily="34" charset="0"/>
                <a:cs typeface="Calibri Light" panose="020F03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11" name="Content Placeholder 17">
            <a:extLst>
              <a:ext uri="{FF2B5EF4-FFF2-40B4-BE49-F238E27FC236}">
                <a16:creationId xmlns:a16="http://schemas.microsoft.com/office/drawing/2014/main" id="{A4850083-8533-5542-929E-63A9BABBC85D}"/>
              </a:ext>
            </a:extLst>
          </p:cNvPr>
          <p:cNvSpPr>
            <a:spLocks noGrp="1"/>
          </p:cNvSpPr>
          <p:nvPr>
            <p:ph sz="quarter" idx="13"/>
          </p:nvPr>
        </p:nvSpPr>
        <p:spPr>
          <a:xfrm>
            <a:off x="6806763" y="845232"/>
            <a:ext cx="4726425" cy="5587398"/>
          </a:xfrm>
          <a:prstGeom prst="rect">
            <a:avLst/>
          </a:prstGeom>
          <a:solidFill>
            <a:schemeClr val="bg1">
              <a:lumMod val="95000"/>
            </a:schemeClr>
          </a:solidFill>
        </p:spPr>
        <p:txBody>
          <a:bodyPr/>
          <a:lstStyle>
            <a:lvl1pPr marL="0" indent="0">
              <a:buNone/>
              <a:defRPr/>
            </a:lvl1pPr>
          </a:lstStyle>
          <a:p>
            <a:pPr lvl="0"/>
            <a:endParaRPr lang="en-US"/>
          </a:p>
        </p:txBody>
      </p:sp>
      <p:sp>
        <p:nvSpPr>
          <p:cNvPr id="10" name="Tijdelijke aanduiding voor dianummer 5">
            <a:extLst>
              <a:ext uri="{FF2B5EF4-FFF2-40B4-BE49-F238E27FC236}">
                <a16:creationId xmlns:a16="http://schemas.microsoft.com/office/drawing/2014/main" id="{A07981A4-B8D1-144A-91E1-9E6707E1888A}"/>
              </a:ext>
            </a:extLst>
          </p:cNvPr>
          <p:cNvSpPr>
            <a:spLocks noGrp="1"/>
          </p:cNvSpPr>
          <p:nvPr>
            <p:ph type="sldNum" sz="quarter" idx="4"/>
          </p:nvPr>
        </p:nvSpPr>
        <p:spPr>
          <a:xfrm>
            <a:off x="11464965" y="6492875"/>
            <a:ext cx="565240" cy="365125"/>
          </a:xfrm>
          <a:prstGeom prst="rect">
            <a:avLst/>
          </a:prstGeom>
        </p:spPr>
        <p:txBody>
          <a:bodyPr vert="horz" lIns="91440" tIns="45720" rIns="91440" bIns="45720" rtlCol="0" anchor="ctr"/>
          <a:lstStyle>
            <a:lvl1pPr algn="l">
              <a:defRPr sz="1300" b="0" i="0">
                <a:solidFill>
                  <a:schemeClr val="accent2"/>
                </a:solidFill>
                <a:latin typeface="Calibri Light" panose="020F0302020204030204" pitchFamily="34" charset="0"/>
                <a:cs typeface="Calibri Light" panose="020F0302020204030204" pitchFamily="34" charset="0"/>
              </a:defRPr>
            </a:lvl1pPr>
          </a:lstStyle>
          <a:p>
            <a:fld id="{070B80B4-B953-6547-A044-6E303DFD4AF3}" type="slidenum">
              <a:rPr lang="nl-BE" smtClean="0"/>
              <a:pPr/>
              <a:t>‹N°›</a:t>
            </a:fld>
            <a:endParaRPr lang="nl-BE"/>
          </a:p>
        </p:txBody>
      </p:sp>
      <p:sp>
        <p:nvSpPr>
          <p:cNvPr id="14" name="Text Placeholder 2"/>
          <p:cNvSpPr>
            <a:spLocks noGrp="1"/>
          </p:cNvSpPr>
          <p:nvPr>
            <p:ph type="body" sz="quarter" idx="18" hasCustomPrompt="1"/>
          </p:nvPr>
        </p:nvSpPr>
        <p:spPr>
          <a:xfrm>
            <a:off x="9673617" y="154522"/>
            <a:ext cx="2237174" cy="360363"/>
          </a:xfrm>
          <a:prstGeom prst="rect">
            <a:avLst/>
          </a:prstGeom>
        </p:spPr>
        <p:txBody>
          <a:bodyPr/>
          <a:lstStyle>
            <a:lvl1pPr marL="0" indent="0" algn="r">
              <a:buNone/>
              <a:defRPr sz="1600" baseline="0">
                <a:solidFill>
                  <a:schemeClr val="accent2"/>
                </a:solidFill>
                <a:latin typeface="Calibri" panose="020F0502020204030204" pitchFamily="34" charset="0"/>
                <a:cs typeface="Calibri" panose="020F0502020204030204" pitchFamily="34" charset="0"/>
              </a:defRPr>
            </a:lvl1pPr>
          </a:lstStyle>
          <a:p>
            <a:pPr lvl="0"/>
            <a:r>
              <a:rPr lang="en-US"/>
              <a:t>1. Chapter title</a:t>
            </a:r>
            <a:endParaRPr lang="en-GB"/>
          </a:p>
        </p:txBody>
      </p:sp>
      <p:sp>
        <p:nvSpPr>
          <p:cNvPr id="9" name="Text Placeholder 13">
            <a:extLst>
              <a:ext uri="{FF2B5EF4-FFF2-40B4-BE49-F238E27FC236}">
                <a16:creationId xmlns:a16="http://schemas.microsoft.com/office/drawing/2014/main" id="{BFBC100F-BA8E-FA44-81D9-DCCFC96E831D}"/>
              </a:ext>
            </a:extLst>
          </p:cNvPr>
          <p:cNvSpPr>
            <a:spLocks noGrp="1"/>
          </p:cNvSpPr>
          <p:nvPr>
            <p:ph type="body" sz="quarter" idx="21" hasCustomPrompt="1"/>
          </p:nvPr>
        </p:nvSpPr>
        <p:spPr>
          <a:xfrm>
            <a:off x="766763" y="845232"/>
            <a:ext cx="5146585" cy="478554"/>
          </a:xfrm>
          <a:prstGeom prst="rect">
            <a:avLst/>
          </a:prstGeom>
        </p:spPr>
        <p:txBody>
          <a:bodyPr anchor="t" anchorCtr="0"/>
          <a:lstStyle>
            <a:lvl1pPr marL="0" indent="0" algn="l">
              <a:buNone/>
              <a:defRPr sz="3600" b="1" i="0">
                <a:solidFill>
                  <a:schemeClr val="accent2"/>
                </a:solidFill>
                <a:latin typeface="Calibri" panose="020F0502020204030204" pitchFamily="34" charset="0"/>
                <a:cs typeface="Calibri" panose="020F0502020204030204" pitchFamily="34" charset="0"/>
              </a:defRPr>
            </a:lvl1pPr>
            <a:lvl2pPr marL="457200" indent="0">
              <a:buNone/>
              <a:defRPr/>
            </a:lvl2pPr>
          </a:lstStyle>
          <a:p>
            <a:pPr lvl="0"/>
            <a:r>
              <a:rPr lang="en-US"/>
              <a:t>Title Slide Left Align</a:t>
            </a:r>
          </a:p>
        </p:txBody>
      </p:sp>
    </p:spTree>
    <p:extLst>
      <p:ext uri="{BB962C8B-B14F-4D97-AF65-F5344CB8AC3E}">
        <p14:creationId xmlns:p14="http://schemas.microsoft.com/office/powerpoint/2010/main" val="3053879384"/>
      </p:ext>
    </p:extLst>
  </p:cSld>
  <p:clrMapOvr>
    <a:masterClrMapping/>
  </p:clrMapOvr>
  <p:extLst>
    <p:ext uri="{DCECCB84-F9BA-43D5-87BE-67443E8EF086}">
      <p15:sldGuideLst xmlns:p15="http://schemas.microsoft.com/office/powerpoint/2012/main">
        <p15:guide id="1" orient="horz" pos="2160">
          <p15:clr>
            <a:srgbClr val="FBAE40"/>
          </p15:clr>
        </p15:guide>
        <p15:guide id="2" pos="483">
          <p15:clr>
            <a:srgbClr val="FBAE40"/>
          </p15:clr>
        </p15:guide>
        <p15:guide id="3" pos="7265">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 Text + Object 2">
    <p:bg>
      <p:bgPr>
        <a:solidFill>
          <a:schemeClr val="tx2"/>
        </a:solidFill>
        <a:effectLst/>
      </p:bgPr>
    </p:bg>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FCB18433-8BE9-BB40-A990-BEE1341FD4D5}"/>
              </a:ext>
            </a:extLst>
          </p:cNvPr>
          <p:cNvSpPr>
            <a:spLocks noGrp="1"/>
          </p:cNvSpPr>
          <p:nvPr>
            <p:ph sz="quarter" idx="16"/>
          </p:nvPr>
        </p:nvSpPr>
        <p:spPr>
          <a:xfrm>
            <a:off x="6538912" y="-1"/>
            <a:ext cx="5653088" cy="6409079"/>
          </a:xfrm>
          <a:prstGeom prst="rect">
            <a:avLst/>
          </a:prstGeom>
          <a:solidFill>
            <a:schemeClr val="bg1">
              <a:lumMod val="95000"/>
            </a:schemeClr>
          </a:solidFill>
        </p:spPr>
        <p:txBody>
          <a:bodyPr/>
          <a:lstStyle>
            <a:lvl1pPr marL="0" indent="0">
              <a:buNone/>
              <a:defRPr/>
            </a:lvl1pPr>
          </a:lstStyle>
          <a:p>
            <a:pPr lvl="0"/>
            <a:endParaRPr lang="en-US"/>
          </a:p>
        </p:txBody>
      </p:sp>
      <p:sp>
        <p:nvSpPr>
          <p:cNvPr id="10" name="Tijdelijke aanduiding voor dianummer 5">
            <a:extLst>
              <a:ext uri="{FF2B5EF4-FFF2-40B4-BE49-F238E27FC236}">
                <a16:creationId xmlns:a16="http://schemas.microsoft.com/office/drawing/2014/main" id="{3DC0EF3F-9C1C-A547-8D7D-17031E94253D}"/>
              </a:ext>
            </a:extLst>
          </p:cNvPr>
          <p:cNvSpPr>
            <a:spLocks noGrp="1"/>
          </p:cNvSpPr>
          <p:nvPr>
            <p:ph type="sldNum" sz="quarter" idx="4"/>
          </p:nvPr>
        </p:nvSpPr>
        <p:spPr>
          <a:xfrm>
            <a:off x="11464965" y="6492875"/>
            <a:ext cx="565240" cy="365125"/>
          </a:xfrm>
          <a:prstGeom prst="rect">
            <a:avLst/>
          </a:prstGeom>
        </p:spPr>
        <p:txBody>
          <a:bodyPr vert="horz" lIns="91440" tIns="45720" rIns="91440" bIns="45720" rtlCol="0" anchor="ctr"/>
          <a:lstStyle>
            <a:lvl1pPr algn="l">
              <a:defRPr sz="1300" b="0" i="0">
                <a:solidFill>
                  <a:schemeClr val="accent2"/>
                </a:solidFill>
                <a:latin typeface="Calibri Light" panose="020F0302020204030204" pitchFamily="34" charset="0"/>
                <a:cs typeface="Calibri Light" panose="020F0302020204030204" pitchFamily="34" charset="0"/>
              </a:defRPr>
            </a:lvl1pPr>
          </a:lstStyle>
          <a:p>
            <a:fld id="{070B80B4-B953-6547-A044-6E303DFD4AF3}" type="slidenum">
              <a:rPr lang="nl-BE" smtClean="0"/>
              <a:pPr/>
              <a:t>‹N°›</a:t>
            </a:fld>
            <a:endParaRPr lang="nl-BE"/>
          </a:p>
        </p:txBody>
      </p:sp>
      <p:sp>
        <p:nvSpPr>
          <p:cNvPr id="13" name="Text Placeholder 2"/>
          <p:cNvSpPr>
            <a:spLocks noGrp="1"/>
          </p:cNvSpPr>
          <p:nvPr>
            <p:ph type="body" sz="quarter" idx="18" hasCustomPrompt="1"/>
          </p:nvPr>
        </p:nvSpPr>
        <p:spPr>
          <a:xfrm>
            <a:off x="9673617" y="154522"/>
            <a:ext cx="2237174" cy="360363"/>
          </a:xfrm>
          <a:prstGeom prst="rect">
            <a:avLst/>
          </a:prstGeom>
        </p:spPr>
        <p:txBody>
          <a:bodyPr/>
          <a:lstStyle>
            <a:lvl1pPr marL="0" indent="0" algn="r">
              <a:buNone/>
              <a:defRPr sz="1600" baseline="0">
                <a:solidFill>
                  <a:schemeClr val="accent2"/>
                </a:solidFill>
                <a:latin typeface="Calibri" panose="020F0502020204030204" pitchFamily="34" charset="0"/>
                <a:cs typeface="Calibri" panose="020F0502020204030204" pitchFamily="34" charset="0"/>
              </a:defRPr>
            </a:lvl1pPr>
          </a:lstStyle>
          <a:p>
            <a:pPr lvl="0"/>
            <a:r>
              <a:rPr lang="en-US"/>
              <a:t>1. Chapter title</a:t>
            </a:r>
            <a:endParaRPr lang="en-GB"/>
          </a:p>
        </p:txBody>
      </p:sp>
      <p:sp>
        <p:nvSpPr>
          <p:cNvPr id="7" name="Text Placeholder 2"/>
          <p:cNvSpPr>
            <a:spLocks noGrp="1"/>
          </p:cNvSpPr>
          <p:nvPr>
            <p:ph type="body" sz="quarter" idx="20"/>
          </p:nvPr>
        </p:nvSpPr>
        <p:spPr>
          <a:xfrm>
            <a:off x="766763" y="1786071"/>
            <a:ext cx="5146585" cy="3987420"/>
          </a:xfrm>
          <a:prstGeom prst="rect">
            <a:avLst/>
          </a:prstGeom>
        </p:spPr>
        <p:txBody>
          <a:bodyPr/>
          <a:lstStyle>
            <a:lvl1pPr marL="0" indent="0">
              <a:lnSpc>
                <a:spcPct val="100000"/>
              </a:lnSpc>
              <a:buNone/>
              <a:defRPr sz="2400">
                <a:latin typeface="Calibri" panose="020F0502020204030204" pitchFamily="34" charset="0"/>
                <a:cs typeface="Calibri" panose="020F0502020204030204" pitchFamily="34" charset="0"/>
              </a:defRPr>
            </a:lvl1pPr>
            <a:lvl2pPr marL="265113" indent="-228600">
              <a:lnSpc>
                <a:spcPct val="100000"/>
              </a:lnSpc>
              <a:buClr>
                <a:srgbClr val="00B0F0"/>
              </a:buClr>
              <a:defRPr sz="2400">
                <a:latin typeface="Calibri" panose="020F0502020204030204" pitchFamily="34" charset="0"/>
                <a:cs typeface="Calibri" panose="020F0502020204030204" pitchFamily="34" charset="0"/>
              </a:defRPr>
            </a:lvl2pPr>
            <a:lvl3pPr marL="623888" indent="-228600">
              <a:lnSpc>
                <a:spcPct val="100000"/>
              </a:lnSpc>
              <a:buClr>
                <a:srgbClr val="00B0F0"/>
              </a:buClr>
              <a:buFont typeface="Calibri Light" panose="020F0302020204030204" pitchFamily="34" charset="0"/>
              <a:buChar char="̶"/>
              <a:defRPr sz="2400">
                <a:latin typeface="Calibri" panose="020F0502020204030204" pitchFamily="34" charset="0"/>
                <a:cs typeface="Calibri" panose="020F0502020204030204" pitchFamily="34" charset="0"/>
              </a:defRPr>
            </a:lvl3pPr>
            <a:lvl4pPr marL="896938" indent="-228600">
              <a:lnSpc>
                <a:spcPct val="100000"/>
              </a:lnSpc>
              <a:buClr>
                <a:srgbClr val="00B0F0"/>
              </a:buClr>
              <a:buFont typeface="Courier New" panose="02070309020205020404" pitchFamily="49" charset="0"/>
              <a:buChar char="o"/>
              <a:defRPr sz="2400">
                <a:latin typeface="Calibri" panose="020F0502020204030204" pitchFamily="34" charset="0"/>
                <a:cs typeface="Calibri" panose="020F0502020204030204" pitchFamily="34" charset="0"/>
              </a:defRPr>
            </a:lvl4pPr>
            <a:lvl5pPr>
              <a:defRPr sz="2400">
                <a:latin typeface="Calibri Light" panose="020F0302020204030204" pitchFamily="34" charset="0"/>
                <a:cs typeface="Calibri Light" panose="020F03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9" name="Text Placeholder 13">
            <a:extLst>
              <a:ext uri="{FF2B5EF4-FFF2-40B4-BE49-F238E27FC236}">
                <a16:creationId xmlns:a16="http://schemas.microsoft.com/office/drawing/2014/main" id="{BFBC100F-BA8E-FA44-81D9-DCCFC96E831D}"/>
              </a:ext>
            </a:extLst>
          </p:cNvPr>
          <p:cNvSpPr>
            <a:spLocks noGrp="1"/>
          </p:cNvSpPr>
          <p:nvPr>
            <p:ph type="body" sz="quarter" idx="21" hasCustomPrompt="1"/>
          </p:nvPr>
        </p:nvSpPr>
        <p:spPr>
          <a:xfrm>
            <a:off x="766763" y="845232"/>
            <a:ext cx="5146585" cy="478554"/>
          </a:xfrm>
          <a:prstGeom prst="rect">
            <a:avLst/>
          </a:prstGeom>
        </p:spPr>
        <p:txBody>
          <a:bodyPr anchor="t" anchorCtr="0"/>
          <a:lstStyle>
            <a:lvl1pPr marL="0" indent="0" algn="l">
              <a:buNone/>
              <a:defRPr sz="3600" b="1" i="0">
                <a:solidFill>
                  <a:schemeClr val="accent2"/>
                </a:solidFill>
                <a:latin typeface="Calibri" panose="020F0502020204030204" pitchFamily="34" charset="0"/>
                <a:cs typeface="Calibri" panose="020F0502020204030204" pitchFamily="34" charset="0"/>
              </a:defRPr>
            </a:lvl1pPr>
            <a:lvl2pPr marL="457200" indent="0">
              <a:buNone/>
              <a:defRPr/>
            </a:lvl2pPr>
          </a:lstStyle>
          <a:p>
            <a:pPr lvl="0"/>
            <a:r>
              <a:rPr lang="en-US"/>
              <a:t>Title Slide Left Align</a:t>
            </a:r>
          </a:p>
        </p:txBody>
      </p:sp>
    </p:spTree>
    <p:extLst>
      <p:ext uri="{BB962C8B-B14F-4D97-AF65-F5344CB8AC3E}">
        <p14:creationId xmlns:p14="http://schemas.microsoft.com/office/powerpoint/2010/main" val="32864727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ie chart">
    <p:spTree>
      <p:nvGrpSpPr>
        <p:cNvPr id="1" name=""/>
        <p:cNvGrpSpPr/>
        <p:nvPr/>
      </p:nvGrpSpPr>
      <p:grpSpPr>
        <a:xfrm>
          <a:off x="0" y="0"/>
          <a:ext cx="0" cy="0"/>
          <a:chOff x="0" y="0"/>
          <a:chExt cx="0" cy="0"/>
        </a:xfrm>
      </p:grpSpPr>
      <p:sp>
        <p:nvSpPr>
          <p:cNvPr id="9" name="Tijdelijke aanduiding voor tekst 3">
            <a:extLst>
              <a:ext uri="{FF2B5EF4-FFF2-40B4-BE49-F238E27FC236}">
                <a16:creationId xmlns:a16="http://schemas.microsoft.com/office/drawing/2014/main" id="{3BB5F19F-D3C7-3A49-9867-D2A2A8E5B58F}"/>
              </a:ext>
            </a:extLst>
          </p:cNvPr>
          <p:cNvSpPr>
            <a:spLocks noGrp="1"/>
          </p:cNvSpPr>
          <p:nvPr>
            <p:ph type="body" sz="quarter" idx="17" hasCustomPrompt="1"/>
          </p:nvPr>
        </p:nvSpPr>
        <p:spPr>
          <a:xfrm>
            <a:off x="666572" y="845232"/>
            <a:ext cx="10858858" cy="478554"/>
          </a:xfrm>
          <a:prstGeom prst="rect">
            <a:avLst/>
          </a:prstGeom>
        </p:spPr>
        <p:txBody>
          <a:bodyPr/>
          <a:lstStyle>
            <a:lvl1pPr marL="0" indent="0">
              <a:buNone/>
              <a:defRPr sz="3600" b="1">
                <a:latin typeface="+mn-lt"/>
              </a:defRPr>
            </a:lvl1pPr>
          </a:lstStyle>
          <a:p>
            <a:pPr algn="ctr"/>
            <a:r>
              <a:rPr lang="nl-BE" err="1"/>
              <a:t>Pie</a:t>
            </a:r>
            <a:r>
              <a:rPr lang="nl-BE"/>
              <a:t> </a:t>
            </a:r>
            <a:r>
              <a:rPr lang="nl-BE" err="1"/>
              <a:t>chart</a:t>
            </a:r>
            <a:r>
              <a:rPr lang="nl-BE"/>
              <a:t> </a:t>
            </a:r>
            <a:r>
              <a:rPr lang="nl-BE" err="1"/>
              <a:t>example</a:t>
            </a:r>
            <a:endParaRPr lang="nl-BE"/>
          </a:p>
        </p:txBody>
      </p:sp>
      <p:graphicFrame>
        <p:nvGraphicFramePr>
          <p:cNvPr id="10" name="Grafiek 5">
            <a:extLst>
              <a:ext uri="{FF2B5EF4-FFF2-40B4-BE49-F238E27FC236}">
                <a16:creationId xmlns:a16="http://schemas.microsoft.com/office/drawing/2014/main" id="{BB5CFF34-5D9F-474B-8C5B-879A3079F84F}"/>
              </a:ext>
            </a:extLst>
          </p:cNvPr>
          <p:cNvGraphicFramePr/>
          <p:nvPr userDrawn="1">
            <p:extLst>
              <p:ext uri="{D42A27DB-BD31-4B8C-83A1-F6EECF244321}">
                <p14:modId xmlns:p14="http://schemas.microsoft.com/office/powerpoint/2010/main" val="506473891"/>
              </p:ext>
            </p:extLst>
          </p:nvPr>
        </p:nvGraphicFramePr>
        <p:xfrm>
          <a:off x="0" y="1399648"/>
          <a:ext cx="12192000" cy="4695935"/>
        </p:xfrm>
        <a:graphic>
          <a:graphicData uri="http://schemas.openxmlformats.org/drawingml/2006/chart">
            <c:chart xmlns:c="http://schemas.openxmlformats.org/drawingml/2006/chart" xmlns:r="http://schemas.openxmlformats.org/officeDocument/2006/relationships" r:id="rId2"/>
          </a:graphicData>
        </a:graphic>
      </p:graphicFrame>
      <p:sp>
        <p:nvSpPr>
          <p:cNvPr id="14" name="Text Placeholder 2"/>
          <p:cNvSpPr>
            <a:spLocks noGrp="1"/>
          </p:cNvSpPr>
          <p:nvPr>
            <p:ph type="body" sz="quarter" idx="18" hasCustomPrompt="1"/>
          </p:nvPr>
        </p:nvSpPr>
        <p:spPr>
          <a:xfrm>
            <a:off x="9673617" y="154522"/>
            <a:ext cx="2237174" cy="360363"/>
          </a:xfrm>
          <a:prstGeom prst="rect">
            <a:avLst/>
          </a:prstGeom>
        </p:spPr>
        <p:txBody>
          <a:bodyPr/>
          <a:lstStyle>
            <a:lvl1pPr marL="0" indent="0" algn="r">
              <a:buNone/>
              <a:defRPr sz="1600" baseline="0">
                <a:solidFill>
                  <a:schemeClr val="accent2"/>
                </a:solidFill>
                <a:latin typeface="Calibri" panose="020F0502020204030204" pitchFamily="34" charset="0"/>
                <a:cs typeface="Calibri" panose="020F0502020204030204" pitchFamily="34" charset="0"/>
              </a:defRPr>
            </a:lvl1pPr>
          </a:lstStyle>
          <a:p>
            <a:pPr lvl="0"/>
            <a:r>
              <a:rPr lang="en-US"/>
              <a:t>1. Chapter title</a:t>
            </a:r>
            <a:endParaRPr lang="en-GB"/>
          </a:p>
        </p:txBody>
      </p:sp>
    </p:spTree>
    <p:extLst>
      <p:ext uri="{BB962C8B-B14F-4D97-AF65-F5344CB8AC3E}">
        <p14:creationId xmlns:p14="http://schemas.microsoft.com/office/powerpoint/2010/main" val="8676538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lumn chart">
    <p:spTree>
      <p:nvGrpSpPr>
        <p:cNvPr id="1" name=""/>
        <p:cNvGrpSpPr/>
        <p:nvPr/>
      </p:nvGrpSpPr>
      <p:grpSpPr>
        <a:xfrm>
          <a:off x="0" y="0"/>
          <a:ext cx="0" cy="0"/>
          <a:chOff x="0" y="0"/>
          <a:chExt cx="0" cy="0"/>
        </a:xfrm>
      </p:grpSpPr>
      <p:sp>
        <p:nvSpPr>
          <p:cNvPr id="3" name="Tijdelijke aanduiding voor tekst 3">
            <a:extLst>
              <a:ext uri="{FF2B5EF4-FFF2-40B4-BE49-F238E27FC236}">
                <a16:creationId xmlns:a16="http://schemas.microsoft.com/office/drawing/2014/main" id="{D64CAAF9-474C-524F-9F49-FFC3F8619824}"/>
              </a:ext>
            </a:extLst>
          </p:cNvPr>
          <p:cNvSpPr>
            <a:spLocks noGrp="1"/>
          </p:cNvSpPr>
          <p:nvPr>
            <p:ph type="body" sz="quarter" idx="17" hasCustomPrompt="1"/>
          </p:nvPr>
        </p:nvSpPr>
        <p:spPr>
          <a:xfrm>
            <a:off x="666572" y="845232"/>
            <a:ext cx="10858858" cy="478554"/>
          </a:xfrm>
          <a:prstGeom prst="rect">
            <a:avLst/>
          </a:prstGeom>
        </p:spPr>
        <p:txBody>
          <a:bodyPr/>
          <a:lstStyle>
            <a:lvl1pPr marL="0" indent="0">
              <a:buNone/>
              <a:defRPr sz="3600" b="1">
                <a:latin typeface="+mn-lt"/>
              </a:defRPr>
            </a:lvl1pPr>
          </a:lstStyle>
          <a:p>
            <a:pPr algn="ctr"/>
            <a:r>
              <a:rPr lang="nl-BE"/>
              <a:t>Column </a:t>
            </a:r>
            <a:r>
              <a:rPr lang="nl-BE" err="1"/>
              <a:t>chart</a:t>
            </a:r>
            <a:r>
              <a:rPr lang="nl-BE"/>
              <a:t> </a:t>
            </a:r>
            <a:r>
              <a:rPr lang="nl-BE" err="1"/>
              <a:t>example</a:t>
            </a:r>
            <a:endParaRPr lang="nl-BE"/>
          </a:p>
        </p:txBody>
      </p:sp>
      <p:graphicFrame>
        <p:nvGraphicFramePr>
          <p:cNvPr id="4" name="Grafiek 4">
            <a:extLst>
              <a:ext uri="{FF2B5EF4-FFF2-40B4-BE49-F238E27FC236}">
                <a16:creationId xmlns:a16="http://schemas.microsoft.com/office/drawing/2014/main" id="{56E3972B-35B5-A441-8D92-53F0787C25B3}"/>
              </a:ext>
            </a:extLst>
          </p:cNvPr>
          <p:cNvGraphicFramePr/>
          <p:nvPr userDrawn="1">
            <p:extLst>
              <p:ext uri="{D42A27DB-BD31-4B8C-83A1-F6EECF244321}">
                <p14:modId xmlns:p14="http://schemas.microsoft.com/office/powerpoint/2010/main" val="1457357292"/>
              </p:ext>
            </p:extLst>
          </p:nvPr>
        </p:nvGraphicFramePr>
        <p:xfrm>
          <a:off x="2032000" y="1553029"/>
          <a:ext cx="8128000" cy="458222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157014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mage 1">
    <p:bg>
      <p:bgPr>
        <a:solidFill>
          <a:schemeClr val="bg1"/>
        </a:solidFill>
        <a:effectLst/>
      </p:bgPr>
    </p:bg>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B449E24F-1457-C441-87BA-E2660BD4AA9A}"/>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634400"/>
            <a:ext cx="12192000" cy="5223600"/>
          </a:xfrm>
          <a:prstGeom prst="rect">
            <a:avLst/>
          </a:prstGeom>
        </p:spPr>
      </p:pic>
      <p:sp>
        <p:nvSpPr>
          <p:cNvPr id="11" name="Titel 28">
            <a:extLst>
              <a:ext uri="{FF2B5EF4-FFF2-40B4-BE49-F238E27FC236}">
                <a16:creationId xmlns:a16="http://schemas.microsoft.com/office/drawing/2014/main" id="{60C35238-2B0F-7647-BA98-57300A635E7E}"/>
              </a:ext>
            </a:extLst>
          </p:cNvPr>
          <p:cNvSpPr>
            <a:spLocks noGrp="1"/>
          </p:cNvSpPr>
          <p:nvPr>
            <p:ph type="title" hasCustomPrompt="1"/>
          </p:nvPr>
        </p:nvSpPr>
        <p:spPr>
          <a:xfrm>
            <a:off x="1704587" y="0"/>
            <a:ext cx="9712533" cy="1634400"/>
          </a:xfrm>
          <a:prstGeom prst="rect">
            <a:avLst/>
          </a:prstGeom>
        </p:spPr>
        <p:txBody>
          <a:bodyPr anchor="ctr">
            <a:noAutofit/>
          </a:bodyPr>
          <a:lstStyle>
            <a:lvl1pPr algn="r">
              <a:defRPr sz="3500" b="1" i="0" baseline="0">
                <a:solidFill>
                  <a:schemeClr val="accent2"/>
                </a:solidFill>
                <a:latin typeface="Calibri" panose="020F0502020204030204" pitchFamily="34" charset="0"/>
                <a:cs typeface="Calibri" panose="020F0502020204030204" pitchFamily="34" charset="0"/>
              </a:defRPr>
            </a:lvl1pPr>
          </a:lstStyle>
          <a:p>
            <a:r>
              <a:rPr lang="nl-NL"/>
              <a:t>1. </a:t>
            </a:r>
            <a:r>
              <a:rPr lang="nl-NL" err="1"/>
              <a:t>Chapter</a:t>
            </a:r>
            <a:r>
              <a:rPr lang="nl-NL"/>
              <a:t> </a:t>
            </a:r>
            <a:r>
              <a:rPr lang="nl-NL" err="1"/>
              <a:t>title</a:t>
            </a:r>
            <a:endParaRPr lang="nl-BE"/>
          </a:p>
        </p:txBody>
      </p:sp>
      <p:pic>
        <p:nvPicPr>
          <p:cNvPr id="18" name="Afbeelding 17">
            <a:extLst>
              <a:ext uri="{FF2B5EF4-FFF2-40B4-BE49-F238E27FC236}">
                <a16:creationId xmlns:a16="http://schemas.microsoft.com/office/drawing/2014/main" id="{F1ACC805-6897-BC44-BC1E-3C12B8BFA9B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885200" y="5551200"/>
            <a:ext cx="1306800" cy="1306800"/>
          </a:xfrm>
          <a:prstGeom prst="rect">
            <a:avLst/>
          </a:prstGeom>
        </p:spPr>
      </p:pic>
      <p:pic>
        <p:nvPicPr>
          <p:cNvPr id="19" name="Afbeelding 18">
            <a:extLst>
              <a:ext uri="{FF2B5EF4-FFF2-40B4-BE49-F238E27FC236}">
                <a16:creationId xmlns:a16="http://schemas.microsoft.com/office/drawing/2014/main" id="{8B127527-812D-8B48-9226-19EBD26C575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306800" cy="1306800"/>
          </a:xfrm>
          <a:prstGeom prst="rect">
            <a:avLst/>
          </a:prstGeom>
        </p:spPr>
      </p:pic>
    </p:spTree>
    <p:extLst>
      <p:ext uri="{BB962C8B-B14F-4D97-AF65-F5344CB8AC3E}">
        <p14:creationId xmlns:p14="http://schemas.microsoft.com/office/powerpoint/2010/main" val="20602993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mage 2">
    <p:bg>
      <p:bgPr>
        <a:solidFill>
          <a:schemeClr val="bg1"/>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634400"/>
            <a:ext cx="12192000" cy="5223600"/>
          </a:xfrm>
          <a:prstGeom prst="rect">
            <a:avLst/>
          </a:prstGeom>
        </p:spPr>
      </p:pic>
      <p:sp>
        <p:nvSpPr>
          <p:cNvPr id="11" name="Titel 28">
            <a:extLst>
              <a:ext uri="{FF2B5EF4-FFF2-40B4-BE49-F238E27FC236}">
                <a16:creationId xmlns:a16="http://schemas.microsoft.com/office/drawing/2014/main" id="{60C35238-2B0F-7647-BA98-57300A635E7E}"/>
              </a:ext>
            </a:extLst>
          </p:cNvPr>
          <p:cNvSpPr>
            <a:spLocks noGrp="1"/>
          </p:cNvSpPr>
          <p:nvPr>
            <p:ph type="title" hasCustomPrompt="1"/>
          </p:nvPr>
        </p:nvSpPr>
        <p:spPr>
          <a:xfrm>
            <a:off x="1704587" y="0"/>
            <a:ext cx="9712533" cy="1634400"/>
          </a:xfrm>
          <a:prstGeom prst="rect">
            <a:avLst/>
          </a:prstGeom>
        </p:spPr>
        <p:txBody>
          <a:bodyPr anchor="ctr">
            <a:noAutofit/>
          </a:bodyPr>
          <a:lstStyle>
            <a:lvl1pPr algn="r">
              <a:defRPr sz="3500" b="1" i="0" baseline="0">
                <a:solidFill>
                  <a:schemeClr val="accent2"/>
                </a:solidFill>
                <a:latin typeface="Calibri" panose="020F0502020204030204" pitchFamily="34" charset="0"/>
                <a:cs typeface="Calibri" panose="020F0502020204030204" pitchFamily="34" charset="0"/>
              </a:defRPr>
            </a:lvl1pPr>
          </a:lstStyle>
          <a:p>
            <a:r>
              <a:rPr lang="nl-NL"/>
              <a:t>1. </a:t>
            </a:r>
            <a:r>
              <a:rPr lang="nl-NL" err="1"/>
              <a:t>Chapter</a:t>
            </a:r>
            <a:r>
              <a:rPr lang="nl-NL"/>
              <a:t> </a:t>
            </a:r>
            <a:r>
              <a:rPr lang="nl-NL" err="1"/>
              <a:t>title</a:t>
            </a:r>
            <a:endParaRPr lang="nl-BE"/>
          </a:p>
        </p:txBody>
      </p:sp>
      <p:pic>
        <p:nvPicPr>
          <p:cNvPr id="18" name="Afbeelding 17">
            <a:extLst>
              <a:ext uri="{FF2B5EF4-FFF2-40B4-BE49-F238E27FC236}">
                <a16:creationId xmlns:a16="http://schemas.microsoft.com/office/drawing/2014/main" id="{F1ACC805-6897-BC44-BC1E-3C12B8BFA9B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885200" y="5551200"/>
            <a:ext cx="1306800" cy="1306800"/>
          </a:xfrm>
          <a:prstGeom prst="rect">
            <a:avLst/>
          </a:prstGeom>
        </p:spPr>
      </p:pic>
      <p:pic>
        <p:nvPicPr>
          <p:cNvPr id="19" name="Afbeelding 18">
            <a:extLst>
              <a:ext uri="{FF2B5EF4-FFF2-40B4-BE49-F238E27FC236}">
                <a16:creationId xmlns:a16="http://schemas.microsoft.com/office/drawing/2014/main" id="{8B127527-812D-8B48-9226-19EBD26C575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306800" cy="1306800"/>
          </a:xfrm>
          <a:prstGeom prst="rect">
            <a:avLst/>
          </a:prstGeom>
        </p:spPr>
      </p:pic>
    </p:spTree>
    <p:extLst>
      <p:ext uri="{BB962C8B-B14F-4D97-AF65-F5344CB8AC3E}">
        <p14:creationId xmlns:p14="http://schemas.microsoft.com/office/powerpoint/2010/main" val="30523366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mage 3">
    <p:bg>
      <p:bgPr>
        <a:solidFill>
          <a:schemeClr val="bg1"/>
        </a:solidFill>
        <a:effectLst/>
      </p:bgPr>
    </p:bg>
    <p:spTree>
      <p:nvGrpSpPr>
        <p:cNvPr id="1" name=""/>
        <p:cNvGrpSpPr/>
        <p:nvPr/>
      </p:nvGrpSpPr>
      <p:grpSpPr>
        <a:xfrm>
          <a:off x="0" y="0"/>
          <a:ext cx="0" cy="0"/>
          <a:chOff x="0" y="0"/>
          <a:chExt cx="0" cy="0"/>
        </a:xfrm>
      </p:grpSpPr>
      <p:sp>
        <p:nvSpPr>
          <p:cNvPr id="6" name="Tijdelijke aanduiding voor afbeelding 2">
            <a:extLst>
              <a:ext uri="{FF2B5EF4-FFF2-40B4-BE49-F238E27FC236}">
                <a16:creationId xmlns:a16="http://schemas.microsoft.com/office/drawing/2014/main" id="{7B988CEB-0277-F24F-A6DB-DB8E4E98DBB1}"/>
              </a:ext>
            </a:extLst>
          </p:cNvPr>
          <p:cNvSpPr>
            <a:spLocks noGrp="1"/>
          </p:cNvSpPr>
          <p:nvPr>
            <p:ph type="pic" sz="quarter" idx="10"/>
          </p:nvPr>
        </p:nvSpPr>
        <p:spPr>
          <a:xfrm>
            <a:off x="0" y="1634400"/>
            <a:ext cx="12192000" cy="5223599"/>
          </a:xfrm>
          <a:prstGeom prst="rect">
            <a:avLst/>
          </a:prstGeom>
          <a:solidFill>
            <a:schemeClr val="tx2">
              <a:lumMod val="95000"/>
            </a:schemeClr>
          </a:solidFill>
        </p:spPr>
        <p:txBody>
          <a:bodyPr/>
          <a:lstStyle>
            <a:lvl1pPr marL="0" indent="0">
              <a:buNone/>
              <a:defRPr/>
            </a:lvl1pPr>
          </a:lstStyle>
          <a:p>
            <a:endParaRPr lang="nl-BE"/>
          </a:p>
        </p:txBody>
      </p:sp>
      <p:pic>
        <p:nvPicPr>
          <p:cNvPr id="7" name="Afbeelding 6">
            <a:extLst>
              <a:ext uri="{FF2B5EF4-FFF2-40B4-BE49-F238E27FC236}">
                <a16:creationId xmlns:a16="http://schemas.microsoft.com/office/drawing/2014/main" id="{25730318-361E-1845-825B-37BE184BED1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885200" y="5551200"/>
            <a:ext cx="1306800" cy="1306800"/>
          </a:xfrm>
          <a:prstGeom prst="rect">
            <a:avLst/>
          </a:prstGeom>
        </p:spPr>
      </p:pic>
      <p:pic>
        <p:nvPicPr>
          <p:cNvPr id="8" name="Afbeelding 7">
            <a:extLst>
              <a:ext uri="{FF2B5EF4-FFF2-40B4-BE49-F238E27FC236}">
                <a16:creationId xmlns:a16="http://schemas.microsoft.com/office/drawing/2014/main" id="{AAE89601-BCD0-F047-8EF2-BCF0A7E4E39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306800" cy="1306800"/>
          </a:xfrm>
          <a:prstGeom prst="rect">
            <a:avLst/>
          </a:prstGeom>
        </p:spPr>
      </p:pic>
      <p:sp>
        <p:nvSpPr>
          <p:cNvPr id="9" name="Titel 28">
            <a:extLst>
              <a:ext uri="{FF2B5EF4-FFF2-40B4-BE49-F238E27FC236}">
                <a16:creationId xmlns:a16="http://schemas.microsoft.com/office/drawing/2014/main" id="{075D6290-91D2-F24A-BD56-BB897A714E5C}"/>
              </a:ext>
            </a:extLst>
          </p:cNvPr>
          <p:cNvSpPr>
            <a:spLocks noGrp="1"/>
          </p:cNvSpPr>
          <p:nvPr>
            <p:ph type="title" hasCustomPrompt="1"/>
          </p:nvPr>
        </p:nvSpPr>
        <p:spPr>
          <a:xfrm>
            <a:off x="1704587" y="0"/>
            <a:ext cx="9712533" cy="1634400"/>
          </a:xfrm>
          <a:prstGeom prst="rect">
            <a:avLst/>
          </a:prstGeom>
        </p:spPr>
        <p:txBody>
          <a:bodyPr anchor="ctr">
            <a:noAutofit/>
          </a:bodyPr>
          <a:lstStyle>
            <a:lvl1pPr algn="r">
              <a:defRPr sz="3500" b="1" i="0">
                <a:solidFill>
                  <a:schemeClr val="accent2"/>
                </a:solidFill>
                <a:latin typeface="Calibri" panose="020F0502020204030204" pitchFamily="34" charset="0"/>
                <a:cs typeface="Calibri" panose="020F0502020204030204" pitchFamily="34" charset="0"/>
              </a:defRPr>
            </a:lvl1pPr>
          </a:lstStyle>
          <a:p>
            <a:r>
              <a:rPr lang="nl-NL"/>
              <a:t>1. </a:t>
            </a:r>
            <a:r>
              <a:rPr lang="nl-NL" err="1"/>
              <a:t>Chapter</a:t>
            </a:r>
            <a:r>
              <a:rPr lang="nl-NL"/>
              <a:t> </a:t>
            </a:r>
            <a:r>
              <a:rPr lang="nl-NL" err="1"/>
              <a:t>title</a:t>
            </a:r>
            <a:endParaRPr lang="nl-BE"/>
          </a:p>
        </p:txBody>
      </p:sp>
    </p:spTree>
    <p:extLst>
      <p:ext uri="{BB962C8B-B14F-4D97-AF65-F5344CB8AC3E}">
        <p14:creationId xmlns:p14="http://schemas.microsoft.com/office/powerpoint/2010/main" val="36351713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mage 4">
    <p:bg>
      <p:bgPr>
        <a:solidFill>
          <a:schemeClr val="bg1"/>
        </a:solidFill>
        <a:effectLst/>
      </p:bgPr>
    </p:bg>
    <p:spTree>
      <p:nvGrpSpPr>
        <p:cNvPr id="1" name=""/>
        <p:cNvGrpSpPr/>
        <p:nvPr/>
      </p:nvGrpSpPr>
      <p:grpSpPr>
        <a:xfrm>
          <a:off x="0" y="0"/>
          <a:ext cx="0" cy="0"/>
          <a:chOff x="0" y="0"/>
          <a:chExt cx="0" cy="0"/>
        </a:xfrm>
      </p:grpSpPr>
      <p:sp>
        <p:nvSpPr>
          <p:cNvPr id="6" name="Tijdelijke aanduiding voor afbeelding 2">
            <a:extLst>
              <a:ext uri="{FF2B5EF4-FFF2-40B4-BE49-F238E27FC236}">
                <a16:creationId xmlns:a16="http://schemas.microsoft.com/office/drawing/2014/main" id="{7B988CEB-0277-F24F-A6DB-DB8E4E98DBB1}"/>
              </a:ext>
            </a:extLst>
          </p:cNvPr>
          <p:cNvSpPr>
            <a:spLocks noGrp="1"/>
          </p:cNvSpPr>
          <p:nvPr>
            <p:ph type="pic" sz="quarter" idx="10"/>
          </p:nvPr>
        </p:nvSpPr>
        <p:spPr>
          <a:xfrm>
            <a:off x="0" y="0"/>
            <a:ext cx="12192000" cy="6857999"/>
          </a:xfrm>
          <a:prstGeom prst="rect">
            <a:avLst/>
          </a:prstGeom>
          <a:solidFill>
            <a:schemeClr val="tx2">
              <a:lumMod val="95000"/>
            </a:schemeClr>
          </a:solidFill>
        </p:spPr>
        <p:txBody>
          <a:bodyPr/>
          <a:lstStyle>
            <a:lvl1pPr marL="0" indent="0">
              <a:buNone/>
              <a:defRPr/>
            </a:lvl1pPr>
          </a:lstStyle>
          <a:p>
            <a:endParaRPr lang="nl-BE"/>
          </a:p>
        </p:txBody>
      </p:sp>
      <p:pic>
        <p:nvPicPr>
          <p:cNvPr id="7" name="Afbeelding 6">
            <a:extLst>
              <a:ext uri="{FF2B5EF4-FFF2-40B4-BE49-F238E27FC236}">
                <a16:creationId xmlns:a16="http://schemas.microsoft.com/office/drawing/2014/main" id="{185C66D8-F688-5644-91F9-D0F62341827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885200" y="5551200"/>
            <a:ext cx="1306800" cy="1306800"/>
          </a:xfrm>
          <a:prstGeom prst="rect">
            <a:avLst/>
          </a:prstGeom>
        </p:spPr>
      </p:pic>
      <p:pic>
        <p:nvPicPr>
          <p:cNvPr id="8" name="Afbeelding 7">
            <a:extLst>
              <a:ext uri="{FF2B5EF4-FFF2-40B4-BE49-F238E27FC236}">
                <a16:creationId xmlns:a16="http://schemas.microsoft.com/office/drawing/2014/main" id="{7C9FB7BE-06A8-404E-AD31-B8BEE16B3E2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306800" cy="1306800"/>
          </a:xfrm>
          <a:prstGeom prst="rect">
            <a:avLst/>
          </a:prstGeom>
        </p:spPr>
      </p:pic>
    </p:spTree>
    <p:extLst>
      <p:ext uri="{BB962C8B-B14F-4D97-AF65-F5344CB8AC3E}">
        <p14:creationId xmlns:p14="http://schemas.microsoft.com/office/powerpoint/2010/main" val="28137635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026DFBC6-655F-401C-A8C2-2C30D23953E1}" type="slidenum">
              <a:rPr lang="fr-BE" smtClean="0"/>
              <a:t>‹N°›</a:t>
            </a:fld>
            <a:endParaRPr lang="fr-BE"/>
          </a:p>
        </p:txBody>
      </p:sp>
    </p:spTree>
    <p:extLst>
      <p:ext uri="{BB962C8B-B14F-4D97-AF65-F5344CB8AC3E}">
        <p14:creationId xmlns:p14="http://schemas.microsoft.com/office/powerpoint/2010/main" val="235550813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losing Light">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64E9ECBF-23C1-1644-8886-964FA886698D}"/>
              </a:ext>
            </a:extLst>
          </p:cNvPr>
          <p:cNvSpPr txBox="1">
            <a:spLocks/>
          </p:cNvSpPr>
          <p:nvPr userDrawn="1"/>
        </p:nvSpPr>
        <p:spPr>
          <a:xfrm>
            <a:off x="1306797" y="1306800"/>
            <a:ext cx="10885202" cy="4244400"/>
          </a:xfrm>
          <a:prstGeom prst="rect">
            <a:avLst/>
          </a:prstGeom>
        </p:spPr>
        <p:txBody>
          <a:bodyPr anchor="ctr" anchorCtr="0"/>
          <a:lstStyle>
            <a:lvl1pPr marL="0" indent="0" algn="l" defTabSz="914400" rtl="0" eaLnBrk="1" latinLnBrk="0" hangingPunct="1">
              <a:lnSpc>
                <a:spcPct val="90000"/>
              </a:lnSpc>
              <a:spcBef>
                <a:spcPts val="1000"/>
              </a:spcBef>
              <a:buSzPct val="50000"/>
              <a:buFont typeface="+mj-lt"/>
              <a:buNone/>
              <a:defRPr sz="4800" b="0" i="0" kern="1200">
                <a:solidFill>
                  <a:schemeClr val="tx2"/>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BE" b="1" i="0">
              <a:latin typeface="Calibri" panose="020F0502020204030204" pitchFamily="34" charset="0"/>
              <a:cs typeface="Calibri" panose="020F0502020204030204" pitchFamily="34" charset="0"/>
            </a:endParaRPr>
          </a:p>
        </p:txBody>
      </p:sp>
      <p:sp>
        <p:nvSpPr>
          <p:cNvPr id="4" name="Text Placeholder 2"/>
          <p:cNvSpPr>
            <a:spLocks noGrp="1"/>
          </p:cNvSpPr>
          <p:nvPr>
            <p:ph type="body" sz="quarter" idx="10" hasCustomPrompt="1"/>
          </p:nvPr>
        </p:nvSpPr>
        <p:spPr>
          <a:xfrm>
            <a:off x="1306798" y="1306800"/>
            <a:ext cx="9300878" cy="4244400"/>
          </a:xfrm>
          <a:prstGeom prst="rect">
            <a:avLst/>
          </a:prstGeom>
        </p:spPr>
        <p:txBody>
          <a:bodyPr anchor="ctr"/>
          <a:lstStyle>
            <a:lvl1pPr marL="0" indent="0">
              <a:buNone/>
              <a:defRPr sz="4800">
                <a:solidFill>
                  <a:schemeClr val="bg1"/>
                </a:solidFill>
              </a:defRPr>
            </a:lvl1pPr>
          </a:lstStyle>
          <a:p>
            <a:r>
              <a:rPr lang="nl-BE" b="1" i="0" err="1">
                <a:latin typeface="Calibri" panose="020F0502020204030204" pitchFamily="34" charset="0"/>
                <a:cs typeface="Calibri" panose="020F0502020204030204" pitchFamily="34" charset="0"/>
              </a:rPr>
              <a:t>Your</a:t>
            </a:r>
            <a:r>
              <a:rPr lang="nl-BE" b="1" i="0">
                <a:latin typeface="Calibri" panose="020F0502020204030204" pitchFamily="34" charset="0"/>
                <a:cs typeface="Calibri" panose="020F0502020204030204" pitchFamily="34" charset="0"/>
              </a:rPr>
              <a:t> </a:t>
            </a:r>
            <a:r>
              <a:rPr lang="nl-BE" b="1" i="0" err="1">
                <a:latin typeface="Calibri" panose="020F0502020204030204" pitchFamily="34" charset="0"/>
                <a:cs typeface="Calibri" panose="020F0502020204030204" pitchFamily="34" charset="0"/>
              </a:rPr>
              <a:t>closing</a:t>
            </a:r>
            <a:r>
              <a:rPr lang="nl-BE" b="1" i="0">
                <a:latin typeface="Calibri" panose="020F0502020204030204" pitchFamily="34" charset="0"/>
                <a:cs typeface="Calibri" panose="020F0502020204030204" pitchFamily="34" charset="0"/>
              </a:rPr>
              <a:t> </a:t>
            </a:r>
            <a:r>
              <a:rPr lang="nl-BE" b="1" i="0" err="1">
                <a:latin typeface="Calibri" panose="020F0502020204030204" pitchFamily="34" charset="0"/>
                <a:cs typeface="Calibri" panose="020F0502020204030204" pitchFamily="34" charset="0"/>
              </a:rPr>
              <a:t>phrase</a:t>
            </a:r>
            <a:endParaRPr lang="nl-BE" b="1" i="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609894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losing Dark">
    <p:bg>
      <p:bgPr>
        <a:solidFill>
          <a:schemeClr val="bg2"/>
        </a:solidFill>
        <a:effectLst/>
      </p:bgPr>
    </p:bg>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A5350FA6-7A12-8242-BC1E-5B8101F3636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 y="0"/>
            <a:ext cx="1306800" cy="1306800"/>
          </a:xfrm>
          <a:prstGeom prst="rect">
            <a:avLst/>
          </a:prstGeom>
        </p:spPr>
      </p:pic>
      <p:pic>
        <p:nvPicPr>
          <p:cNvPr id="10" name="Afbeelding 9">
            <a:extLst>
              <a:ext uri="{FF2B5EF4-FFF2-40B4-BE49-F238E27FC236}">
                <a16:creationId xmlns:a16="http://schemas.microsoft.com/office/drawing/2014/main" id="{5552E9BE-C5B0-2243-9B17-5CE4F5BEBD1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885200" y="5551200"/>
            <a:ext cx="1306800" cy="1306800"/>
          </a:xfrm>
          <a:prstGeom prst="rect">
            <a:avLst/>
          </a:prstGeom>
        </p:spPr>
      </p:pic>
      <p:sp>
        <p:nvSpPr>
          <p:cNvPr id="4" name="Tijdelijke aanduiding voor tekst 2">
            <a:extLst>
              <a:ext uri="{FF2B5EF4-FFF2-40B4-BE49-F238E27FC236}">
                <a16:creationId xmlns:a16="http://schemas.microsoft.com/office/drawing/2014/main" id="{64E9ECBF-23C1-1644-8886-964FA886698D}"/>
              </a:ext>
            </a:extLst>
          </p:cNvPr>
          <p:cNvSpPr txBox="1">
            <a:spLocks/>
          </p:cNvSpPr>
          <p:nvPr userDrawn="1"/>
        </p:nvSpPr>
        <p:spPr>
          <a:xfrm>
            <a:off x="1306797" y="1306800"/>
            <a:ext cx="10885202" cy="4244400"/>
          </a:xfrm>
          <a:prstGeom prst="rect">
            <a:avLst/>
          </a:prstGeom>
        </p:spPr>
        <p:txBody>
          <a:bodyPr anchor="ctr" anchorCtr="0"/>
          <a:lstStyle>
            <a:lvl1pPr marL="0" indent="0" algn="l" defTabSz="914400" rtl="0" eaLnBrk="1" latinLnBrk="0" hangingPunct="1">
              <a:lnSpc>
                <a:spcPct val="90000"/>
              </a:lnSpc>
              <a:spcBef>
                <a:spcPts val="1000"/>
              </a:spcBef>
              <a:buSzPct val="50000"/>
              <a:buFont typeface="+mj-lt"/>
              <a:buNone/>
              <a:defRPr sz="4800" b="0" i="0" kern="1200">
                <a:solidFill>
                  <a:schemeClr val="tx2"/>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BE" b="1" i="0">
              <a:latin typeface="Calibri" panose="020F0502020204030204" pitchFamily="34" charset="0"/>
              <a:cs typeface="Calibri" panose="020F0502020204030204" pitchFamily="34" charset="0"/>
            </a:endParaRPr>
          </a:p>
        </p:txBody>
      </p:sp>
      <p:sp>
        <p:nvSpPr>
          <p:cNvPr id="5" name="Text Placeholder 2"/>
          <p:cNvSpPr>
            <a:spLocks noGrp="1"/>
          </p:cNvSpPr>
          <p:nvPr>
            <p:ph type="body" sz="quarter" idx="10" hasCustomPrompt="1"/>
          </p:nvPr>
        </p:nvSpPr>
        <p:spPr>
          <a:xfrm>
            <a:off x="1306798" y="1306800"/>
            <a:ext cx="9300878" cy="4244400"/>
          </a:xfrm>
          <a:prstGeom prst="rect">
            <a:avLst/>
          </a:prstGeom>
        </p:spPr>
        <p:txBody>
          <a:bodyPr anchor="ctr"/>
          <a:lstStyle>
            <a:lvl1pPr marL="0" indent="0">
              <a:buNone/>
              <a:defRPr sz="4800">
                <a:solidFill>
                  <a:schemeClr val="bg1"/>
                </a:solidFill>
              </a:defRPr>
            </a:lvl1pPr>
          </a:lstStyle>
          <a:p>
            <a:r>
              <a:rPr lang="nl-BE" b="1" i="0" err="1">
                <a:latin typeface="Calibri" panose="020F0502020204030204" pitchFamily="34" charset="0"/>
                <a:cs typeface="Calibri" panose="020F0502020204030204" pitchFamily="34" charset="0"/>
              </a:rPr>
              <a:t>Your</a:t>
            </a:r>
            <a:r>
              <a:rPr lang="nl-BE" b="1" i="0">
                <a:latin typeface="Calibri" panose="020F0502020204030204" pitchFamily="34" charset="0"/>
                <a:cs typeface="Calibri" panose="020F0502020204030204" pitchFamily="34" charset="0"/>
              </a:rPr>
              <a:t> </a:t>
            </a:r>
            <a:r>
              <a:rPr lang="nl-BE" b="1" i="0" err="1">
                <a:latin typeface="Calibri" panose="020F0502020204030204" pitchFamily="34" charset="0"/>
                <a:cs typeface="Calibri" panose="020F0502020204030204" pitchFamily="34" charset="0"/>
              </a:rPr>
              <a:t>closing</a:t>
            </a:r>
            <a:r>
              <a:rPr lang="nl-BE" b="1" i="0">
                <a:latin typeface="Calibri" panose="020F0502020204030204" pitchFamily="34" charset="0"/>
                <a:cs typeface="Calibri" panose="020F0502020204030204" pitchFamily="34" charset="0"/>
              </a:rPr>
              <a:t> </a:t>
            </a:r>
            <a:r>
              <a:rPr lang="nl-BE" b="1" i="0" err="1">
                <a:latin typeface="Calibri" panose="020F0502020204030204" pitchFamily="34" charset="0"/>
                <a:cs typeface="Calibri" panose="020F0502020204030204" pitchFamily="34" charset="0"/>
              </a:rPr>
              <a:t>phrase</a:t>
            </a:r>
            <a:endParaRPr lang="nl-BE" b="1" i="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382871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losing Dark + Text NL">
    <p:spTree>
      <p:nvGrpSpPr>
        <p:cNvPr id="1" name=""/>
        <p:cNvGrpSpPr/>
        <p:nvPr/>
      </p:nvGrpSpPr>
      <p:grpSpPr>
        <a:xfrm>
          <a:off x="0" y="0"/>
          <a:ext cx="0" cy="0"/>
          <a:chOff x="0" y="0"/>
          <a:chExt cx="0" cy="0"/>
        </a:xfrm>
      </p:grpSpPr>
      <p:sp>
        <p:nvSpPr>
          <p:cNvPr id="5" name="Tijdelijke aanduiding voor tekst 2">
            <a:extLst>
              <a:ext uri="{FF2B5EF4-FFF2-40B4-BE49-F238E27FC236}">
                <a16:creationId xmlns:a16="http://schemas.microsoft.com/office/drawing/2014/main" id="{64E9ECBF-23C1-1644-8886-964FA886698D}"/>
              </a:ext>
            </a:extLst>
          </p:cNvPr>
          <p:cNvSpPr txBox="1">
            <a:spLocks/>
          </p:cNvSpPr>
          <p:nvPr userDrawn="1"/>
        </p:nvSpPr>
        <p:spPr>
          <a:xfrm>
            <a:off x="1306797" y="1306800"/>
            <a:ext cx="10885202" cy="4244400"/>
          </a:xfrm>
          <a:prstGeom prst="rect">
            <a:avLst/>
          </a:prstGeom>
        </p:spPr>
        <p:txBody>
          <a:bodyPr anchor="ctr" anchorCtr="0"/>
          <a:lstStyle>
            <a:lvl1pPr marL="0" indent="0" algn="l" defTabSz="914400" rtl="0" eaLnBrk="1" latinLnBrk="0" hangingPunct="1">
              <a:lnSpc>
                <a:spcPct val="90000"/>
              </a:lnSpc>
              <a:spcBef>
                <a:spcPts val="1000"/>
              </a:spcBef>
              <a:buSzPct val="50000"/>
              <a:buFont typeface="+mj-lt"/>
              <a:buNone/>
              <a:defRPr sz="4800" b="0" i="0" kern="1200">
                <a:solidFill>
                  <a:schemeClr val="tx2"/>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BE" b="1" i="0">
                <a:latin typeface="Calibri" panose="020F0502020204030204" pitchFamily="34" charset="0"/>
                <a:cs typeface="Calibri" panose="020F0502020204030204" pitchFamily="34" charset="0"/>
              </a:rPr>
              <a:t>Ontwikkelt </a:t>
            </a:r>
          </a:p>
          <a:p>
            <a:r>
              <a:rPr lang="nl-BE" b="1" i="0">
                <a:latin typeface="Calibri" panose="020F0502020204030204" pitchFamily="34" charset="0"/>
                <a:cs typeface="Calibri" panose="020F0502020204030204" pitchFamily="34" charset="0"/>
              </a:rPr>
              <a:t>Faciliteert </a:t>
            </a:r>
          </a:p>
          <a:p>
            <a:r>
              <a:rPr lang="nl-BE" b="1" i="0">
                <a:latin typeface="Calibri" panose="020F0502020204030204" pitchFamily="34" charset="0"/>
                <a:cs typeface="Calibri" panose="020F0502020204030204" pitchFamily="34" charset="0"/>
              </a:rPr>
              <a:t>Verbindt</a:t>
            </a:r>
          </a:p>
        </p:txBody>
      </p:sp>
    </p:spTree>
    <p:extLst>
      <p:ext uri="{BB962C8B-B14F-4D97-AF65-F5344CB8AC3E}">
        <p14:creationId xmlns:p14="http://schemas.microsoft.com/office/powerpoint/2010/main" val="37144067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losing Dark + Text FR">
    <p:spTree>
      <p:nvGrpSpPr>
        <p:cNvPr id="1" name=""/>
        <p:cNvGrpSpPr/>
        <p:nvPr/>
      </p:nvGrpSpPr>
      <p:grpSpPr>
        <a:xfrm>
          <a:off x="0" y="0"/>
          <a:ext cx="0" cy="0"/>
          <a:chOff x="0" y="0"/>
          <a:chExt cx="0" cy="0"/>
        </a:xfrm>
      </p:grpSpPr>
      <p:sp>
        <p:nvSpPr>
          <p:cNvPr id="5" name="Tijdelijke aanduiding voor tekst 2">
            <a:extLst>
              <a:ext uri="{FF2B5EF4-FFF2-40B4-BE49-F238E27FC236}">
                <a16:creationId xmlns:a16="http://schemas.microsoft.com/office/drawing/2014/main" id="{64E9ECBF-23C1-1644-8886-964FA886698D}"/>
              </a:ext>
            </a:extLst>
          </p:cNvPr>
          <p:cNvSpPr txBox="1">
            <a:spLocks/>
          </p:cNvSpPr>
          <p:nvPr userDrawn="1"/>
        </p:nvSpPr>
        <p:spPr>
          <a:xfrm>
            <a:off x="1306797" y="1306800"/>
            <a:ext cx="10885202" cy="4244400"/>
          </a:xfrm>
          <a:prstGeom prst="rect">
            <a:avLst/>
          </a:prstGeom>
        </p:spPr>
        <p:txBody>
          <a:bodyPr anchor="ctr" anchorCtr="0"/>
          <a:lstStyle>
            <a:lvl1pPr marL="0" indent="0" algn="l" defTabSz="914400" rtl="0" eaLnBrk="1" latinLnBrk="0" hangingPunct="1">
              <a:lnSpc>
                <a:spcPct val="90000"/>
              </a:lnSpc>
              <a:spcBef>
                <a:spcPts val="1000"/>
              </a:spcBef>
              <a:buSzPct val="50000"/>
              <a:buFont typeface="+mj-lt"/>
              <a:buNone/>
              <a:defRPr sz="4800" b="0" i="0" kern="1200">
                <a:solidFill>
                  <a:schemeClr val="tx2"/>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BE" b="1" i="0" err="1">
                <a:latin typeface="Calibri" panose="020F0502020204030204" pitchFamily="34" charset="0"/>
                <a:cs typeface="Calibri" panose="020F0502020204030204" pitchFamily="34" charset="0"/>
              </a:rPr>
              <a:t>Développe</a:t>
            </a:r>
            <a:endParaRPr lang="nl-BE" b="1" i="0">
              <a:latin typeface="Calibri" panose="020F0502020204030204" pitchFamily="34" charset="0"/>
              <a:cs typeface="Calibri" panose="020F0502020204030204" pitchFamily="34" charset="0"/>
            </a:endParaRPr>
          </a:p>
          <a:p>
            <a:r>
              <a:rPr lang="nl-BE" b="1" i="0" err="1">
                <a:latin typeface="Calibri" panose="020F0502020204030204" pitchFamily="34" charset="0"/>
                <a:cs typeface="Calibri" panose="020F0502020204030204" pitchFamily="34" charset="0"/>
              </a:rPr>
              <a:t>Facilite</a:t>
            </a:r>
            <a:endParaRPr lang="nl-BE" b="1" i="0">
              <a:latin typeface="Calibri" panose="020F0502020204030204" pitchFamily="34" charset="0"/>
              <a:cs typeface="Calibri" panose="020F0502020204030204" pitchFamily="34" charset="0"/>
            </a:endParaRPr>
          </a:p>
          <a:p>
            <a:r>
              <a:rPr lang="nl-BE" b="1" i="0" err="1">
                <a:latin typeface="Calibri" panose="020F0502020204030204" pitchFamily="34" charset="0"/>
                <a:cs typeface="Calibri" panose="020F0502020204030204" pitchFamily="34" charset="0"/>
              </a:rPr>
              <a:t>Rapproche</a:t>
            </a:r>
            <a:endParaRPr lang="nl-BE" b="1" i="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885614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losing Dark + Text EN">
    <p:spTree>
      <p:nvGrpSpPr>
        <p:cNvPr id="1" name=""/>
        <p:cNvGrpSpPr/>
        <p:nvPr/>
      </p:nvGrpSpPr>
      <p:grpSpPr>
        <a:xfrm>
          <a:off x="0" y="0"/>
          <a:ext cx="0" cy="0"/>
          <a:chOff x="0" y="0"/>
          <a:chExt cx="0" cy="0"/>
        </a:xfrm>
      </p:grpSpPr>
      <p:sp>
        <p:nvSpPr>
          <p:cNvPr id="4" name="Tijdelijke aanduiding voor tekst 2">
            <a:extLst>
              <a:ext uri="{FF2B5EF4-FFF2-40B4-BE49-F238E27FC236}">
                <a16:creationId xmlns:a16="http://schemas.microsoft.com/office/drawing/2014/main" id="{64E9ECBF-23C1-1644-8886-964FA886698D}"/>
              </a:ext>
            </a:extLst>
          </p:cNvPr>
          <p:cNvSpPr txBox="1">
            <a:spLocks/>
          </p:cNvSpPr>
          <p:nvPr userDrawn="1"/>
        </p:nvSpPr>
        <p:spPr>
          <a:xfrm>
            <a:off x="1306797" y="1306800"/>
            <a:ext cx="10885202" cy="4244400"/>
          </a:xfrm>
          <a:prstGeom prst="rect">
            <a:avLst/>
          </a:prstGeom>
        </p:spPr>
        <p:txBody>
          <a:bodyPr anchor="ctr" anchorCtr="0"/>
          <a:lstStyle>
            <a:lvl1pPr marL="0" indent="0" algn="l" defTabSz="914400" rtl="0" eaLnBrk="1" latinLnBrk="0" hangingPunct="1">
              <a:lnSpc>
                <a:spcPct val="90000"/>
              </a:lnSpc>
              <a:spcBef>
                <a:spcPts val="1000"/>
              </a:spcBef>
              <a:buSzPct val="50000"/>
              <a:buFont typeface="+mj-lt"/>
              <a:buNone/>
              <a:defRPr sz="4800" b="0" i="0" kern="1200">
                <a:solidFill>
                  <a:schemeClr val="tx2"/>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BE" b="1" i="0" err="1">
                <a:latin typeface="Calibri" panose="020F0502020204030204" pitchFamily="34" charset="0"/>
                <a:cs typeface="Calibri" panose="020F0502020204030204" pitchFamily="34" charset="0"/>
              </a:rPr>
              <a:t>Develops</a:t>
            </a:r>
            <a:endParaRPr lang="nl-BE" b="1" i="0">
              <a:latin typeface="Calibri" panose="020F0502020204030204" pitchFamily="34" charset="0"/>
              <a:cs typeface="Calibri" panose="020F0502020204030204" pitchFamily="34" charset="0"/>
            </a:endParaRPr>
          </a:p>
          <a:p>
            <a:r>
              <a:rPr lang="nl-BE" b="1" err="1"/>
              <a:t>Facilitates</a:t>
            </a:r>
            <a:endParaRPr lang="nl-BE" b="1"/>
          </a:p>
          <a:p>
            <a:r>
              <a:rPr lang="nl-BE" b="1" i="0" err="1">
                <a:latin typeface="Calibri" panose="020F0502020204030204" pitchFamily="34" charset="0"/>
                <a:cs typeface="Calibri" panose="020F0502020204030204" pitchFamily="34" charset="0"/>
              </a:rPr>
              <a:t>Bringstogether</a:t>
            </a:r>
            <a:endParaRPr lang="nl-BE" b="1" i="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0494746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hapter slide">
    <p:spTree>
      <p:nvGrpSpPr>
        <p:cNvPr id="1" name=""/>
        <p:cNvGrpSpPr/>
        <p:nvPr/>
      </p:nvGrpSpPr>
      <p:grpSpPr>
        <a:xfrm>
          <a:off x="0" y="0"/>
          <a:ext cx="0" cy="0"/>
          <a:chOff x="0" y="0"/>
          <a:chExt cx="0" cy="0"/>
        </a:xfrm>
      </p:grpSpPr>
      <p:sp>
        <p:nvSpPr>
          <p:cNvPr id="6" name="Tijdelijke aanduiding voor tekst 5">
            <a:extLst>
              <a:ext uri="{FF2B5EF4-FFF2-40B4-BE49-F238E27FC236}">
                <a16:creationId xmlns:a16="http://schemas.microsoft.com/office/drawing/2014/main" id="{F36FC954-2F44-964F-86CF-E29D3A207F4F}"/>
              </a:ext>
            </a:extLst>
          </p:cNvPr>
          <p:cNvSpPr>
            <a:spLocks noGrp="1"/>
          </p:cNvSpPr>
          <p:nvPr>
            <p:ph type="body" sz="quarter" idx="12" hasCustomPrompt="1"/>
          </p:nvPr>
        </p:nvSpPr>
        <p:spPr>
          <a:xfrm>
            <a:off x="1724025" y="1568450"/>
            <a:ext cx="9180409" cy="3721100"/>
          </a:xfrm>
          <a:prstGeom prst="rect">
            <a:avLst/>
          </a:prstGeom>
        </p:spPr>
        <p:txBody>
          <a:bodyPr anchor="ctr"/>
          <a:lstStyle>
            <a:lvl1pPr marL="514350" indent="-514350">
              <a:buClr>
                <a:schemeClr val="accent2"/>
              </a:buClr>
              <a:buSzPct val="50000"/>
              <a:buFont typeface="+mj-lt"/>
              <a:buAutoNum type="arabicPeriod"/>
              <a:defRPr sz="5500" b="1" i="0">
                <a:solidFill>
                  <a:schemeClr val="accent2"/>
                </a:solidFill>
                <a:latin typeface="Calibri" panose="020F0502020204030204" pitchFamily="34" charset="0"/>
                <a:cs typeface="Calibri" panose="020F0502020204030204" pitchFamily="34" charset="0"/>
              </a:defRPr>
            </a:lvl1pPr>
          </a:lstStyle>
          <a:p>
            <a:pPr lvl="0"/>
            <a:r>
              <a:rPr lang="nl-NL" err="1"/>
              <a:t>Chaptertitle</a:t>
            </a:r>
            <a:endParaRPr lang="nl-NL"/>
          </a:p>
          <a:p>
            <a:pPr lvl="0"/>
            <a:r>
              <a:rPr lang="nl-NL" err="1"/>
              <a:t>Chapter</a:t>
            </a:r>
            <a:r>
              <a:rPr lang="nl-BE" err="1"/>
              <a:t>title</a:t>
            </a:r>
            <a:endParaRPr lang="nl-BE"/>
          </a:p>
          <a:p>
            <a:pPr lvl="0"/>
            <a:r>
              <a:rPr lang="nl-NL" err="1"/>
              <a:t>Chapter</a:t>
            </a:r>
            <a:r>
              <a:rPr lang="nl-BE" err="1"/>
              <a:t>title</a:t>
            </a:r>
            <a:endParaRPr lang="nl-BE"/>
          </a:p>
        </p:txBody>
      </p:sp>
      <p:pic>
        <p:nvPicPr>
          <p:cNvPr id="12" name="Afbeelding 11">
            <a:extLst>
              <a:ext uri="{FF2B5EF4-FFF2-40B4-BE49-F238E27FC236}">
                <a16:creationId xmlns:a16="http://schemas.microsoft.com/office/drawing/2014/main" id="{34A00E1B-6954-564A-AF5B-F8E0E075402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85200" y="5551200"/>
            <a:ext cx="1306800" cy="1306800"/>
          </a:xfrm>
          <a:prstGeom prst="rect">
            <a:avLst/>
          </a:prstGeom>
        </p:spPr>
      </p:pic>
      <p:pic>
        <p:nvPicPr>
          <p:cNvPr id="13" name="Afbeelding 12">
            <a:extLst>
              <a:ext uri="{FF2B5EF4-FFF2-40B4-BE49-F238E27FC236}">
                <a16:creationId xmlns:a16="http://schemas.microsoft.com/office/drawing/2014/main" id="{38DA4520-533D-FC46-B423-04FB72E2414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306800" cy="1306800"/>
          </a:xfrm>
          <a:prstGeom prst="rect">
            <a:avLst/>
          </a:prstGeom>
        </p:spPr>
      </p:pic>
    </p:spTree>
    <p:extLst>
      <p:ext uri="{BB962C8B-B14F-4D97-AF65-F5344CB8AC3E}">
        <p14:creationId xmlns:p14="http://schemas.microsoft.com/office/powerpoint/2010/main" val="344633697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hapter title">
    <p:bg>
      <p:bgPr>
        <a:solidFill>
          <a:schemeClr val="bg2"/>
        </a:solidFill>
        <a:effectLst/>
      </p:bgPr>
    </p:bg>
    <p:spTree>
      <p:nvGrpSpPr>
        <p:cNvPr id="1" name=""/>
        <p:cNvGrpSpPr/>
        <p:nvPr/>
      </p:nvGrpSpPr>
      <p:grpSpPr>
        <a:xfrm>
          <a:off x="0" y="0"/>
          <a:ext cx="0" cy="0"/>
          <a:chOff x="0" y="0"/>
          <a:chExt cx="0" cy="0"/>
        </a:xfrm>
      </p:grpSpPr>
      <p:sp>
        <p:nvSpPr>
          <p:cNvPr id="11" name="Titel 28">
            <a:extLst>
              <a:ext uri="{FF2B5EF4-FFF2-40B4-BE49-F238E27FC236}">
                <a16:creationId xmlns:a16="http://schemas.microsoft.com/office/drawing/2014/main" id="{60C35238-2B0F-7647-BA98-57300A635E7E}"/>
              </a:ext>
            </a:extLst>
          </p:cNvPr>
          <p:cNvSpPr>
            <a:spLocks noGrp="1"/>
          </p:cNvSpPr>
          <p:nvPr>
            <p:ph type="title" hasCustomPrompt="1"/>
          </p:nvPr>
        </p:nvSpPr>
        <p:spPr>
          <a:xfrm>
            <a:off x="1731079" y="2505041"/>
            <a:ext cx="9180612" cy="1847917"/>
          </a:xfrm>
          <a:prstGeom prst="rect">
            <a:avLst/>
          </a:prstGeom>
        </p:spPr>
        <p:txBody>
          <a:bodyPr anchor="ctr">
            <a:noAutofit/>
          </a:bodyPr>
          <a:lstStyle>
            <a:lvl1pPr>
              <a:defRPr sz="7500" b="1" i="0">
                <a:solidFill>
                  <a:schemeClr val="accent2"/>
                </a:solidFill>
                <a:latin typeface="Calibri" panose="020F0502020204030204" pitchFamily="34" charset="0"/>
                <a:cs typeface="Calibri" panose="020F0502020204030204" pitchFamily="34" charset="0"/>
              </a:defRPr>
            </a:lvl1pPr>
          </a:lstStyle>
          <a:p>
            <a:r>
              <a:rPr lang="nl-NL" err="1"/>
              <a:t>Chapter</a:t>
            </a:r>
            <a:br>
              <a:rPr lang="nl-NL"/>
            </a:br>
            <a:r>
              <a:rPr lang="nl-NL" err="1"/>
              <a:t>title</a:t>
            </a:r>
            <a:endParaRPr lang="nl-BE"/>
          </a:p>
        </p:txBody>
      </p:sp>
      <p:pic>
        <p:nvPicPr>
          <p:cNvPr id="8" name="Afbeelding 7">
            <a:extLst>
              <a:ext uri="{FF2B5EF4-FFF2-40B4-BE49-F238E27FC236}">
                <a16:creationId xmlns:a16="http://schemas.microsoft.com/office/drawing/2014/main" id="{C43E66E9-C5E4-1A45-8CF8-36B426F1397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 y="0"/>
            <a:ext cx="1306800" cy="1306800"/>
          </a:xfrm>
          <a:prstGeom prst="rect">
            <a:avLst/>
          </a:prstGeom>
        </p:spPr>
      </p:pic>
      <p:pic>
        <p:nvPicPr>
          <p:cNvPr id="9" name="Afbeelding 8">
            <a:extLst>
              <a:ext uri="{FF2B5EF4-FFF2-40B4-BE49-F238E27FC236}">
                <a16:creationId xmlns:a16="http://schemas.microsoft.com/office/drawing/2014/main" id="{A3ADF651-E558-EB41-9E20-DB7BFFC6627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85200" y="5551200"/>
            <a:ext cx="1306800" cy="1306800"/>
          </a:xfrm>
          <a:prstGeom prst="rect">
            <a:avLst/>
          </a:prstGeom>
        </p:spPr>
      </p:pic>
    </p:spTree>
    <p:extLst>
      <p:ext uri="{BB962C8B-B14F-4D97-AF65-F5344CB8AC3E}">
        <p14:creationId xmlns:p14="http://schemas.microsoft.com/office/powerpoint/2010/main" val="42168180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Quote slide">
    <p:bg>
      <p:bgPr>
        <a:solidFill>
          <a:schemeClr val="bg2"/>
        </a:solidFill>
        <a:effectLst/>
      </p:bgPr>
    </p:bg>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C43E66E9-C5E4-1A45-8CF8-36B426F1397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 y="0"/>
            <a:ext cx="1306800" cy="1306800"/>
          </a:xfrm>
          <a:prstGeom prst="rect">
            <a:avLst/>
          </a:prstGeom>
        </p:spPr>
      </p:pic>
      <p:pic>
        <p:nvPicPr>
          <p:cNvPr id="9" name="Afbeelding 8">
            <a:extLst>
              <a:ext uri="{FF2B5EF4-FFF2-40B4-BE49-F238E27FC236}">
                <a16:creationId xmlns:a16="http://schemas.microsoft.com/office/drawing/2014/main" id="{A3ADF651-E558-EB41-9E20-DB7BFFC6627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85200" y="5551200"/>
            <a:ext cx="1306800" cy="1306800"/>
          </a:xfrm>
          <a:prstGeom prst="rect">
            <a:avLst/>
          </a:prstGeom>
        </p:spPr>
      </p:pic>
      <p:sp>
        <p:nvSpPr>
          <p:cNvPr id="5" name="Text Placeholder 13">
            <a:extLst>
              <a:ext uri="{FF2B5EF4-FFF2-40B4-BE49-F238E27FC236}">
                <a16:creationId xmlns:a16="http://schemas.microsoft.com/office/drawing/2014/main" id="{D3D7F391-6CD7-3445-99D8-816D3EA1D403}"/>
              </a:ext>
            </a:extLst>
          </p:cNvPr>
          <p:cNvSpPr>
            <a:spLocks noGrp="1"/>
          </p:cNvSpPr>
          <p:nvPr>
            <p:ph type="body" sz="quarter" idx="18" hasCustomPrompt="1"/>
          </p:nvPr>
        </p:nvSpPr>
        <p:spPr>
          <a:xfrm>
            <a:off x="1306797" y="2439096"/>
            <a:ext cx="9578403" cy="1779220"/>
          </a:xfrm>
          <a:prstGeom prst="rect">
            <a:avLst/>
          </a:prstGeom>
        </p:spPr>
        <p:txBody>
          <a:bodyPr anchor="ctr" anchorCtr="0"/>
          <a:lstStyle>
            <a:lvl1pPr marL="0" indent="0" algn="ctr">
              <a:lnSpc>
                <a:spcPct val="100000"/>
              </a:lnSpc>
              <a:buNone/>
              <a:defRPr sz="3600" b="1" i="0">
                <a:solidFill>
                  <a:schemeClr val="accent2"/>
                </a:solidFill>
                <a:latin typeface="Calibri" panose="020F0502020204030204" pitchFamily="34" charset="0"/>
                <a:cs typeface="Calibri" panose="020F0502020204030204" pitchFamily="34" charset="0"/>
              </a:defRPr>
            </a:lvl1pPr>
            <a:lvl2pPr marL="457200" indent="0">
              <a:buNone/>
              <a:defRPr/>
            </a:lvl2pPr>
          </a:lstStyle>
          <a:p>
            <a:r>
              <a:rPr lang="nl-BE" err="1"/>
              <a:t>This</a:t>
            </a:r>
            <a:r>
              <a:rPr lang="nl-BE"/>
              <a:t> is a quote slide.</a:t>
            </a:r>
          </a:p>
          <a:p>
            <a:r>
              <a:rPr lang="nl-BE"/>
              <a:t>— xxx</a:t>
            </a:r>
            <a:endParaRPr lang="fr-FR"/>
          </a:p>
        </p:txBody>
      </p:sp>
      <p:sp>
        <p:nvSpPr>
          <p:cNvPr id="6" name="Tijdelijke aanduiding voor dianummer 5">
            <a:extLst>
              <a:ext uri="{FF2B5EF4-FFF2-40B4-BE49-F238E27FC236}">
                <a16:creationId xmlns:a16="http://schemas.microsoft.com/office/drawing/2014/main" id="{6E689B9A-DB81-B14F-9356-30B53908652C}"/>
              </a:ext>
            </a:extLst>
          </p:cNvPr>
          <p:cNvSpPr>
            <a:spLocks noGrp="1"/>
          </p:cNvSpPr>
          <p:nvPr>
            <p:ph type="sldNum" sz="quarter" idx="4"/>
          </p:nvPr>
        </p:nvSpPr>
        <p:spPr>
          <a:xfrm>
            <a:off x="11464965" y="6492875"/>
            <a:ext cx="565240" cy="365125"/>
          </a:xfrm>
          <a:prstGeom prst="rect">
            <a:avLst/>
          </a:prstGeom>
        </p:spPr>
        <p:txBody>
          <a:bodyPr vert="horz" lIns="91440" tIns="45720" rIns="91440" bIns="45720" rtlCol="0" anchor="ctr"/>
          <a:lstStyle>
            <a:lvl1pPr algn="l">
              <a:defRPr sz="1300" b="0" i="0">
                <a:solidFill>
                  <a:schemeClr val="accent2"/>
                </a:solidFill>
                <a:latin typeface="Calibri Light" panose="020F0302020204030204" pitchFamily="34" charset="0"/>
                <a:cs typeface="Calibri Light" panose="020F0302020204030204" pitchFamily="34" charset="0"/>
              </a:defRPr>
            </a:lvl1pPr>
          </a:lstStyle>
          <a:p>
            <a:fld id="{070B80B4-B953-6547-A044-6E303DFD4AF3}" type="slidenum">
              <a:rPr lang="nl-BE" smtClean="0"/>
              <a:pPr/>
              <a:t>‹N°›</a:t>
            </a:fld>
            <a:endParaRPr lang="nl-BE"/>
          </a:p>
        </p:txBody>
      </p:sp>
    </p:spTree>
    <p:extLst>
      <p:ext uri="{BB962C8B-B14F-4D97-AF65-F5344CB8AC3E}">
        <p14:creationId xmlns:p14="http://schemas.microsoft.com/office/powerpoint/2010/main" val="1562695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lank Slide">
    <p:bg>
      <p:bgPr>
        <a:solidFill>
          <a:schemeClr val="tx2"/>
        </a:solidFill>
        <a:effectLst/>
      </p:bgPr>
    </p:bg>
    <p:spTree>
      <p:nvGrpSpPr>
        <p:cNvPr id="1" name=""/>
        <p:cNvGrpSpPr/>
        <p:nvPr/>
      </p:nvGrpSpPr>
      <p:grpSpPr>
        <a:xfrm>
          <a:off x="0" y="0"/>
          <a:ext cx="0" cy="0"/>
          <a:chOff x="0" y="0"/>
          <a:chExt cx="0" cy="0"/>
        </a:xfrm>
      </p:grpSpPr>
      <p:sp>
        <p:nvSpPr>
          <p:cNvPr id="12" name="Tijdelijke aanduiding voor dianummer 5">
            <a:extLst>
              <a:ext uri="{FF2B5EF4-FFF2-40B4-BE49-F238E27FC236}">
                <a16:creationId xmlns:a16="http://schemas.microsoft.com/office/drawing/2014/main" id="{C8024A50-C834-4B4C-8F86-86D51C05A44D}"/>
              </a:ext>
            </a:extLst>
          </p:cNvPr>
          <p:cNvSpPr>
            <a:spLocks noGrp="1"/>
          </p:cNvSpPr>
          <p:nvPr>
            <p:ph type="sldNum" sz="quarter" idx="4"/>
          </p:nvPr>
        </p:nvSpPr>
        <p:spPr>
          <a:xfrm>
            <a:off x="11464965" y="6492877"/>
            <a:ext cx="565240" cy="365125"/>
          </a:xfrm>
          <a:prstGeom prst="rect">
            <a:avLst/>
          </a:prstGeom>
        </p:spPr>
        <p:txBody>
          <a:bodyPr vert="horz" lIns="91440" tIns="45720" rIns="91440" bIns="45720" rtlCol="0" anchor="ctr"/>
          <a:lstStyle>
            <a:lvl1pPr algn="l">
              <a:defRPr sz="975" b="0" i="0">
                <a:solidFill>
                  <a:schemeClr val="accent2"/>
                </a:solidFill>
                <a:latin typeface="Calibri Light" panose="020F0302020204030204" pitchFamily="34" charset="0"/>
                <a:cs typeface="Calibri Light" panose="020F0302020204030204" pitchFamily="34" charset="0"/>
              </a:defRPr>
            </a:lvl1pPr>
          </a:lstStyle>
          <a:p>
            <a:fld id="{070B80B4-B953-6547-A044-6E303DFD4AF3}" type="slidenum">
              <a:rPr lang="nl-BE" smtClean="0"/>
              <a:pPr/>
              <a:t>‹N°›</a:t>
            </a:fld>
            <a:endParaRPr lang="nl-BE"/>
          </a:p>
        </p:txBody>
      </p:sp>
      <p:sp>
        <p:nvSpPr>
          <p:cNvPr id="6" name="Text Placeholder 2"/>
          <p:cNvSpPr>
            <a:spLocks noGrp="1"/>
          </p:cNvSpPr>
          <p:nvPr>
            <p:ph type="body" sz="quarter" idx="18" hasCustomPrompt="1"/>
          </p:nvPr>
        </p:nvSpPr>
        <p:spPr>
          <a:xfrm>
            <a:off x="9673618" y="154524"/>
            <a:ext cx="2237175" cy="360363"/>
          </a:xfrm>
          <a:prstGeom prst="rect">
            <a:avLst/>
          </a:prstGeom>
        </p:spPr>
        <p:txBody>
          <a:bodyPr/>
          <a:lstStyle>
            <a:lvl1pPr marL="0" indent="0" algn="r">
              <a:buNone/>
              <a:defRPr sz="1200" baseline="0">
                <a:solidFill>
                  <a:schemeClr val="accent2"/>
                </a:solidFill>
                <a:latin typeface="Calibri" panose="020F0502020204030204" pitchFamily="34" charset="0"/>
                <a:cs typeface="Calibri" panose="020F0502020204030204" pitchFamily="34" charset="0"/>
              </a:defRPr>
            </a:lvl1pPr>
          </a:lstStyle>
          <a:p>
            <a:pPr lvl="0"/>
            <a:r>
              <a:rPr lang="en-US"/>
              <a:t>1. Chapter title</a:t>
            </a:r>
            <a:endParaRPr lang="en-GB"/>
          </a:p>
        </p:txBody>
      </p:sp>
    </p:spTree>
    <p:extLst>
      <p:ext uri="{BB962C8B-B14F-4D97-AF65-F5344CB8AC3E}">
        <p14:creationId xmlns:p14="http://schemas.microsoft.com/office/powerpoint/2010/main" val="3315673211"/>
      </p:ext>
    </p:extLst>
  </p:cSld>
  <p:clrMapOvr>
    <a:masterClrMapping/>
  </p:clrMapOvr>
  <p:extLst>
    <p:ext uri="{DCECCB84-F9BA-43D5-87BE-67443E8EF086}">
      <p15:sldGuideLst xmlns:p15="http://schemas.microsoft.com/office/powerpoint/2012/main">
        <p15:guide id="1" orient="horz" pos="223">
          <p15:clr>
            <a:srgbClr val="FBAE40"/>
          </p15:clr>
        </p15:guide>
        <p15:guide id="2" pos="9928">
          <p15:clr>
            <a:srgbClr val="FBAE40"/>
          </p15:clr>
        </p15:guide>
        <p15:guide id="3" orient="horz" pos="368">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8" hasCustomPrompt="1"/>
          </p:nvPr>
        </p:nvSpPr>
        <p:spPr>
          <a:xfrm>
            <a:off x="9673618" y="154524"/>
            <a:ext cx="2237175" cy="360363"/>
          </a:xfrm>
          <a:prstGeom prst="rect">
            <a:avLst/>
          </a:prstGeom>
        </p:spPr>
        <p:txBody>
          <a:bodyPr/>
          <a:lstStyle>
            <a:lvl1pPr marL="0" indent="0" algn="r">
              <a:buNone/>
              <a:defRPr sz="1200" baseline="0">
                <a:solidFill>
                  <a:schemeClr val="accent2"/>
                </a:solidFill>
                <a:latin typeface="Calibri" panose="020F0502020204030204" pitchFamily="34" charset="0"/>
                <a:cs typeface="Calibri" panose="020F0502020204030204" pitchFamily="34" charset="0"/>
              </a:defRPr>
            </a:lvl1pPr>
          </a:lstStyle>
          <a:p>
            <a:pPr lvl="0"/>
            <a:r>
              <a:rPr lang="en-US"/>
              <a:t>1. Chapter title</a:t>
            </a:r>
            <a:endParaRPr lang="en-GB"/>
          </a:p>
        </p:txBody>
      </p:sp>
      <p:sp>
        <p:nvSpPr>
          <p:cNvPr id="6" name="Tijdelijke aanduiding voor dianummer 5">
            <a:extLst>
              <a:ext uri="{FF2B5EF4-FFF2-40B4-BE49-F238E27FC236}">
                <a16:creationId xmlns:a16="http://schemas.microsoft.com/office/drawing/2014/main" id="{9BD70334-D006-854B-BA49-9D20F1B8A016}"/>
              </a:ext>
            </a:extLst>
          </p:cNvPr>
          <p:cNvSpPr>
            <a:spLocks noGrp="1"/>
          </p:cNvSpPr>
          <p:nvPr>
            <p:ph type="sldNum" sz="quarter" idx="4"/>
          </p:nvPr>
        </p:nvSpPr>
        <p:spPr>
          <a:xfrm>
            <a:off x="11464965" y="6492877"/>
            <a:ext cx="565240" cy="365125"/>
          </a:xfrm>
          <a:prstGeom prst="rect">
            <a:avLst/>
          </a:prstGeom>
        </p:spPr>
        <p:txBody>
          <a:bodyPr vert="horz" lIns="91440" tIns="45720" rIns="91440" bIns="45720" rtlCol="0" anchor="ctr"/>
          <a:lstStyle>
            <a:lvl1pPr algn="l">
              <a:defRPr sz="975" b="0" i="0">
                <a:solidFill>
                  <a:schemeClr val="accent2"/>
                </a:solidFill>
                <a:latin typeface="Calibri Light" panose="020F0302020204030204" pitchFamily="34" charset="0"/>
                <a:cs typeface="Calibri Light" panose="020F0302020204030204" pitchFamily="34" charset="0"/>
              </a:defRPr>
            </a:lvl1pPr>
          </a:lstStyle>
          <a:p>
            <a:fld id="{070B80B4-B953-6547-A044-6E303DFD4AF3}" type="slidenum">
              <a:rPr lang="nl-BE" smtClean="0"/>
              <a:pPr/>
              <a:t>‹N°›</a:t>
            </a:fld>
            <a:endParaRPr lang="nl-BE"/>
          </a:p>
        </p:txBody>
      </p:sp>
      <p:sp>
        <p:nvSpPr>
          <p:cNvPr id="8" name="Text Placeholder 13">
            <a:extLst>
              <a:ext uri="{FF2B5EF4-FFF2-40B4-BE49-F238E27FC236}">
                <a16:creationId xmlns:a16="http://schemas.microsoft.com/office/drawing/2014/main" id="{BFBC100F-BA8E-FA44-81D9-DCCFC96E831D}"/>
              </a:ext>
            </a:extLst>
          </p:cNvPr>
          <p:cNvSpPr>
            <a:spLocks noGrp="1"/>
          </p:cNvSpPr>
          <p:nvPr>
            <p:ph type="body" sz="quarter" idx="17" hasCustomPrompt="1"/>
          </p:nvPr>
        </p:nvSpPr>
        <p:spPr>
          <a:xfrm>
            <a:off x="666572" y="845232"/>
            <a:ext cx="10858859" cy="478554"/>
          </a:xfrm>
          <a:prstGeom prst="rect">
            <a:avLst/>
          </a:prstGeom>
        </p:spPr>
        <p:txBody>
          <a:bodyPr anchor="t" anchorCtr="0"/>
          <a:lstStyle>
            <a:lvl1pPr marL="0" indent="0" algn="l">
              <a:buNone/>
              <a:defRPr sz="2700" b="1" i="0">
                <a:solidFill>
                  <a:schemeClr val="accent2"/>
                </a:solidFill>
                <a:latin typeface="Calibri" panose="020F0502020204030204" pitchFamily="34" charset="0"/>
                <a:cs typeface="Calibri" panose="020F0502020204030204" pitchFamily="34" charset="0"/>
              </a:defRPr>
            </a:lvl1pPr>
            <a:lvl2pPr marL="342900" indent="0">
              <a:buNone/>
              <a:defRPr/>
            </a:lvl2pPr>
          </a:lstStyle>
          <a:p>
            <a:pPr lvl="0"/>
            <a:r>
              <a:rPr lang="en-US"/>
              <a:t>Title Slide Left Align</a:t>
            </a:r>
          </a:p>
        </p:txBody>
      </p:sp>
    </p:spTree>
    <p:extLst>
      <p:ext uri="{BB962C8B-B14F-4D97-AF65-F5344CB8AC3E}">
        <p14:creationId xmlns:p14="http://schemas.microsoft.com/office/powerpoint/2010/main" val="23210514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bg>
      <p:bgPr>
        <a:solidFill>
          <a:srgbClr val="0070C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p>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026DFBC6-655F-401C-A8C2-2C30D23953E1}" type="slidenum">
              <a:rPr lang="fr-BE" smtClean="0"/>
              <a:t>‹N°›</a:t>
            </a:fld>
            <a:endParaRPr lang="fr-BE"/>
          </a:p>
        </p:txBody>
      </p:sp>
    </p:spTree>
    <p:extLst>
      <p:ext uri="{BB962C8B-B14F-4D97-AF65-F5344CB8AC3E}">
        <p14:creationId xmlns:p14="http://schemas.microsoft.com/office/powerpoint/2010/main" val="137918535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 Text">
    <p:bg>
      <p:bgPr>
        <a:solidFill>
          <a:schemeClr val="tx2"/>
        </a:solidFill>
        <a:effectLst/>
      </p:bgPr>
    </p:bg>
    <p:spTree>
      <p:nvGrpSpPr>
        <p:cNvPr id="1" name=""/>
        <p:cNvGrpSpPr/>
        <p:nvPr/>
      </p:nvGrpSpPr>
      <p:grpSpPr>
        <a:xfrm>
          <a:off x="0" y="0"/>
          <a:ext cx="0" cy="0"/>
          <a:chOff x="0" y="0"/>
          <a:chExt cx="0" cy="0"/>
        </a:xfrm>
      </p:grpSpPr>
      <p:sp>
        <p:nvSpPr>
          <p:cNvPr id="9" name="Tijdelijke aanduiding voor dianummer 5">
            <a:extLst>
              <a:ext uri="{FF2B5EF4-FFF2-40B4-BE49-F238E27FC236}">
                <a16:creationId xmlns:a16="http://schemas.microsoft.com/office/drawing/2014/main" id="{71FAD9FF-DCB0-7A4C-BC0D-214903CE75F2}"/>
              </a:ext>
            </a:extLst>
          </p:cNvPr>
          <p:cNvSpPr>
            <a:spLocks noGrp="1"/>
          </p:cNvSpPr>
          <p:nvPr>
            <p:ph type="sldNum" sz="quarter" idx="4"/>
          </p:nvPr>
        </p:nvSpPr>
        <p:spPr>
          <a:xfrm>
            <a:off x="11464965" y="6492877"/>
            <a:ext cx="565240" cy="365125"/>
          </a:xfrm>
          <a:prstGeom prst="rect">
            <a:avLst/>
          </a:prstGeom>
        </p:spPr>
        <p:txBody>
          <a:bodyPr vert="horz" lIns="91440" tIns="45720" rIns="91440" bIns="45720" rtlCol="0" anchor="ctr"/>
          <a:lstStyle>
            <a:lvl1pPr algn="l">
              <a:defRPr sz="975" b="0" i="0">
                <a:solidFill>
                  <a:schemeClr val="accent2"/>
                </a:solidFill>
                <a:latin typeface="Calibri Light" panose="020F0302020204030204" pitchFamily="34" charset="0"/>
                <a:cs typeface="Calibri Light" panose="020F0302020204030204" pitchFamily="34" charset="0"/>
              </a:defRPr>
            </a:lvl1pPr>
          </a:lstStyle>
          <a:p>
            <a:fld id="{070B80B4-B953-6547-A044-6E303DFD4AF3}" type="slidenum">
              <a:rPr lang="nl-BE" smtClean="0"/>
              <a:pPr/>
              <a:t>‹N°›</a:t>
            </a:fld>
            <a:endParaRPr lang="nl-BE"/>
          </a:p>
        </p:txBody>
      </p:sp>
      <p:sp>
        <p:nvSpPr>
          <p:cNvPr id="13" name="Text Placeholder 2"/>
          <p:cNvSpPr>
            <a:spLocks noGrp="1"/>
          </p:cNvSpPr>
          <p:nvPr>
            <p:ph type="body" sz="quarter" idx="18" hasCustomPrompt="1"/>
          </p:nvPr>
        </p:nvSpPr>
        <p:spPr>
          <a:xfrm>
            <a:off x="9673618" y="154524"/>
            <a:ext cx="2237175" cy="360363"/>
          </a:xfrm>
          <a:prstGeom prst="rect">
            <a:avLst/>
          </a:prstGeom>
        </p:spPr>
        <p:txBody>
          <a:bodyPr/>
          <a:lstStyle>
            <a:lvl1pPr marL="0" indent="0" algn="r">
              <a:buNone/>
              <a:defRPr sz="1200" baseline="0">
                <a:solidFill>
                  <a:schemeClr val="accent2"/>
                </a:solidFill>
                <a:latin typeface="Calibri" panose="020F0502020204030204" pitchFamily="34" charset="0"/>
                <a:cs typeface="Calibri" panose="020F0502020204030204" pitchFamily="34" charset="0"/>
              </a:defRPr>
            </a:lvl1pPr>
          </a:lstStyle>
          <a:p>
            <a:pPr lvl="0"/>
            <a:r>
              <a:rPr lang="en-US"/>
              <a:t>1. Chapter title</a:t>
            </a:r>
            <a:endParaRPr lang="en-GB"/>
          </a:p>
        </p:txBody>
      </p:sp>
      <p:sp>
        <p:nvSpPr>
          <p:cNvPr id="7" name="Text Placeholder 2"/>
          <p:cNvSpPr>
            <a:spLocks noGrp="1"/>
          </p:cNvSpPr>
          <p:nvPr>
            <p:ph type="body" sz="quarter" idx="20"/>
          </p:nvPr>
        </p:nvSpPr>
        <p:spPr>
          <a:xfrm>
            <a:off x="666572" y="1779342"/>
            <a:ext cx="10858859" cy="4518909"/>
          </a:xfrm>
          <a:prstGeom prst="rect">
            <a:avLst/>
          </a:prstGeom>
        </p:spPr>
        <p:txBody>
          <a:bodyPr/>
          <a:lstStyle>
            <a:lvl1pPr marL="0" indent="0" algn="l">
              <a:lnSpc>
                <a:spcPct val="100000"/>
              </a:lnSpc>
              <a:buNone/>
              <a:defRPr sz="1800">
                <a:latin typeface="Calibri" panose="020F0502020204030204" pitchFamily="34" charset="0"/>
                <a:cs typeface="Calibri" panose="020F0502020204030204" pitchFamily="34" charset="0"/>
              </a:defRPr>
            </a:lvl1pPr>
            <a:lvl2pPr marL="198835" indent="-171450">
              <a:lnSpc>
                <a:spcPct val="100000"/>
              </a:lnSpc>
              <a:buClr>
                <a:srgbClr val="00B0F0"/>
              </a:buClr>
              <a:defRPr sz="1800">
                <a:latin typeface="Calibri" panose="020F0502020204030204" pitchFamily="34" charset="0"/>
                <a:cs typeface="Calibri" panose="020F0502020204030204" pitchFamily="34" charset="0"/>
              </a:defRPr>
            </a:lvl2pPr>
            <a:lvl3pPr marL="467916" indent="-171450">
              <a:lnSpc>
                <a:spcPct val="100000"/>
              </a:lnSpc>
              <a:buClr>
                <a:srgbClr val="00B0F0"/>
              </a:buClr>
              <a:buFont typeface="Calibri Light" panose="020F0302020204030204" pitchFamily="34" charset="0"/>
              <a:buChar char="̶"/>
              <a:defRPr sz="1800">
                <a:latin typeface="Calibri" panose="020F0502020204030204" pitchFamily="34" charset="0"/>
                <a:cs typeface="Calibri" panose="020F0502020204030204" pitchFamily="34" charset="0"/>
              </a:defRPr>
            </a:lvl3pPr>
            <a:lvl4pPr marL="672704" indent="-171450">
              <a:lnSpc>
                <a:spcPct val="100000"/>
              </a:lnSpc>
              <a:buClr>
                <a:srgbClr val="00B0F0"/>
              </a:buClr>
              <a:buFont typeface="Courier New" panose="02070309020205020404" pitchFamily="49" charset="0"/>
              <a:buChar char="o"/>
              <a:defRPr sz="1800">
                <a:latin typeface="Calibri" panose="020F0502020204030204" pitchFamily="34" charset="0"/>
                <a:cs typeface="Calibri" panose="020F0502020204030204" pitchFamily="34" charset="0"/>
              </a:defRPr>
            </a:lvl4pPr>
            <a:lvl5pPr>
              <a:defRPr sz="1800">
                <a:latin typeface="Calibri Light" panose="020F0302020204030204" pitchFamily="34" charset="0"/>
                <a:cs typeface="Calibri Light" panose="020F03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10" name="Text Placeholder 13">
            <a:extLst>
              <a:ext uri="{FF2B5EF4-FFF2-40B4-BE49-F238E27FC236}">
                <a16:creationId xmlns:a16="http://schemas.microsoft.com/office/drawing/2014/main" id="{BFBC100F-BA8E-FA44-81D9-DCCFC96E831D}"/>
              </a:ext>
            </a:extLst>
          </p:cNvPr>
          <p:cNvSpPr>
            <a:spLocks noGrp="1"/>
          </p:cNvSpPr>
          <p:nvPr>
            <p:ph type="body" sz="quarter" idx="17" hasCustomPrompt="1"/>
          </p:nvPr>
        </p:nvSpPr>
        <p:spPr>
          <a:xfrm>
            <a:off x="666572" y="845232"/>
            <a:ext cx="10858859" cy="478554"/>
          </a:xfrm>
          <a:prstGeom prst="rect">
            <a:avLst/>
          </a:prstGeom>
        </p:spPr>
        <p:txBody>
          <a:bodyPr anchor="t" anchorCtr="0"/>
          <a:lstStyle>
            <a:lvl1pPr marL="0" indent="0" algn="l">
              <a:buNone/>
              <a:defRPr sz="2700" b="1" i="0">
                <a:solidFill>
                  <a:schemeClr val="accent2"/>
                </a:solidFill>
                <a:latin typeface="Calibri" panose="020F0502020204030204" pitchFamily="34" charset="0"/>
                <a:cs typeface="Calibri" panose="020F0502020204030204" pitchFamily="34" charset="0"/>
              </a:defRPr>
            </a:lvl1pPr>
            <a:lvl2pPr marL="342900" indent="0">
              <a:buNone/>
              <a:defRPr/>
            </a:lvl2pPr>
          </a:lstStyle>
          <a:p>
            <a:pPr lvl="0"/>
            <a:r>
              <a:rPr lang="en-US"/>
              <a:t>Title Slide Left Align</a:t>
            </a:r>
          </a:p>
        </p:txBody>
      </p:sp>
    </p:spTree>
    <p:extLst>
      <p:ext uri="{BB962C8B-B14F-4D97-AF65-F5344CB8AC3E}">
        <p14:creationId xmlns:p14="http://schemas.microsoft.com/office/powerpoint/2010/main" val="315567040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 2 List">
    <p:bg>
      <p:bgPr>
        <a:solidFill>
          <a:schemeClr val="tx2"/>
        </a:solidFill>
        <a:effectLst/>
      </p:bgPr>
    </p:bg>
    <p:spTree>
      <p:nvGrpSpPr>
        <p:cNvPr id="1" name=""/>
        <p:cNvGrpSpPr/>
        <p:nvPr/>
      </p:nvGrpSpPr>
      <p:grpSpPr>
        <a:xfrm>
          <a:off x="0" y="0"/>
          <a:ext cx="0" cy="0"/>
          <a:chOff x="0" y="0"/>
          <a:chExt cx="0" cy="0"/>
        </a:xfrm>
      </p:grpSpPr>
      <p:sp>
        <p:nvSpPr>
          <p:cNvPr id="10" name="Tijdelijke aanduiding voor dianummer 5">
            <a:extLst>
              <a:ext uri="{FF2B5EF4-FFF2-40B4-BE49-F238E27FC236}">
                <a16:creationId xmlns:a16="http://schemas.microsoft.com/office/drawing/2014/main" id="{08F3A2BC-D0BC-C747-AA3B-0FF2A563BD5A}"/>
              </a:ext>
            </a:extLst>
          </p:cNvPr>
          <p:cNvSpPr>
            <a:spLocks noGrp="1"/>
          </p:cNvSpPr>
          <p:nvPr>
            <p:ph type="sldNum" sz="quarter" idx="4"/>
          </p:nvPr>
        </p:nvSpPr>
        <p:spPr>
          <a:xfrm>
            <a:off x="11464965" y="6492877"/>
            <a:ext cx="565240" cy="365125"/>
          </a:xfrm>
          <a:prstGeom prst="rect">
            <a:avLst/>
          </a:prstGeom>
        </p:spPr>
        <p:txBody>
          <a:bodyPr vert="horz" lIns="91440" tIns="45720" rIns="91440" bIns="45720" rtlCol="0" anchor="ctr"/>
          <a:lstStyle>
            <a:lvl1pPr algn="l">
              <a:defRPr sz="975" b="0" i="0">
                <a:solidFill>
                  <a:schemeClr val="accent2"/>
                </a:solidFill>
                <a:latin typeface="Calibri Light" panose="020F0302020204030204" pitchFamily="34" charset="0"/>
                <a:cs typeface="Calibri Light" panose="020F0302020204030204" pitchFamily="34" charset="0"/>
              </a:defRPr>
            </a:lvl1pPr>
          </a:lstStyle>
          <a:p>
            <a:fld id="{070B80B4-B953-6547-A044-6E303DFD4AF3}" type="slidenum">
              <a:rPr lang="nl-BE" smtClean="0"/>
              <a:pPr/>
              <a:t>‹N°›</a:t>
            </a:fld>
            <a:endParaRPr lang="nl-BE"/>
          </a:p>
        </p:txBody>
      </p:sp>
      <p:sp>
        <p:nvSpPr>
          <p:cNvPr id="8" name="Text Placeholder 2"/>
          <p:cNvSpPr>
            <a:spLocks noGrp="1"/>
          </p:cNvSpPr>
          <p:nvPr>
            <p:ph type="body" sz="quarter" idx="22"/>
          </p:nvPr>
        </p:nvSpPr>
        <p:spPr>
          <a:xfrm>
            <a:off x="666572" y="1779342"/>
            <a:ext cx="5137821" cy="4535999"/>
          </a:xfrm>
          <a:prstGeom prst="rect">
            <a:avLst/>
          </a:prstGeom>
        </p:spPr>
        <p:txBody>
          <a:bodyPr/>
          <a:lstStyle>
            <a:lvl1pPr marL="0" indent="0">
              <a:lnSpc>
                <a:spcPct val="100000"/>
              </a:lnSpc>
              <a:buNone/>
              <a:defRPr sz="1800">
                <a:latin typeface="Calibri" panose="020F0502020204030204" pitchFamily="34" charset="0"/>
                <a:cs typeface="Calibri" panose="020F0502020204030204" pitchFamily="34" charset="0"/>
              </a:defRPr>
            </a:lvl1pPr>
            <a:lvl2pPr marL="198835" indent="-171450">
              <a:lnSpc>
                <a:spcPct val="100000"/>
              </a:lnSpc>
              <a:buClr>
                <a:srgbClr val="00B0F0"/>
              </a:buClr>
              <a:defRPr sz="1800">
                <a:latin typeface="Calibri" panose="020F0502020204030204" pitchFamily="34" charset="0"/>
                <a:cs typeface="Calibri" panose="020F0502020204030204" pitchFamily="34" charset="0"/>
              </a:defRPr>
            </a:lvl2pPr>
            <a:lvl3pPr marL="467916" indent="-171450">
              <a:lnSpc>
                <a:spcPct val="100000"/>
              </a:lnSpc>
              <a:buClr>
                <a:srgbClr val="00B0F0"/>
              </a:buClr>
              <a:buFont typeface="Calibri Light" panose="020F0302020204030204" pitchFamily="34" charset="0"/>
              <a:buChar char="̶"/>
              <a:defRPr sz="1800">
                <a:latin typeface="Calibri" panose="020F0502020204030204" pitchFamily="34" charset="0"/>
                <a:cs typeface="Calibri" panose="020F0502020204030204" pitchFamily="34" charset="0"/>
              </a:defRPr>
            </a:lvl3pPr>
            <a:lvl4pPr marL="672704" indent="-171450">
              <a:lnSpc>
                <a:spcPct val="100000"/>
              </a:lnSpc>
              <a:buClr>
                <a:srgbClr val="00B0F0"/>
              </a:buClr>
              <a:buFont typeface="Courier New" panose="02070309020205020404" pitchFamily="49" charset="0"/>
              <a:buChar char="o"/>
              <a:defRPr sz="1800">
                <a:latin typeface="Calibri" panose="020F0502020204030204" pitchFamily="34" charset="0"/>
                <a:cs typeface="Calibri" panose="020F0502020204030204" pitchFamily="34" charset="0"/>
              </a:defRPr>
            </a:lvl4pPr>
            <a:lvl5pPr>
              <a:defRPr sz="1800">
                <a:latin typeface="Calibri Light" panose="020F0302020204030204" pitchFamily="34" charset="0"/>
                <a:cs typeface="Calibri Light" panose="020F03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14" name="Text Placeholder 2"/>
          <p:cNvSpPr>
            <a:spLocks noGrp="1"/>
          </p:cNvSpPr>
          <p:nvPr>
            <p:ph type="body" sz="quarter" idx="24"/>
          </p:nvPr>
        </p:nvSpPr>
        <p:spPr>
          <a:xfrm>
            <a:off x="6378844" y="1779342"/>
            <a:ext cx="5146587" cy="4535999"/>
          </a:xfrm>
          <a:prstGeom prst="rect">
            <a:avLst/>
          </a:prstGeom>
        </p:spPr>
        <p:txBody>
          <a:bodyPr/>
          <a:lstStyle>
            <a:lvl1pPr marL="0" indent="0">
              <a:lnSpc>
                <a:spcPct val="100000"/>
              </a:lnSpc>
              <a:buNone/>
              <a:defRPr sz="1800">
                <a:latin typeface="Calibri" panose="020F0502020204030204" pitchFamily="34" charset="0"/>
                <a:cs typeface="Calibri" panose="020F0502020204030204" pitchFamily="34" charset="0"/>
              </a:defRPr>
            </a:lvl1pPr>
            <a:lvl2pPr marL="198835" indent="-171450">
              <a:lnSpc>
                <a:spcPct val="100000"/>
              </a:lnSpc>
              <a:buClr>
                <a:srgbClr val="00B0F0"/>
              </a:buClr>
              <a:defRPr sz="1800">
                <a:latin typeface="Calibri" panose="020F0502020204030204" pitchFamily="34" charset="0"/>
                <a:cs typeface="Calibri" panose="020F0502020204030204" pitchFamily="34" charset="0"/>
              </a:defRPr>
            </a:lvl2pPr>
            <a:lvl3pPr marL="467916" indent="-171450">
              <a:lnSpc>
                <a:spcPct val="100000"/>
              </a:lnSpc>
              <a:buClr>
                <a:srgbClr val="00B0F0"/>
              </a:buClr>
              <a:buFont typeface="Calibri Light" panose="020F0302020204030204" pitchFamily="34" charset="0"/>
              <a:buChar char="̶"/>
              <a:defRPr sz="1800">
                <a:latin typeface="Calibri" panose="020F0502020204030204" pitchFamily="34" charset="0"/>
                <a:cs typeface="Calibri" panose="020F0502020204030204" pitchFamily="34" charset="0"/>
              </a:defRPr>
            </a:lvl3pPr>
            <a:lvl4pPr marL="672704" indent="-171450">
              <a:lnSpc>
                <a:spcPct val="100000"/>
              </a:lnSpc>
              <a:buClr>
                <a:srgbClr val="00B0F0"/>
              </a:buClr>
              <a:buFont typeface="Courier New" panose="02070309020205020404" pitchFamily="49" charset="0"/>
              <a:buChar char="o"/>
              <a:defRPr sz="1800">
                <a:latin typeface="Calibri" panose="020F0502020204030204" pitchFamily="34" charset="0"/>
                <a:cs typeface="Calibri" panose="020F0502020204030204" pitchFamily="34" charset="0"/>
              </a:defRPr>
            </a:lvl4pPr>
            <a:lvl5pPr>
              <a:defRPr sz="1800">
                <a:latin typeface="Calibri Light" panose="020F0302020204030204" pitchFamily="34" charset="0"/>
                <a:cs typeface="Calibri Light" panose="020F03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17" name="Text Placeholder 2"/>
          <p:cNvSpPr>
            <a:spLocks noGrp="1"/>
          </p:cNvSpPr>
          <p:nvPr>
            <p:ph type="body" sz="quarter" idx="18" hasCustomPrompt="1"/>
          </p:nvPr>
        </p:nvSpPr>
        <p:spPr>
          <a:xfrm>
            <a:off x="9673618" y="154524"/>
            <a:ext cx="2237175" cy="360363"/>
          </a:xfrm>
          <a:prstGeom prst="rect">
            <a:avLst/>
          </a:prstGeom>
        </p:spPr>
        <p:txBody>
          <a:bodyPr/>
          <a:lstStyle>
            <a:lvl1pPr marL="0" indent="0" algn="r">
              <a:buNone/>
              <a:defRPr sz="1200" baseline="0">
                <a:solidFill>
                  <a:schemeClr val="accent2"/>
                </a:solidFill>
                <a:latin typeface="Calibri" panose="020F0502020204030204" pitchFamily="34" charset="0"/>
                <a:cs typeface="Calibri" panose="020F0502020204030204" pitchFamily="34" charset="0"/>
              </a:defRPr>
            </a:lvl1pPr>
          </a:lstStyle>
          <a:p>
            <a:pPr lvl="0"/>
            <a:r>
              <a:rPr lang="en-US"/>
              <a:t>1. Chapter title</a:t>
            </a:r>
            <a:endParaRPr lang="en-GB"/>
          </a:p>
        </p:txBody>
      </p:sp>
      <p:sp>
        <p:nvSpPr>
          <p:cNvPr id="9" name="Text Placeholder 13">
            <a:extLst>
              <a:ext uri="{FF2B5EF4-FFF2-40B4-BE49-F238E27FC236}">
                <a16:creationId xmlns:a16="http://schemas.microsoft.com/office/drawing/2014/main" id="{BFBC100F-BA8E-FA44-81D9-DCCFC96E831D}"/>
              </a:ext>
            </a:extLst>
          </p:cNvPr>
          <p:cNvSpPr>
            <a:spLocks noGrp="1"/>
          </p:cNvSpPr>
          <p:nvPr>
            <p:ph type="body" sz="quarter" idx="17" hasCustomPrompt="1"/>
          </p:nvPr>
        </p:nvSpPr>
        <p:spPr>
          <a:xfrm>
            <a:off x="666572" y="845232"/>
            <a:ext cx="10858859" cy="478554"/>
          </a:xfrm>
          <a:prstGeom prst="rect">
            <a:avLst/>
          </a:prstGeom>
        </p:spPr>
        <p:txBody>
          <a:bodyPr anchor="t" anchorCtr="0"/>
          <a:lstStyle>
            <a:lvl1pPr marL="0" indent="0" algn="l">
              <a:buNone/>
              <a:defRPr sz="2700" b="1" i="0">
                <a:solidFill>
                  <a:schemeClr val="accent2"/>
                </a:solidFill>
                <a:latin typeface="Calibri" panose="020F0502020204030204" pitchFamily="34" charset="0"/>
                <a:cs typeface="Calibri" panose="020F0502020204030204" pitchFamily="34" charset="0"/>
              </a:defRPr>
            </a:lvl1pPr>
            <a:lvl2pPr marL="342900" indent="0">
              <a:buNone/>
              <a:defRPr/>
            </a:lvl2pPr>
          </a:lstStyle>
          <a:p>
            <a:pPr lvl="0"/>
            <a:r>
              <a:rPr lang="en-US"/>
              <a:t>Title Slide Left Align</a:t>
            </a:r>
          </a:p>
        </p:txBody>
      </p:sp>
    </p:spTree>
    <p:extLst>
      <p:ext uri="{BB962C8B-B14F-4D97-AF65-F5344CB8AC3E}">
        <p14:creationId xmlns:p14="http://schemas.microsoft.com/office/powerpoint/2010/main" val="95478063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Object + Title + Text">
    <p:bg>
      <p:bgPr>
        <a:solidFill>
          <a:schemeClr val="tx2"/>
        </a:solidFill>
        <a:effectLst/>
      </p:bgPr>
    </p:bg>
    <p:spTree>
      <p:nvGrpSpPr>
        <p:cNvPr id="1" name=""/>
        <p:cNvGrpSpPr/>
        <p:nvPr/>
      </p:nvGrpSpPr>
      <p:grpSpPr>
        <a:xfrm>
          <a:off x="0" y="0"/>
          <a:ext cx="0" cy="0"/>
          <a:chOff x="0" y="0"/>
          <a:chExt cx="0" cy="0"/>
        </a:xfrm>
      </p:grpSpPr>
      <p:sp>
        <p:nvSpPr>
          <p:cNvPr id="8" name="Text Placeholder 2"/>
          <p:cNvSpPr>
            <a:spLocks noGrp="1"/>
          </p:cNvSpPr>
          <p:nvPr>
            <p:ph type="body" sz="quarter" idx="20"/>
          </p:nvPr>
        </p:nvSpPr>
        <p:spPr>
          <a:xfrm>
            <a:off x="6378845" y="1786072"/>
            <a:ext cx="5146585" cy="4512179"/>
          </a:xfrm>
          <a:prstGeom prst="rect">
            <a:avLst/>
          </a:prstGeom>
        </p:spPr>
        <p:txBody>
          <a:bodyPr/>
          <a:lstStyle>
            <a:lvl1pPr marL="0" indent="0">
              <a:lnSpc>
                <a:spcPct val="100000"/>
              </a:lnSpc>
              <a:buNone/>
              <a:defRPr sz="1800">
                <a:latin typeface="Calibri" panose="020F0502020204030204" pitchFamily="34" charset="0"/>
                <a:cs typeface="Calibri" panose="020F0502020204030204" pitchFamily="34" charset="0"/>
              </a:defRPr>
            </a:lvl1pPr>
            <a:lvl2pPr marL="198835" indent="-171450">
              <a:lnSpc>
                <a:spcPct val="100000"/>
              </a:lnSpc>
              <a:buClr>
                <a:srgbClr val="00B0F0"/>
              </a:buClr>
              <a:defRPr sz="1800">
                <a:latin typeface="Calibri" panose="020F0502020204030204" pitchFamily="34" charset="0"/>
                <a:cs typeface="Calibri" panose="020F0502020204030204" pitchFamily="34" charset="0"/>
              </a:defRPr>
            </a:lvl2pPr>
            <a:lvl3pPr marL="467916" indent="-171450">
              <a:lnSpc>
                <a:spcPct val="100000"/>
              </a:lnSpc>
              <a:buClr>
                <a:srgbClr val="00B0F0"/>
              </a:buClr>
              <a:buFont typeface="Calibri Light" panose="020F0302020204030204" pitchFamily="34" charset="0"/>
              <a:buChar char="̶"/>
              <a:defRPr sz="1800">
                <a:latin typeface="Calibri" panose="020F0502020204030204" pitchFamily="34" charset="0"/>
                <a:cs typeface="Calibri" panose="020F0502020204030204" pitchFamily="34" charset="0"/>
              </a:defRPr>
            </a:lvl3pPr>
            <a:lvl4pPr marL="672704" indent="-171450">
              <a:lnSpc>
                <a:spcPct val="100000"/>
              </a:lnSpc>
              <a:buClr>
                <a:srgbClr val="00B0F0"/>
              </a:buClr>
              <a:buFont typeface="Courier New" panose="02070309020205020404" pitchFamily="49" charset="0"/>
              <a:buChar char="o"/>
              <a:defRPr sz="1800">
                <a:latin typeface="Calibri" panose="020F0502020204030204" pitchFamily="34" charset="0"/>
                <a:cs typeface="Calibri" panose="020F0502020204030204" pitchFamily="34" charset="0"/>
              </a:defRPr>
            </a:lvl4pPr>
            <a:lvl5pPr>
              <a:defRPr sz="1800">
                <a:latin typeface="Calibri Light" panose="020F0302020204030204" pitchFamily="34" charset="0"/>
                <a:cs typeface="Calibri Light" panose="020F03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11" name="Content Placeholder 17">
            <a:extLst>
              <a:ext uri="{FF2B5EF4-FFF2-40B4-BE49-F238E27FC236}">
                <a16:creationId xmlns:a16="http://schemas.microsoft.com/office/drawing/2014/main" id="{A4850083-8533-5542-929E-63A9BABBC85D}"/>
              </a:ext>
            </a:extLst>
          </p:cNvPr>
          <p:cNvSpPr>
            <a:spLocks noGrp="1"/>
          </p:cNvSpPr>
          <p:nvPr>
            <p:ph sz="quarter" idx="13"/>
          </p:nvPr>
        </p:nvSpPr>
        <p:spPr>
          <a:xfrm>
            <a:off x="766765" y="845232"/>
            <a:ext cx="4726425" cy="5576836"/>
          </a:xfrm>
          <a:prstGeom prst="rect">
            <a:avLst/>
          </a:prstGeom>
          <a:solidFill>
            <a:schemeClr val="bg1">
              <a:lumMod val="95000"/>
            </a:schemeClr>
          </a:solidFill>
        </p:spPr>
        <p:txBody>
          <a:bodyPr/>
          <a:lstStyle>
            <a:lvl1pPr marL="0" indent="0">
              <a:buNone/>
              <a:defRPr/>
            </a:lvl1pPr>
          </a:lstStyle>
          <a:p>
            <a:pPr lvl="0"/>
            <a:endParaRPr lang="en-US"/>
          </a:p>
        </p:txBody>
      </p:sp>
      <p:sp>
        <p:nvSpPr>
          <p:cNvPr id="10" name="Tijdelijke aanduiding voor dianummer 5">
            <a:extLst>
              <a:ext uri="{FF2B5EF4-FFF2-40B4-BE49-F238E27FC236}">
                <a16:creationId xmlns:a16="http://schemas.microsoft.com/office/drawing/2014/main" id="{A07981A4-B8D1-144A-91E1-9E6707E1888A}"/>
              </a:ext>
            </a:extLst>
          </p:cNvPr>
          <p:cNvSpPr>
            <a:spLocks noGrp="1"/>
          </p:cNvSpPr>
          <p:nvPr>
            <p:ph type="sldNum" sz="quarter" idx="4"/>
          </p:nvPr>
        </p:nvSpPr>
        <p:spPr>
          <a:xfrm>
            <a:off x="11464965" y="6492877"/>
            <a:ext cx="565240" cy="365125"/>
          </a:xfrm>
          <a:prstGeom prst="rect">
            <a:avLst/>
          </a:prstGeom>
        </p:spPr>
        <p:txBody>
          <a:bodyPr vert="horz" lIns="91440" tIns="45720" rIns="91440" bIns="45720" rtlCol="0" anchor="ctr"/>
          <a:lstStyle>
            <a:lvl1pPr algn="l">
              <a:defRPr sz="975" b="0" i="0">
                <a:solidFill>
                  <a:schemeClr val="accent2"/>
                </a:solidFill>
                <a:latin typeface="Calibri Light" panose="020F0302020204030204" pitchFamily="34" charset="0"/>
                <a:cs typeface="Calibri Light" panose="020F0302020204030204" pitchFamily="34" charset="0"/>
              </a:defRPr>
            </a:lvl1pPr>
          </a:lstStyle>
          <a:p>
            <a:fld id="{070B80B4-B953-6547-A044-6E303DFD4AF3}" type="slidenum">
              <a:rPr lang="nl-BE" smtClean="0"/>
              <a:pPr/>
              <a:t>‹N°›</a:t>
            </a:fld>
            <a:endParaRPr lang="nl-BE"/>
          </a:p>
        </p:txBody>
      </p:sp>
      <p:sp>
        <p:nvSpPr>
          <p:cNvPr id="14" name="Text Placeholder 2"/>
          <p:cNvSpPr>
            <a:spLocks noGrp="1"/>
          </p:cNvSpPr>
          <p:nvPr>
            <p:ph type="body" sz="quarter" idx="18" hasCustomPrompt="1"/>
          </p:nvPr>
        </p:nvSpPr>
        <p:spPr>
          <a:xfrm>
            <a:off x="9673618" y="154524"/>
            <a:ext cx="2237175" cy="360363"/>
          </a:xfrm>
          <a:prstGeom prst="rect">
            <a:avLst/>
          </a:prstGeom>
        </p:spPr>
        <p:txBody>
          <a:bodyPr/>
          <a:lstStyle>
            <a:lvl1pPr marL="0" indent="0" algn="r">
              <a:buNone/>
              <a:defRPr sz="1200" baseline="0">
                <a:solidFill>
                  <a:schemeClr val="accent2"/>
                </a:solidFill>
                <a:latin typeface="Calibri" panose="020F0502020204030204" pitchFamily="34" charset="0"/>
                <a:cs typeface="Calibri" panose="020F0502020204030204" pitchFamily="34" charset="0"/>
              </a:defRPr>
            </a:lvl1pPr>
          </a:lstStyle>
          <a:p>
            <a:pPr lvl="0"/>
            <a:r>
              <a:rPr lang="en-US"/>
              <a:t>1. Chapter title</a:t>
            </a:r>
            <a:endParaRPr lang="en-GB"/>
          </a:p>
        </p:txBody>
      </p:sp>
      <p:sp>
        <p:nvSpPr>
          <p:cNvPr id="9" name="Text Placeholder 13">
            <a:extLst>
              <a:ext uri="{FF2B5EF4-FFF2-40B4-BE49-F238E27FC236}">
                <a16:creationId xmlns:a16="http://schemas.microsoft.com/office/drawing/2014/main" id="{BFBC100F-BA8E-FA44-81D9-DCCFC96E831D}"/>
              </a:ext>
            </a:extLst>
          </p:cNvPr>
          <p:cNvSpPr>
            <a:spLocks noGrp="1"/>
          </p:cNvSpPr>
          <p:nvPr>
            <p:ph type="body" sz="quarter" idx="21" hasCustomPrompt="1"/>
          </p:nvPr>
        </p:nvSpPr>
        <p:spPr>
          <a:xfrm>
            <a:off x="6378845" y="845232"/>
            <a:ext cx="5146585" cy="478554"/>
          </a:xfrm>
          <a:prstGeom prst="rect">
            <a:avLst/>
          </a:prstGeom>
        </p:spPr>
        <p:txBody>
          <a:bodyPr anchor="t" anchorCtr="0"/>
          <a:lstStyle>
            <a:lvl1pPr marL="0" indent="0" algn="l">
              <a:buNone/>
              <a:defRPr sz="2700" b="1" i="0">
                <a:solidFill>
                  <a:schemeClr val="accent2"/>
                </a:solidFill>
                <a:latin typeface="Calibri" panose="020F0502020204030204" pitchFamily="34" charset="0"/>
                <a:cs typeface="Calibri" panose="020F0502020204030204" pitchFamily="34" charset="0"/>
              </a:defRPr>
            </a:lvl1pPr>
            <a:lvl2pPr marL="342900" indent="0">
              <a:buNone/>
              <a:defRPr/>
            </a:lvl2pPr>
          </a:lstStyle>
          <a:p>
            <a:pPr lvl="0"/>
            <a:r>
              <a:rPr lang="en-US"/>
              <a:t>Title Slide Left Align</a:t>
            </a:r>
          </a:p>
        </p:txBody>
      </p:sp>
    </p:spTree>
    <p:extLst>
      <p:ext uri="{BB962C8B-B14F-4D97-AF65-F5344CB8AC3E}">
        <p14:creationId xmlns:p14="http://schemas.microsoft.com/office/powerpoint/2010/main" val="2036012161"/>
      </p:ext>
    </p:extLst>
  </p:cSld>
  <p:clrMapOvr>
    <a:masterClrMapping/>
  </p:clrMapOvr>
  <p:extLst>
    <p:ext uri="{DCECCB84-F9BA-43D5-87BE-67443E8EF086}">
      <p15:sldGuideLst xmlns:p15="http://schemas.microsoft.com/office/powerpoint/2012/main">
        <p15:guide id="1" orient="horz" pos="2160">
          <p15:clr>
            <a:srgbClr val="FBAE40"/>
          </p15:clr>
        </p15:guide>
        <p15:guide id="2" pos="644">
          <p15:clr>
            <a:srgbClr val="FBAE40"/>
          </p15:clr>
        </p15:guide>
        <p15:guide id="3" pos="9687">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Object + Title + Text 2">
    <p:bg>
      <p:bgPr>
        <a:solidFill>
          <a:schemeClr val="tx2"/>
        </a:solidFill>
        <a:effectLst/>
      </p:bgPr>
    </p:bg>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841D8F43-F467-6241-A72E-B8BAA3607734}"/>
              </a:ext>
            </a:extLst>
          </p:cNvPr>
          <p:cNvSpPr>
            <a:spLocks noGrp="1"/>
          </p:cNvSpPr>
          <p:nvPr>
            <p:ph sz="quarter" idx="16"/>
          </p:nvPr>
        </p:nvSpPr>
        <p:spPr>
          <a:xfrm>
            <a:off x="0" y="448921"/>
            <a:ext cx="5653088" cy="6409079"/>
          </a:xfrm>
          <a:prstGeom prst="rect">
            <a:avLst/>
          </a:prstGeom>
          <a:solidFill>
            <a:schemeClr val="bg1">
              <a:lumMod val="95000"/>
            </a:schemeClr>
          </a:solidFill>
        </p:spPr>
        <p:txBody>
          <a:bodyPr/>
          <a:lstStyle>
            <a:lvl1pPr marL="0" indent="0">
              <a:buNone/>
              <a:defRPr/>
            </a:lvl1pPr>
          </a:lstStyle>
          <a:p>
            <a:pPr lvl="0"/>
            <a:endParaRPr lang="en-US"/>
          </a:p>
        </p:txBody>
      </p:sp>
      <p:sp>
        <p:nvSpPr>
          <p:cNvPr id="12" name="Tijdelijke aanduiding voor dianummer 5">
            <a:extLst>
              <a:ext uri="{FF2B5EF4-FFF2-40B4-BE49-F238E27FC236}">
                <a16:creationId xmlns:a16="http://schemas.microsoft.com/office/drawing/2014/main" id="{F0E76C92-10B1-5746-8A5B-50335A73238C}"/>
              </a:ext>
            </a:extLst>
          </p:cNvPr>
          <p:cNvSpPr>
            <a:spLocks noGrp="1"/>
          </p:cNvSpPr>
          <p:nvPr>
            <p:ph type="sldNum" sz="quarter" idx="4"/>
          </p:nvPr>
        </p:nvSpPr>
        <p:spPr>
          <a:xfrm>
            <a:off x="11464965" y="6492877"/>
            <a:ext cx="565240" cy="365125"/>
          </a:xfrm>
          <a:prstGeom prst="rect">
            <a:avLst/>
          </a:prstGeom>
        </p:spPr>
        <p:txBody>
          <a:bodyPr vert="horz" lIns="91440" tIns="45720" rIns="91440" bIns="45720" rtlCol="0" anchor="ctr"/>
          <a:lstStyle>
            <a:lvl1pPr algn="l">
              <a:defRPr sz="975" b="0" i="0">
                <a:solidFill>
                  <a:schemeClr val="accent2"/>
                </a:solidFill>
                <a:latin typeface="Calibri Light" panose="020F0302020204030204" pitchFamily="34" charset="0"/>
                <a:cs typeface="Calibri Light" panose="020F0302020204030204" pitchFamily="34" charset="0"/>
              </a:defRPr>
            </a:lvl1pPr>
          </a:lstStyle>
          <a:p>
            <a:fld id="{070B80B4-B953-6547-A044-6E303DFD4AF3}" type="slidenum">
              <a:rPr lang="nl-BE" smtClean="0"/>
              <a:pPr/>
              <a:t>‹N°›</a:t>
            </a:fld>
            <a:endParaRPr lang="nl-BE"/>
          </a:p>
        </p:txBody>
      </p:sp>
      <p:pic>
        <p:nvPicPr>
          <p:cNvPr id="8" name="Afbeelding 1">
            <a:extLst>
              <a:ext uri="{FF2B5EF4-FFF2-40B4-BE49-F238E27FC236}">
                <a16:creationId xmlns:a16="http://schemas.microsoft.com/office/drawing/2014/main" id="{9FE3A4A6-650B-AF4D-A7C7-2D539184454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360000" cy="360000"/>
          </a:xfrm>
          <a:prstGeom prst="rect">
            <a:avLst/>
          </a:prstGeom>
        </p:spPr>
      </p:pic>
      <p:sp>
        <p:nvSpPr>
          <p:cNvPr id="15" name="Text Placeholder 2"/>
          <p:cNvSpPr>
            <a:spLocks noGrp="1"/>
          </p:cNvSpPr>
          <p:nvPr>
            <p:ph type="body" sz="quarter" idx="18" hasCustomPrompt="1"/>
          </p:nvPr>
        </p:nvSpPr>
        <p:spPr>
          <a:xfrm>
            <a:off x="9673618" y="154524"/>
            <a:ext cx="2237175" cy="360363"/>
          </a:xfrm>
          <a:prstGeom prst="rect">
            <a:avLst/>
          </a:prstGeom>
        </p:spPr>
        <p:txBody>
          <a:bodyPr/>
          <a:lstStyle>
            <a:lvl1pPr marL="0" indent="0" algn="r">
              <a:buNone/>
              <a:defRPr sz="1200" baseline="0">
                <a:solidFill>
                  <a:schemeClr val="accent2"/>
                </a:solidFill>
                <a:latin typeface="Calibri" panose="020F0502020204030204" pitchFamily="34" charset="0"/>
                <a:cs typeface="Calibri" panose="020F0502020204030204" pitchFamily="34" charset="0"/>
              </a:defRPr>
            </a:lvl1pPr>
          </a:lstStyle>
          <a:p>
            <a:pPr lvl="0"/>
            <a:r>
              <a:rPr lang="en-US"/>
              <a:t>1. Chapter title</a:t>
            </a:r>
            <a:endParaRPr lang="en-GB"/>
          </a:p>
        </p:txBody>
      </p:sp>
      <p:sp>
        <p:nvSpPr>
          <p:cNvPr id="10" name="Text Placeholder 2"/>
          <p:cNvSpPr>
            <a:spLocks noGrp="1"/>
          </p:cNvSpPr>
          <p:nvPr>
            <p:ph type="body" sz="quarter" idx="20"/>
          </p:nvPr>
        </p:nvSpPr>
        <p:spPr>
          <a:xfrm>
            <a:off x="6378845" y="1786071"/>
            <a:ext cx="5146585" cy="3987420"/>
          </a:xfrm>
          <a:prstGeom prst="rect">
            <a:avLst/>
          </a:prstGeom>
        </p:spPr>
        <p:txBody>
          <a:bodyPr/>
          <a:lstStyle>
            <a:lvl1pPr marL="0" indent="0">
              <a:lnSpc>
                <a:spcPct val="100000"/>
              </a:lnSpc>
              <a:buNone/>
              <a:defRPr sz="1800">
                <a:latin typeface="Calibri" panose="020F0502020204030204" pitchFamily="34" charset="0"/>
                <a:cs typeface="Calibri" panose="020F0502020204030204" pitchFamily="34" charset="0"/>
              </a:defRPr>
            </a:lvl1pPr>
            <a:lvl2pPr marL="198835" indent="-171450">
              <a:lnSpc>
                <a:spcPct val="100000"/>
              </a:lnSpc>
              <a:buClr>
                <a:srgbClr val="00B0F0"/>
              </a:buClr>
              <a:defRPr sz="1800">
                <a:latin typeface="Calibri" panose="020F0502020204030204" pitchFamily="34" charset="0"/>
                <a:cs typeface="Calibri" panose="020F0502020204030204" pitchFamily="34" charset="0"/>
              </a:defRPr>
            </a:lvl2pPr>
            <a:lvl3pPr marL="467916" indent="-171450">
              <a:lnSpc>
                <a:spcPct val="100000"/>
              </a:lnSpc>
              <a:buClr>
                <a:srgbClr val="00B0F0"/>
              </a:buClr>
              <a:buFont typeface="Calibri Light" panose="020F0302020204030204" pitchFamily="34" charset="0"/>
              <a:buChar char="̶"/>
              <a:defRPr sz="1800">
                <a:latin typeface="Calibri" panose="020F0502020204030204" pitchFamily="34" charset="0"/>
                <a:cs typeface="Calibri" panose="020F0502020204030204" pitchFamily="34" charset="0"/>
              </a:defRPr>
            </a:lvl3pPr>
            <a:lvl4pPr marL="672704" indent="-171450">
              <a:lnSpc>
                <a:spcPct val="100000"/>
              </a:lnSpc>
              <a:buClr>
                <a:srgbClr val="00B0F0"/>
              </a:buClr>
              <a:buFont typeface="Courier New" panose="02070309020205020404" pitchFamily="49" charset="0"/>
              <a:buChar char="o"/>
              <a:defRPr sz="1800">
                <a:latin typeface="Calibri" panose="020F0502020204030204" pitchFamily="34" charset="0"/>
                <a:cs typeface="Calibri" panose="020F0502020204030204" pitchFamily="34" charset="0"/>
              </a:defRPr>
            </a:lvl4pPr>
            <a:lvl5pPr>
              <a:defRPr sz="1800">
                <a:latin typeface="Calibri Light" panose="020F0302020204030204" pitchFamily="34" charset="0"/>
                <a:cs typeface="Calibri Light" panose="020F03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13" name="Text Placeholder 13">
            <a:extLst>
              <a:ext uri="{FF2B5EF4-FFF2-40B4-BE49-F238E27FC236}">
                <a16:creationId xmlns:a16="http://schemas.microsoft.com/office/drawing/2014/main" id="{BFBC100F-BA8E-FA44-81D9-DCCFC96E831D}"/>
              </a:ext>
            </a:extLst>
          </p:cNvPr>
          <p:cNvSpPr>
            <a:spLocks noGrp="1"/>
          </p:cNvSpPr>
          <p:nvPr>
            <p:ph type="body" sz="quarter" idx="21" hasCustomPrompt="1"/>
          </p:nvPr>
        </p:nvSpPr>
        <p:spPr>
          <a:xfrm>
            <a:off x="6378845" y="845232"/>
            <a:ext cx="5146585" cy="478554"/>
          </a:xfrm>
          <a:prstGeom prst="rect">
            <a:avLst/>
          </a:prstGeom>
        </p:spPr>
        <p:txBody>
          <a:bodyPr anchor="t" anchorCtr="0"/>
          <a:lstStyle>
            <a:lvl1pPr marL="0" indent="0" algn="l">
              <a:buNone/>
              <a:defRPr sz="2700" b="1" i="0">
                <a:solidFill>
                  <a:schemeClr val="accent2"/>
                </a:solidFill>
                <a:latin typeface="Calibri" panose="020F0502020204030204" pitchFamily="34" charset="0"/>
                <a:cs typeface="Calibri" panose="020F0502020204030204" pitchFamily="34" charset="0"/>
              </a:defRPr>
            </a:lvl1pPr>
            <a:lvl2pPr marL="342900" indent="0">
              <a:buNone/>
              <a:defRPr/>
            </a:lvl2pPr>
          </a:lstStyle>
          <a:p>
            <a:pPr lvl="0"/>
            <a:r>
              <a:rPr lang="en-US"/>
              <a:t>Title Slide Left Align</a:t>
            </a:r>
          </a:p>
        </p:txBody>
      </p:sp>
    </p:spTree>
    <p:extLst>
      <p:ext uri="{BB962C8B-B14F-4D97-AF65-F5344CB8AC3E}">
        <p14:creationId xmlns:p14="http://schemas.microsoft.com/office/powerpoint/2010/main" val="423169817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 Text + Object">
    <p:bg>
      <p:bgPr>
        <a:solidFill>
          <a:schemeClr val="tx2"/>
        </a:solidFill>
        <a:effectLst/>
      </p:bgPr>
    </p:bg>
    <p:spTree>
      <p:nvGrpSpPr>
        <p:cNvPr id="1" name=""/>
        <p:cNvGrpSpPr/>
        <p:nvPr/>
      </p:nvGrpSpPr>
      <p:grpSpPr>
        <a:xfrm>
          <a:off x="0" y="0"/>
          <a:ext cx="0" cy="0"/>
          <a:chOff x="0" y="0"/>
          <a:chExt cx="0" cy="0"/>
        </a:xfrm>
      </p:grpSpPr>
      <p:sp>
        <p:nvSpPr>
          <p:cNvPr id="8" name="Text Placeholder 2"/>
          <p:cNvSpPr>
            <a:spLocks noGrp="1"/>
          </p:cNvSpPr>
          <p:nvPr>
            <p:ph type="body" sz="quarter" idx="20"/>
          </p:nvPr>
        </p:nvSpPr>
        <p:spPr>
          <a:xfrm>
            <a:off x="766765" y="1786072"/>
            <a:ext cx="5146585" cy="4520725"/>
          </a:xfrm>
          <a:prstGeom prst="rect">
            <a:avLst/>
          </a:prstGeom>
        </p:spPr>
        <p:txBody>
          <a:bodyPr/>
          <a:lstStyle>
            <a:lvl1pPr marL="0" indent="0">
              <a:lnSpc>
                <a:spcPct val="100000"/>
              </a:lnSpc>
              <a:buNone/>
              <a:defRPr sz="1800">
                <a:latin typeface="Calibri" panose="020F0502020204030204" pitchFamily="34" charset="0"/>
                <a:cs typeface="Calibri" panose="020F0502020204030204" pitchFamily="34" charset="0"/>
              </a:defRPr>
            </a:lvl1pPr>
            <a:lvl2pPr marL="198835" indent="-171450">
              <a:lnSpc>
                <a:spcPct val="100000"/>
              </a:lnSpc>
              <a:buClr>
                <a:srgbClr val="00B0F0"/>
              </a:buClr>
              <a:defRPr sz="1800">
                <a:latin typeface="Calibri" panose="020F0502020204030204" pitchFamily="34" charset="0"/>
                <a:cs typeface="Calibri" panose="020F0502020204030204" pitchFamily="34" charset="0"/>
              </a:defRPr>
            </a:lvl2pPr>
            <a:lvl3pPr marL="467916" indent="-171450">
              <a:lnSpc>
                <a:spcPct val="100000"/>
              </a:lnSpc>
              <a:buClr>
                <a:srgbClr val="00B0F0"/>
              </a:buClr>
              <a:buFont typeface="Calibri Light" panose="020F0302020204030204" pitchFamily="34" charset="0"/>
              <a:buChar char="̶"/>
              <a:defRPr sz="1800">
                <a:latin typeface="Calibri" panose="020F0502020204030204" pitchFamily="34" charset="0"/>
                <a:cs typeface="Calibri" panose="020F0502020204030204" pitchFamily="34" charset="0"/>
              </a:defRPr>
            </a:lvl3pPr>
            <a:lvl4pPr marL="672704" indent="-171450">
              <a:lnSpc>
                <a:spcPct val="100000"/>
              </a:lnSpc>
              <a:buClr>
                <a:srgbClr val="00B0F0"/>
              </a:buClr>
              <a:buFont typeface="Courier New" panose="02070309020205020404" pitchFamily="49" charset="0"/>
              <a:buChar char="o"/>
              <a:defRPr sz="1800">
                <a:latin typeface="Calibri" panose="020F0502020204030204" pitchFamily="34" charset="0"/>
                <a:cs typeface="Calibri" panose="020F0502020204030204" pitchFamily="34" charset="0"/>
              </a:defRPr>
            </a:lvl4pPr>
            <a:lvl5pPr>
              <a:defRPr sz="1800">
                <a:latin typeface="Calibri Light" panose="020F0302020204030204" pitchFamily="34" charset="0"/>
                <a:cs typeface="Calibri Light" panose="020F03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11" name="Content Placeholder 17">
            <a:extLst>
              <a:ext uri="{FF2B5EF4-FFF2-40B4-BE49-F238E27FC236}">
                <a16:creationId xmlns:a16="http://schemas.microsoft.com/office/drawing/2014/main" id="{A4850083-8533-5542-929E-63A9BABBC85D}"/>
              </a:ext>
            </a:extLst>
          </p:cNvPr>
          <p:cNvSpPr>
            <a:spLocks noGrp="1"/>
          </p:cNvSpPr>
          <p:nvPr>
            <p:ph sz="quarter" idx="13"/>
          </p:nvPr>
        </p:nvSpPr>
        <p:spPr>
          <a:xfrm>
            <a:off x="6806765" y="845232"/>
            <a:ext cx="4726425" cy="5587398"/>
          </a:xfrm>
          <a:prstGeom prst="rect">
            <a:avLst/>
          </a:prstGeom>
          <a:solidFill>
            <a:schemeClr val="bg1">
              <a:lumMod val="95000"/>
            </a:schemeClr>
          </a:solidFill>
        </p:spPr>
        <p:txBody>
          <a:bodyPr/>
          <a:lstStyle>
            <a:lvl1pPr marL="0" indent="0">
              <a:buNone/>
              <a:defRPr/>
            </a:lvl1pPr>
          </a:lstStyle>
          <a:p>
            <a:pPr lvl="0"/>
            <a:endParaRPr lang="en-US"/>
          </a:p>
        </p:txBody>
      </p:sp>
      <p:sp>
        <p:nvSpPr>
          <p:cNvPr id="10" name="Tijdelijke aanduiding voor dianummer 5">
            <a:extLst>
              <a:ext uri="{FF2B5EF4-FFF2-40B4-BE49-F238E27FC236}">
                <a16:creationId xmlns:a16="http://schemas.microsoft.com/office/drawing/2014/main" id="{A07981A4-B8D1-144A-91E1-9E6707E1888A}"/>
              </a:ext>
            </a:extLst>
          </p:cNvPr>
          <p:cNvSpPr>
            <a:spLocks noGrp="1"/>
          </p:cNvSpPr>
          <p:nvPr>
            <p:ph type="sldNum" sz="quarter" idx="4"/>
          </p:nvPr>
        </p:nvSpPr>
        <p:spPr>
          <a:xfrm>
            <a:off x="11464965" y="6492877"/>
            <a:ext cx="565240" cy="365125"/>
          </a:xfrm>
          <a:prstGeom prst="rect">
            <a:avLst/>
          </a:prstGeom>
        </p:spPr>
        <p:txBody>
          <a:bodyPr vert="horz" lIns="91440" tIns="45720" rIns="91440" bIns="45720" rtlCol="0" anchor="ctr"/>
          <a:lstStyle>
            <a:lvl1pPr algn="l">
              <a:defRPr sz="975" b="0" i="0">
                <a:solidFill>
                  <a:schemeClr val="accent2"/>
                </a:solidFill>
                <a:latin typeface="Calibri Light" panose="020F0302020204030204" pitchFamily="34" charset="0"/>
                <a:cs typeface="Calibri Light" panose="020F0302020204030204" pitchFamily="34" charset="0"/>
              </a:defRPr>
            </a:lvl1pPr>
          </a:lstStyle>
          <a:p>
            <a:fld id="{070B80B4-B953-6547-A044-6E303DFD4AF3}" type="slidenum">
              <a:rPr lang="nl-BE" smtClean="0"/>
              <a:pPr/>
              <a:t>‹N°›</a:t>
            </a:fld>
            <a:endParaRPr lang="nl-BE"/>
          </a:p>
        </p:txBody>
      </p:sp>
      <p:sp>
        <p:nvSpPr>
          <p:cNvPr id="14" name="Text Placeholder 2"/>
          <p:cNvSpPr>
            <a:spLocks noGrp="1"/>
          </p:cNvSpPr>
          <p:nvPr>
            <p:ph type="body" sz="quarter" idx="18" hasCustomPrompt="1"/>
          </p:nvPr>
        </p:nvSpPr>
        <p:spPr>
          <a:xfrm>
            <a:off x="9673618" y="154524"/>
            <a:ext cx="2237175" cy="360363"/>
          </a:xfrm>
          <a:prstGeom prst="rect">
            <a:avLst/>
          </a:prstGeom>
        </p:spPr>
        <p:txBody>
          <a:bodyPr/>
          <a:lstStyle>
            <a:lvl1pPr marL="0" indent="0" algn="r">
              <a:buNone/>
              <a:defRPr sz="1200" baseline="0">
                <a:solidFill>
                  <a:schemeClr val="accent2"/>
                </a:solidFill>
                <a:latin typeface="Calibri" panose="020F0502020204030204" pitchFamily="34" charset="0"/>
                <a:cs typeface="Calibri" panose="020F0502020204030204" pitchFamily="34" charset="0"/>
              </a:defRPr>
            </a:lvl1pPr>
          </a:lstStyle>
          <a:p>
            <a:pPr lvl="0"/>
            <a:r>
              <a:rPr lang="en-US"/>
              <a:t>1. Chapter title</a:t>
            </a:r>
            <a:endParaRPr lang="en-GB"/>
          </a:p>
        </p:txBody>
      </p:sp>
      <p:sp>
        <p:nvSpPr>
          <p:cNvPr id="9" name="Text Placeholder 13">
            <a:extLst>
              <a:ext uri="{FF2B5EF4-FFF2-40B4-BE49-F238E27FC236}">
                <a16:creationId xmlns:a16="http://schemas.microsoft.com/office/drawing/2014/main" id="{BFBC100F-BA8E-FA44-81D9-DCCFC96E831D}"/>
              </a:ext>
            </a:extLst>
          </p:cNvPr>
          <p:cNvSpPr>
            <a:spLocks noGrp="1"/>
          </p:cNvSpPr>
          <p:nvPr>
            <p:ph type="body" sz="quarter" idx="21" hasCustomPrompt="1"/>
          </p:nvPr>
        </p:nvSpPr>
        <p:spPr>
          <a:xfrm>
            <a:off x="766765" y="845232"/>
            <a:ext cx="5146585" cy="478554"/>
          </a:xfrm>
          <a:prstGeom prst="rect">
            <a:avLst/>
          </a:prstGeom>
        </p:spPr>
        <p:txBody>
          <a:bodyPr anchor="t" anchorCtr="0"/>
          <a:lstStyle>
            <a:lvl1pPr marL="0" indent="0" algn="l">
              <a:buNone/>
              <a:defRPr sz="2700" b="1" i="0">
                <a:solidFill>
                  <a:schemeClr val="accent2"/>
                </a:solidFill>
                <a:latin typeface="Calibri" panose="020F0502020204030204" pitchFamily="34" charset="0"/>
                <a:cs typeface="Calibri" panose="020F0502020204030204" pitchFamily="34" charset="0"/>
              </a:defRPr>
            </a:lvl1pPr>
            <a:lvl2pPr marL="342900" indent="0">
              <a:buNone/>
              <a:defRPr/>
            </a:lvl2pPr>
          </a:lstStyle>
          <a:p>
            <a:pPr lvl="0"/>
            <a:r>
              <a:rPr lang="en-US"/>
              <a:t>Title Slide Left Align</a:t>
            </a:r>
          </a:p>
        </p:txBody>
      </p:sp>
    </p:spTree>
    <p:extLst>
      <p:ext uri="{BB962C8B-B14F-4D97-AF65-F5344CB8AC3E}">
        <p14:creationId xmlns:p14="http://schemas.microsoft.com/office/powerpoint/2010/main" val="3863408404"/>
      </p:ext>
    </p:extLst>
  </p:cSld>
  <p:clrMapOvr>
    <a:masterClrMapping/>
  </p:clrMapOvr>
  <p:extLst>
    <p:ext uri="{DCECCB84-F9BA-43D5-87BE-67443E8EF086}">
      <p15:sldGuideLst xmlns:p15="http://schemas.microsoft.com/office/powerpoint/2012/main">
        <p15:guide id="1" orient="horz" pos="2160">
          <p15:clr>
            <a:srgbClr val="FBAE40"/>
          </p15:clr>
        </p15:guide>
        <p15:guide id="2" pos="644">
          <p15:clr>
            <a:srgbClr val="FBAE40"/>
          </p15:clr>
        </p15:guide>
        <p15:guide id="3" pos="9687">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 Text + Object 2">
    <p:bg>
      <p:bgPr>
        <a:solidFill>
          <a:schemeClr val="tx2"/>
        </a:solidFill>
        <a:effectLst/>
      </p:bgPr>
    </p:bg>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FCB18433-8BE9-BB40-A990-BEE1341FD4D5}"/>
              </a:ext>
            </a:extLst>
          </p:cNvPr>
          <p:cNvSpPr>
            <a:spLocks noGrp="1"/>
          </p:cNvSpPr>
          <p:nvPr>
            <p:ph sz="quarter" idx="16"/>
          </p:nvPr>
        </p:nvSpPr>
        <p:spPr>
          <a:xfrm>
            <a:off x="6538912" y="-1"/>
            <a:ext cx="5653088" cy="6409079"/>
          </a:xfrm>
          <a:prstGeom prst="rect">
            <a:avLst/>
          </a:prstGeom>
          <a:solidFill>
            <a:schemeClr val="bg1">
              <a:lumMod val="95000"/>
            </a:schemeClr>
          </a:solidFill>
        </p:spPr>
        <p:txBody>
          <a:bodyPr/>
          <a:lstStyle>
            <a:lvl1pPr marL="0" indent="0">
              <a:buNone/>
              <a:defRPr/>
            </a:lvl1pPr>
          </a:lstStyle>
          <a:p>
            <a:pPr lvl="0"/>
            <a:endParaRPr lang="en-US"/>
          </a:p>
        </p:txBody>
      </p:sp>
      <p:sp>
        <p:nvSpPr>
          <p:cNvPr id="10" name="Tijdelijke aanduiding voor dianummer 5">
            <a:extLst>
              <a:ext uri="{FF2B5EF4-FFF2-40B4-BE49-F238E27FC236}">
                <a16:creationId xmlns:a16="http://schemas.microsoft.com/office/drawing/2014/main" id="{3DC0EF3F-9C1C-A547-8D7D-17031E94253D}"/>
              </a:ext>
            </a:extLst>
          </p:cNvPr>
          <p:cNvSpPr>
            <a:spLocks noGrp="1"/>
          </p:cNvSpPr>
          <p:nvPr>
            <p:ph type="sldNum" sz="quarter" idx="4"/>
          </p:nvPr>
        </p:nvSpPr>
        <p:spPr>
          <a:xfrm>
            <a:off x="11464965" y="6492877"/>
            <a:ext cx="565240" cy="365125"/>
          </a:xfrm>
          <a:prstGeom prst="rect">
            <a:avLst/>
          </a:prstGeom>
        </p:spPr>
        <p:txBody>
          <a:bodyPr vert="horz" lIns="91440" tIns="45720" rIns="91440" bIns="45720" rtlCol="0" anchor="ctr"/>
          <a:lstStyle>
            <a:lvl1pPr algn="l">
              <a:defRPr sz="975" b="0" i="0">
                <a:solidFill>
                  <a:schemeClr val="accent2"/>
                </a:solidFill>
                <a:latin typeface="Calibri Light" panose="020F0302020204030204" pitchFamily="34" charset="0"/>
                <a:cs typeface="Calibri Light" panose="020F0302020204030204" pitchFamily="34" charset="0"/>
              </a:defRPr>
            </a:lvl1pPr>
          </a:lstStyle>
          <a:p>
            <a:fld id="{070B80B4-B953-6547-A044-6E303DFD4AF3}" type="slidenum">
              <a:rPr lang="nl-BE" smtClean="0"/>
              <a:pPr/>
              <a:t>‹N°›</a:t>
            </a:fld>
            <a:endParaRPr lang="nl-BE"/>
          </a:p>
        </p:txBody>
      </p:sp>
      <p:sp>
        <p:nvSpPr>
          <p:cNvPr id="13" name="Text Placeholder 2"/>
          <p:cNvSpPr>
            <a:spLocks noGrp="1"/>
          </p:cNvSpPr>
          <p:nvPr>
            <p:ph type="body" sz="quarter" idx="18" hasCustomPrompt="1"/>
          </p:nvPr>
        </p:nvSpPr>
        <p:spPr>
          <a:xfrm>
            <a:off x="9673618" y="154524"/>
            <a:ext cx="2237175" cy="360363"/>
          </a:xfrm>
          <a:prstGeom prst="rect">
            <a:avLst/>
          </a:prstGeom>
        </p:spPr>
        <p:txBody>
          <a:bodyPr/>
          <a:lstStyle>
            <a:lvl1pPr marL="0" indent="0" algn="r">
              <a:buNone/>
              <a:defRPr sz="1200" baseline="0">
                <a:solidFill>
                  <a:schemeClr val="accent2"/>
                </a:solidFill>
                <a:latin typeface="Calibri" panose="020F0502020204030204" pitchFamily="34" charset="0"/>
                <a:cs typeface="Calibri" panose="020F0502020204030204" pitchFamily="34" charset="0"/>
              </a:defRPr>
            </a:lvl1pPr>
          </a:lstStyle>
          <a:p>
            <a:pPr lvl="0"/>
            <a:r>
              <a:rPr lang="en-US"/>
              <a:t>1. Chapter title</a:t>
            </a:r>
            <a:endParaRPr lang="en-GB"/>
          </a:p>
        </p:txBody>
      </p:sp>
      <p:sp>
        <p:nvSpPr>
          <p:cNvPr id="7" name="Text Placeholder 2"/>
          <p:cNvSpPr>
            <a:spLocks noGrp="1"/>
          </p:cNvSpPr>
          <p:nvPr>
            <p:ph type="body" sz="quarter" idx="20"/>
          </p:nvPr>
        </p:nvSpPr>
        <p:spPr>
          <a:xfrm>
            <a:off x="766765" y="1786071"/>
            <a:ext cx="5146585" cy="3987420"/>
          </a:xfrm>
          <a:prstGeom prst="rect">
            <a:avLst/>
          </a:prstGeom>
        </p:spPr>
        <p:txBody>
          <a:bodyPr/>
          <a:lstStyle>
            <a:lvl1pPr marL="0" indent="0">
              <a:lnSpc>
                <a:spcPct val="100000"/>
              </a:lnSpc>
              <a:buNone/>
              <a:defRPr sz="1800">
                <a:latin typeface="Calibri" panose="020F0502020204030204" pitchFamily="34" charset="0"/>
                <a:cs typeface="Calibri" panose="020F0502020204030204" pitchFamily="34" charset="0"/>
              </a:defRPr>
            </a:lvl1pPr>
            <a:lvl2pPr marL="198835" indent="-171450">
              <a:lnSpc>
                <a:spcPct val="100000"/>
              </a:lnSpc>
              <a:buClr>
                <a:srgbClr val="00B0F0"/>
              </a:buClr>
              <a:defRPr sz="1800">
                <a:latin typeface="Calibri" panose="020F0502020204030204" pitchFamily="34" charset="0"/>
                <a:cs typeface="Calibri" panose="020F0502020204030204" pitchFamily="34" charset="0"/>
              </a:defRPr>
            </a:lvl2pPr>
            <a:lvl3pPr marL="467916" indent="-171450">
              <a:lnSpc>
                <a:spcPct val="100000"/>
              </a:lnSpc>
              <a:buClr>
                <a:srgbClr val="00B0F0"/>
              </a:buClr>
              <a:buFont typeface="Calibri Light" panose="020F0302020204030204" pitchFamily="34" charset="0"/>
              <a:buChar char="̶"/>
              <a:defRPr sz="1800">
                <a:latin typeface="Calibri" panose="020F0502020204030204" pitchFamily="34" charset="0"/>
                <a:cs typeface="Calibri" panose="020F0502020204030204" pitchFamily="34" charset="0"/>
              </a:defRPr>
            </a:lvl3pPr>
            <a:lvl4pPr marL="672704" indent="-171450">
              <a:lnSpc>
                <a:spcPct val="100000"/>
              </a:lnSpc>
              <a:buClr>
                <a:srgbClr val="00B0F0"/>
              </a:buClr>
              <a:buFont typeface="Courier New" panose="02070309020205020404" pitchFamily="49" charset="0"/>
              <a:buChar char="o"/>
              <a:defRPr sz="1800">
                <a:latin typeface="Calibri" panose="020F0502020204030204" pitchFamily="34" charset="0"/>
                <a:cs typeface="Calibri" panose="020F0502020204030204" pitchFamily="34" charset="0"/>
              </a:defRPr>
            </a:lvl4pPr>
            <a:lvl5pPr>
              <a:defRPr sz="1800">
                <a:latin typeface="Calibri Light" panose="020F0302020204030204" pitchFamily="34" charset="0"/>
                <a:cs typeface="Calibri Light" panose="020F03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9" name="Text Placeholder 13">
            <a:extLst>
              <a:ext uri="{FF2B5EF4-FFF2-40B4-BE49-F238E27FC236}">
                <a16:creationId xmlns:a16="http://schemas.microsoft.com/office/drawing/2014/main" id="{BFBC100F-BA8E-FA44-81D9-DCCFC96E831D}"/>
              </a:ext>
            </a:extLst>
          </p:cNvPr>
          <p:cNvSpPr>
            <a:spLocks noGrp="1"/>
          </p:cNvSpPr>
          <p:nvPr>
            <p:ph type="body" sz="quarter" idx="21" hasCustomPrompt="1"/>
          </p:nvPr>
        </p:nvSpPr>
        <p:spPr>
          <a:xfrm>
            <a:off x="766765" y="845232"/>
            <a:ext cx="5146585" cy="478554"/>
          </a:xfrm>
          <a:prstGeom prst="rect">
            <a:avLst/>
          </a:prstGeom>
        </p:spPr>
        <p:txBody>
          <a:bodyPr anchor="t" anchorCtr="0"/>
          <a:lstStyle>
            <a:lvl1pPr marL="0" indent="0" algn="l">
              <a:buNone/>
              <a:defRPr sz="2700" b="1" i="0">
                <a:solidFill>
                  <a:schemeClr val="accent2"/>
                </a:solidFill>
                <a:latin typeface="Calibri" panose="020F0502020204030204" pitchFamily="34" charset="0"/>
                <a:cs typeface="Calibri" panose="020F0502020204030204" pitchFamily="34" charset="0"/>
              </a:defRPr>
            </a:lvl1pPr>
            <a:lvl2pPr marL="342900" indent="0">
              <a:buNone/>
              <a:defRPr/>
            </a:lvl2pPr>
          </a:lstStyle>
          <a:p>
            <a:pPr lvl="0"/>
            <a:r>
              <a:rPr lang="en-US"/>
              <a:t>Title Slide Left Align</a:t>
            </a:r>
          </a:p>
        </p:txBody>
      </p:sp>
    </p:spTree>
    <p:extLst>
      <p:ext uri="{BB962C8B-B14F-4D97-AF65-F5344CB8AC3E}">
        <p14:creationId xmlns:p14="http://schemas.microsoft.com/office/powerpoint/2010/main" val="77051308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hapter slide">
    <p:spTree>
      <p:nvGrpSpPr>
        <p:cNvPr id="1" name=""/>
        <p:cNvGrpSpPr/>
        <p:nvPr/>
      </p:nvGrpSpPr>
      <p:grpSpPr>
        <a:xfrm>
          <a:off x="0" y="0"/>
          <a:ext cx="0" cy="0"/>
          <a:chOff x="0" y="0"/>
          <a:chExt cx="0" cy="0"/>
        </a:xfrm>
      </p:grpSpPr>
      <p:sp>
        <p:nvSpPr>
          <p:cNvPr id="6" name="Tijdelijke aanduiding voor tekst 5">
            <a:extLst>
              <a:ext uri="{FF2B5EF4-FFF2-40B4-BE49-F238E27FC236}">
                <a16:creationId xmlns:a16="http://schemas.microsoft.com/office/drawing/2014/main" id="{F36FC954-2F44-964F-86CF-E29D3A207F4F}"/>
              </a:ext>
            </a:extLst>
          </p:cNvPr>
          <p:cNvSpPr>
            <a:spLocks noGrp="1"/>
          </p:cNvSpPr>
          <p:nvPr>
            <p:ph type="body" sz="quarter" idx="12" hasCustomPrompt="1"/>
          </p:nvPr>
        </p:nvSpPr>
        <p:spPr>
          <a:xfrm>
            <a:off x="1724025" y="1568450"/>
            <a:ext cx="9180409" cy="3721100"/>
          </a:xfrm>
          <a:prstGeom prst="rect">
            <a:avLst/>
          </a:prstGeom>
        </p:spPr>
        <p:txBody>
          <a:bodyPr anchor="ctr"/>
          <a:lstStyle>
            <a:lvl1pPr marL="514350" indent="-514350">
              <a:buClr>
                <a:schemeClr val="accent2"/>
              </a:buClr>
              <a:buSzPct val="50000"/>
              <a:buFont typeface="+mj-lt"/>
              <a:buAutoNum type="arabicPeriod"/>
              <a:defRPr sz="5500" b="1" i="0">
                <a:solidFill>
                  <a:schemeClr val="accent2"/>
                </a:solidFill>
                <a:latin typeface="Calibri" panose="020F0502020204030204" pitchFamily="34" charset="0"/>
                <a:cs typeface="Calibri" panose="020F0502020204030204" pitchFamily="34" charset="0"/>
              </a:defRPr>
            </a:lvl1pPr>
          </a:lstStyle>
          <a:p>
            <a:pPr lvl="0"/>
            <a:r>
              <a:rPr lang="nl-NL" err="1"/>
              <a:t>Chapter</a:t>
            </a:r>
            <a:r>
              <a:rPr lang="nl-NL"/>
              <a:t> </a:t>
            </a:r>
            <a:r>
              <a:rPr lang="nl-NL" err="1"/>
              <a:t>title</a:t>
            </a:r>
            <a:endParaRPr lang="nl-NL"/>
          </a:p>
          <a:p>
            <a:pPr lvl="0"/>
            <a:r>
              <a:rPr lang="nl-NL" err="1"/>
              <a:t>Chapter</a:t>
            </a:r>
            <a:r>
              <a:rPr lang="nl-NL"/>
              <a:t> </a:t>
            </a:r>
            <a:r>
              <a:rPr lang="nl-BE" err="1"/>
              <a:t>title</a:t>
            </a:r>
            <a:endParaRPr lang="nl-BE"/>
          </a:p>
          <a:p>
            <a:pPr lvl="0"/>
            <a:r>
              <a:rPr lang="nl-NL" err="1"/>
              <a:t>Chapter</a:t>
            </a:r>
            <a:r>
              <a:rPr lang="nl-NL"/>
              <a:t> </a:t>
            </a:r>
            <a:r>
              <a:rPr lang="nl-BE" err="1"/>
              <a:t>title</a:t>
            </a:r>
            <a:endParaRPr lang="nl-BE"/>
          </a:p>
        </p:txBody>
      </p:sp>
      <p:pic>
        <p:nvPicPr>
          <p:cNvPr id="12" name="Afbeelding 11">
            <a:extLst>
              <a:ext uri="{FF2B5EF4-FFF2-40B4-BE49-F238E27FC236}">
                <a16:creationId xmlns:a16="http://schemas.microsoft.com/office/drawing/2014/main" id="{34A00E1B-6954-564A-AF5B-F8E0E075402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85200" y="5551200"/>
            <a:ext cx="1306800" cy="1306800"/>
          </a:xfrm>
          <a:prstGeom prst="rect">
            <a:avLst/>
          </a:prstGeom>
          <a:solidFill>
            <a:schemeClr val="bg1"/>
          </a:solidFill>
        </p:spPr>
      </p:pic>
      <p:pic>
        <p:nvPicPr>
          <p:cNvPr id="13" name="Afbeelding 12">
            <a:extLst>
              <a:ext uri="{FF2B5EF4-FFF2-40B4-BE49-F238E27FC236}">
                <a16:creationId xmlns:a16="http://schemas.microsoft.com/office/drawing/2014/main" id="{38DA4520-533D-FC46-B423-04FB72E2414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306800" cy="1306800"/>
          </a:xfrm>
          <a:prstGeom prst="rect">
            <a:avLst/>
          </a:prstGeom>
          <a:solidFill>
            <a:schemeClr val="bg1"/>
          </a:solidFill>
        </p:spPr>
      </p:pic>
    </p:spTree>
    <p:extLst>
      <p:ext uri="{BB962C8B-B14F-4D97-AF65-F5344CB8AC3E}">
        <p14:creationId xmlns:p14="http://schemas.microsoft.com/office/powerpoint/2010/main" val="259273448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chapitre vide">
    <p:bg>
      <p:bgPr>
        <a:solidFill>
          <a:schemeClr val="bg1"/>
        </a:solidFill>
        <a:effectLst/>
      </p:bgPr>
    </p:bg>
    <p:spTree>
      <p:nvGrpSpPr>
        <p:cNvPr id="1" name=""/>
        <p:cNvGrpSpPr/>
        <p:nvPr/>
      </p:nvGrpSpPr>
      <p:grpSpPr>
        <a:xfrm>
          <a:off x="0" y="0"/>
          <a:ext cx="0" cy="0"/>
          <a:chOff x="0" y="0"/>
          <a:chExt cx="0" cy="0"/>
        </a:xfrm>
      </p:grpSpPr>
      <p:sp>
        <p:nvSpPr>
          <p:cNvPr id="6" name="Tijdelijke aanduiding voor afbeelding 2">
            <a:extLst>
              <a:ext uri="{FF2B5EF4-FFF2-40B4-BE49-F238E27FC236}">
                <a16:creationId xmlns:a16="http://schemas.microsoft.com/office/drawing/2014/main" id="{7B988CEB-0277-F24F-A6DB-DB8E4E98DBB1}"/>
              </a:ext>
            </a:extLst>
          </p:cNvPr>
          <p:cNvSpPr>
            <a:spLocks noGrp="1"/>
          </p:cNvSpPr>
          <p:nvPr>
            <p:ph type="pic" sz="quarter" idx="10"/>
          </p:nvPr>
        </p:nvSpPr>
        <p:spPr>
          <a:xfrm>
            <a:off x="0" y="1634400"/>
            <a:ext cx="12192000" cy="5223600"/>
          </a:xfrm>
          <a:prstGeom prst="rect">
            <a:avLst/>
          </a:prstGeom>
          <a:solidFill>
            <a:schemeClr val="tx2">
              <a:lumMod val="95000"/>
            </a:schemeClr>
          </a:solidFill>
        </p:spPr>
        <p:txBody>
          <a:bodyPr/>
          <a:lstStyle>
            <a:lvl1pPr marL="0" indent="0">
              <a:buNone/>
              <a:defRPr/>
            </a:lvl1pPr>
          </a:lstStyle>
          <a:p>
            <a:endParaRPr lang="nl-BE"/>
          </a:p>
        </p:txBody>
      </p:sp>
      <p:pic>
        <p:nvPicPr>
          <p:cNvPr id="8" name="Afbeelding 7">
            <a:extLst>
              <a:ext uri="{FF2B5EF4-FFF2-40B4-BE49-F238E27FC236}">
                <a16:creationId xmlns:a16="http://schemas.microsoft.com/office/drawing/2014/main" id="{AAE89601-BCD0-F047-8EF2-BCF0A7E4E39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306800" cy="1306800"/>
          </a:xfrm>
          <a:prstGeom prst="rect">
            <a:avLst/>
          </a:prstGeom>
        </p:spPr>
      </p:pic>
      <p:sp>
        <p:nvSpPr>
          <p:cNvPr id="9" name="Titel 28">
            <a:extLst>
              <a:ext uri="{FF2B5EF4-FFF2-40B4-BE49-F238E27FC236}">
                <a16:creationId xmlns:a16="http://schemas.microsoft.com/office/drawing/2014/main" id="{075D6290-91D2-F24A-BD56-BB897A714E5C}"/>
              </a:ext>
            </a:extLst>
          </p:cNvPr>
          <p:cNvSpPr>
            <a:spLocks noGrp="1"/>
          </p:cNvSpPr>
          <p:nvPr>
            <p:ph type="title" hasCustomPrompt="1"/>
          </p:nvPr>
        </p:nvSpPr>
        <p:spPr>
          <a:xfrm>
            <a:off x="1704587" y="0"/>
            <a:ext cx="9712533" cy="1634400"/>
          </a:xfrm>
          <a:prstGeom prst="rect">
            <a:avLst/>
          </a:prstGeom>
        </p:spPr>
        <p:txBody>
          <a:bodyPr anchor="ctr">
            <a:noAutofit/>
          </a:bodyPr>
          <a:lstStyle>
            <a:lvl1pPr algn="r">
              <a:defRPr sz="3500" b="1" i="0">
                <a:solidFill>
                  <a:schemeClr val="accent2"/>
                </a:solidFill>
                <a:latin typeface="Calibri" panose="020F0502020204030204" pitchFamily="34" charset="0"/>
                <a:cs typeface="Calibri" panose="020F0502020204030204" pitchFamily="34" charset="0"/>
              </a:defRPr>
            </a:lvl1pPr>
          </a:lstStyle>
          <a:p>
            <a:r>
              <a:rPr lang="nl-NL"/>
              <a:t>1. </a:t>
            </a:r>
            <a:r>
              <a:rPr lang="nl-NL" err="1"/>
              <a:t>Chapter</a:t>
            </a:r>
            <a:r>
              <a:rPr lang="nl-NL"/>
              <a:t> </a:t>
            </a:r>
            <a:r>
              <a:rPr lang="nl-NL" err="1"/>
              <a:t>title</a:t>
            </a:r>
            <a:endParaRPr lang="nl-BE"/>
          </a:p>
        </p:txBody>
      </p:sp>
      <p:pic>
        <p:nvPicPr>
          <p:cNvPr id="7" name="Afbeelding 6">
            <a:extLst>
              <a:ext uri="{FF2B5EF4-FFF2-40B4-BE49-F238E27FC236}">
                <a16:creationId xmlns:a16="http://schemas.microsoft.com/office/drawing/2014/main" id="{25730318-361E-1845-825B-37BE184BED1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85200" y="5551200"/>
            <a:ext cx="1306800" cy="1306800"/>
          </a:xfrm>
          <a:prstGeom prst="rect">
            <a:avLst/>
          </a:prstGeom>
        </p:spPr>
      </p:pic>
    </p:spTree>
    <p:extLst>
      <p:ext uri="{BB962C8B-B14F-4D97-AF65-F5344CB8AC3E}">
        <p14:creationId xmlns:p14="http://schemas.microsoft.com/office/powerpoint/2010/main" val="409560203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Closing Dark">
    <p:bg>
      <p:bgPr>
        <a:solidFill>
          <a:schemeClr val="bg2"/>
        </a:solidFill>
        <a:effectLst/>
      </p:bgPr>
    </p:bg>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A5350FA6-7A12-8242-BC1E-5B8101F3636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 y="0"/>
            <a:ext cx="1306800" cy="1306800"/>
          </a:xfrm>
          <a:prstGeom prst="rect">
            <a:avLst/>
          </a:prstGeom>
        </p:spPr>
      </p:pic>
      <p:pic>
        <p:nvPicPr>
          <p:cNvPr id="10" name="Afbeelding 9">
            <a:extLst>
              <a:ext uri="{FF2B5EF4-FFF2-40B4-BE49-F238E27FC236}">
                <a16:creationId xmlns:a16="http://schemas.microsoft.com/office/drawing/2014/main" id="{5552E9BE-C5B0-2243-9B17-5CE4F5BEBD1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85200" y="5551200"/>
            <a:ext cx="1306800" cy="1306800"/>
          </a:xfrm>
          <a:prstGeom prst="rect">
            <a:avLst/>
          </a:prstGeom>
        </p:spPr>
      </p:pic>
      <p:sp>
        <p:nvSpPr>
          <p:cNvPr id="4" name="Tijdelijke aanduiding voor tekst 2">
            <a:extLst>
              <a:ext uri="{FF2B5EF4-FFF2-40B4-BE49-F238E27FC236}">
                <a16:creationId xmlns:a16="http://schemas.microsoft.com/office/drawing/2014/main" id="{64E9ECBF-23C1-1644-8886-964FA886698D}"/>
              </a:ext>
            </a:extLst>
          </p:cNvPr>
          <p:cNvSpPr txBox="1">
            <a:spLocks/>
          </p:cNvSpPr>
          <p:nvPr userDrawn="1"/>
        </p:nvSpPr>
        <p:spPr>
          <a:xfrm>
            <a:off x="1306797" y="1306800"/>
            <a:ext cx="10885203" cy="4244400"/>
          </a:xfrm>
          <a:prstGeom prst="rect">
            <a:avLst/>
          </a:prstGeom>
        </p:spPr>
        <p:txBody>
          <a:bodyPr anchor="ctr" anchorCtr="0"/>
          <a:lstStyle>
            <a:lvl1pPr marL="0" indent="0" algn="l" defTabSz="914400" rtl="0" eaLnBrk="1" latinLnBrk="0" hangingPunct="1">
              <a:lnSpc>
                <a:spcPct val="90000"/>
              </a:lnSpc>
              <a:spcBef>
                <a:spcPts val="1000"/>
              </a:spcBef>
              <a:buSzPct val="50000"/>
              <a:buFont typeface="+mj-lt"/>
              <a:buNone/>
              <a:defRPr sz="4800" b="0" i="0" kern="1200">
                <a:solidFill>
                  <a:schemeClr val="tx2"/>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BE" sz="3600" b="1" i="0">
              <a:latin typeface="Calibri" panose="020F0502020204030204" pitchFamily="34" charset="0"/>
              <a:cs typeface="Calibri" panose="020F0502020204030204" pitchFamily="34" charset="0"/>
            </a:endParaRPr>
          </a:p>
        </p:txBody>
      </p:sp>
      <p:sp>
        <p:nvSpPr>
          <p:cNvPr id="5" name="Text Placeholder 2"/>
          <p:cNvSpPr>
            <a:spLocks noGrp="1"/>
          </p:cNvSpPr>
          <p:nvPr>
            <p:ph type="body" sz="quarter" idx="10" hasCustomPrompt="1"/>
          </p:nvPr>
        </p:nvSpPr>
        <p:spPr>
          <a:xfrm>
            <a:off x="1306798" y="1306800"/>
            <a:ext cx="9300879" cy="4244400"/>
          </a:xfrm>
          <a:prstGeom prst="rect">
            <a:avLst/>
          </a:prstGeom>
        </p:spPr>
        <p:txBody>
          <a:bodyPr anchor="ctr"/>
          <a:lstStyle>
            <a:lvl1pPr marL="0" indent="0">
              <a:buNone/>
              <a:defRPr sz="3600">
                <a:solidFill>
                  <a:schemeClr val="bg1"/>
                </a:solidFill>
              </a:defRPr>
            </a:lvl1pPr>
          </a:lstStyle>
          <a:p>
            <a:r>
              <a:rPr lang="nl-BE" b="1" i="0" err="1">
                <a:latin typeface="Calibri" panose="020F0502020204030204" pitchFamily="34" charset="0"/>
                <a:cs typeface="Calibri" panose="020F0502020204030204" pitchFamily="34" charset="0"/>
              </a:rPr>
              <a:t>Your</a:t>
            </a:r>
            <a:r>
              <a:rPr lang="nl-BE" b="1" i="0">
                <a:latin typeface="Calibri" panose="020F0502020204030204" pitchFamily="34" charset="0"/>
                <a:cs typeface="Calibri" panose="020F0502020204030204" pitchFamily="34" charset="0"/>
              </a:rPr>
              <a:t> </a:t>
            </a:r>
            <a:r>
              <a:rPr lang="nl-BE" b="1" i="0" err="1">
                <a:latin typeface="Calibri" panose="020F0502020204030204" pitchFamily="34" charset="0"/>
                <a:cs typeface="Calibri" panose="020F0502020204030204" pitchFamily="34" charset="0"/>
              </a:rPr>
              <a:t>closing</a:t>
            </a:r>
            <a:r>
              <a:rPr lang="nl-BE" b="1" i="0">
                <a:latin typeface="Calibri" panose="020F0502020204030204" pitchFamily="34" charset="0"/>
                <a:cs typeface="Calibri" panose="020F0502020204030204" pitchFamily="34" charset="0"/>
              </a:rPr>
              <a:t> </a:t>
            </a:r>
            <a:r>
              <a:rPr lang="nl-BE" b="1" i="0" err="1">
                <a:latin typeface="Calibri" panose="020F0502020204030204" pitchFamily="34" charset="0"/>
                <a:cs typeface="Calibri" panose="020F0502020204030204" pitchFamily="34" charset="0"/>
              </a:rPr>
              <a:t>phrase</a:t>
            </a:r>
            <a:endParaRPr lang="nl-BE" b="1" i="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0967070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Image 3">
    <p:bg>
      <p:bgPr>
        <a:solidFill>
          <a:schemeClr val="bg1"/>
        </a:solidFill>
        <a:effectLst/>
      </p:bgPr>
    </p:bg>
    <p:spTree>
      <p:nvGrpSpPr>
        <p:cNvPr id="1" name=""/>
        <p:cNvGrpSpPr/>
        <p:nvPr/>
      </p:nvGrpSpPr>
      <p:grpSpPr>
        <a:xfrm>
          <a:off x="0" y="0"/>
          <a:ext cx="0" cy="0"/>
          <a:chOff x="0" y="0"/>
          <a:chExt cx="0" cy="0"/>
        </a:xfrm>
      </p:grpSpPr>
      <p:sp>
        <p:nvSpPr>
          <p:cNvPr id="6" name="Tijdelijke aanduiding voor afbeelding 2">
            <a:extLst>
              <a:ext uri="{FF2B5EF4-FFF2-40B4-BE49-F238E27FC236}">
                <a16:creationId xmlns:a16="http://schemas.microsoft.com/office/drawing/2014/main" id="{7B988CEB-0277-F24F-A6DB-DB8E4E98DBB1}"/>
              </a:ext>
            </a:extLst>
          </p:cNvPr>
          <p:cNvSpPr>
            <a:spLocks noGrp="1"/>
          </p:cNvSpPr>
          <p:nvPr>
            <p:ph type="pic" sz="quarter" idx="10"/>
          </p:nvPr>
        </p:nvSpPr>
        <p:spPr>
          <a:xfrm>
            <a:off x="0" y="1634402"/>
            <a:ext cx="12192000" cy="5223599"/>
          </a:xfrm>
          <a:prstGeom prst="rect">
            <a:avLst/>
          </a:prstGeom>
          <a:solidFill>
            <a:schemeClr val="tx2">
              <a:lumMod val="95000"/>
            </a:schemeClr>
          </a:solidFill>
        </p:spPr>
        <p:txBody>
          <a:bodyPr/>
          <a:lstStyle>
            <a:lvl1pPr marL="0" indent="0">
              <a:buNone/>
              <a:defRPr/>
            </a:lvl1pPr>
          </a:lstStyle>
          <a:p>
            <a:endParaRPr lang="nl-BE"/>
          </a:p>
        </p:txBody>
      </p:sp>
      <p:pic>
        <p:nvPicPr>
          <p:cNvPr id="7" name="Afbeelding 6">
            <a:extLst>
              <a:ext uri="{FF2B5EF4-FFF2-40B4-BE49-F238E27FC236}">
                <a16:creationId xmlns:a16="http://schemas.microsoft.com/office/drawing/2014/main" id="{25730318-361E-1845-825B-37BE184BED1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85200" y="5551200"/>
            <a:ext cx="1306800" cy="1306800"/>
          </a:xfrm>
          <a:prstGeom prst="rect">
            <a:avLst/>
          </a:prstGeom>
        </p:spPr>
      </p:pic>
      <p:pic>
        <p:nvPicPr>
          <p:cNvPr id="8" name="Afbeelding 7">
            <a:extLst>
              <a:ext uri="{FF2B5EF4-FFF2-40B4-BE49-F238E27FC236}">
                <a16:creationId xmlns:a16="http://schemas.microsoft.com/office/drawing/2014/main" id="{AAE89601-BCD0-F047-8EF2-BCF0A7E4E39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306800" cy="1306800"/>
          </a:xfrm>
          <a:prstGeom prst="rect">
            <a:avLst/>
          </a:prstGeom>
          <a:solidFill>
            <a:schemeClr val="bg1"/>
          </a:solidFill>
        </p:spPr>
      </p:pic>
      <p:sp>
        <p:nvSpPr>
          <p:cNvPr id="9" name="Titel 28">
            <a:extLst>
              <a:ext uri="{FF2B5EF4-FFF2-40B4-BE49-F238E27FC236}">
                <a16:creationId xmlns:a16="http://schemas.microsoft.com/office/drawing/2014/main" id="{075D6290-91D2-F24A-BD56-BB897A714E5C}"/>
              </a:ext>
            </a:extLst>
          </p:cNvPr>
          <p:cNvSpPr>
            <a:spLocks noGrp="1"/>
          </p:cNvSpPr>
          <p:nvPr>
            <p:ph type="title" hasCustomPrompt="1"/>
          </p:nvPr>
        </p:nvSpPr>
        <p:spPr>
          <a:xfrm>
            <a:off x="1704588" y="0"/>
            <a:ext cx="9712533" cy="1634400"/>
          </a:xfrm>
          <a:prstGeom prst="rect">
            <a:avLst/>
          </a:prstGeom>
        </p:spPr>
        <p:txBody>
          <a:bodyPr anchor="ctr">
            <a:noAutofit/>
          </a:bodyPr>
          <a:lstStyle>
            <a:lvl1pPr algn="r">
              <a:defRPr sz="2625" b="1" i="0">
                <a:solidFill>
                  <a:schemeClr val="accent2"/>
                </a:solidFill>
                <a:latin typeface="Calibri" panose="020F0502020204030204" pitchFamily="34" charset="0"/>
                <a:cs typeface="Calibri" panose="020F0502020204030204" pitchFamily="34" charset="0"/>
              </a:defRPr>
            </a:lvl1pPr>
          </a:lstStyle>
          <a:p>
            <a:r>
              <a:rPr lang="nl-NL"/>
              <a:t>1. </a:t>
            </a:r>
            <a:r>
              <a:rPr lang="nl-NL" err="1"/>
              <a:t>Chapter</a:t>
            </a:r>
            <a:r>
              <a:rPr lang="nl-NL"/>
              <a:t> </a:t>
            </a:r>
            <a:r>
              <a:rPr lang="nl-NL" err="1"/>
              <a:t>title</a:t>
            </a:r>
            <a:endParaRPr lang="nl-BE"/>
          </a:p>
        </p:txBody>
      </p:sp>
    </p:spTree>
    <p:extLst>
      <p:ext uri="{BB962C8B-B14F-4D97-AF65-F5344CB8AC3E}">
        <p14:creationId xmlns:p14="http://schemas.microsoft.com/office/powerpoint/2010/main" val="30707674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026DFBC6-655F-401C-A8C2-2C30D23953E1}" type="slidenum">
              <a:rPr lang="fr-BE" smtClean="0"/>
              <a:t>‹N°›</a:t>
            </a:fld>
            <a:endParaRPr lang="fr-BE"/>
          </a:p>
        </p:txBody>
      </p:sp>
    </p:spTree>
    <p:extLst>
      <p:ext uri="{BB962C8B-B14F-4D97-AF65-F5344CB8AC3E}">
        <p14:creationId xmlns:p14="http://schemas.microsoft.com/office/powerpoint/2010/main" val="3409412579"/>
      </p:ext>
    </p:extLst>
  </p:cSld>
  <p:clrMapOvr>
    <a:masterClrMapping/>
  </p:clrMapOvr>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1_Break Time">
    <p:bg>
      <p:bgPr>
        <a:solidFill>
          <a:schemeClr val="tx2"/>
        </a:solidFill>
        <a:effectLst/>
      </p:bgPr>
    </p:bg>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A3836587-207C-7941-84FB-9F6A2A11A5F3}"/>
              </a:ext>
            </a:extLst>
          </p:cNvPr>
          <p:cNvPicPr>
            <a:picLocks noChangeAspect="1"/>
          </p:cNvPicPr>
          <p:nvPr userDrawn="1"/>
        </p:nvPicPr>
        <p:blipFill>
          <a:blip r:embed="rId2">
            <a:alphaModFix amt="47000"/>
            <a:extLst>
              <a:ext uri="{28A0092B-C50C-407E-A947-70E740481C1C}">
                <a14:useLocalDpi xmlns:a14="http://schemas.microsoft.com/office/drawing/2010/main"/>
              </a:ext>
            </a:extLst>
          </a:blip>
          <a:srcRect t="-2" b="-2"/>
          <a:stretch>
            <a:fillRect/>
          </a:stretch>
        </p:blipFill>
        <p:spPr bwMode="auto">
          <a:xfrm>
            <a:off x="-1" y="-1"/>
            <a:ext cx="12192001"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Placeholder 2"/>
          <p:cNvSpPr>
            <a:spLocks noGrp="1"/>
          </p:cNvSpPr>
          <p:nvPr>
            <p:ph type="body" sz="quarter" idx="18" hasCustomPrompt="1"/>
          </p:nvPr>
        </p:nvSpPr>
        <p:spPr>
          <a:xfrm>
            <a:off x="9673617" y="154522"/>
            <a:ext cx="2237174" cy="360363"/>
          </a:xfrm>
          <a:prstGeom prst="rect">
            <a:avLst/>
          </a:prstGeom>
        </p:spPr>
        <p:txBody>
          <a:bodyPr/>
          <a:lstStyle>
            <a:lvl1pPr marL="0" indent="0" algn="r">
              <a:buNone/>
              <a:defRPr sz="1600" baseline="0">
                <a:solidFill>
                  <a:schemeClr val="accent2"/>
                </a:solidFill>
                <a:latin typeface="Calibri" panose="020F0502020204030204" pitchFamily="34" charset="0"/>
                <a:cs typeface="Calibri" panose="020F0502020204030204" pitchFamily="34" charset="0"/>
              </a:defRPr>
            </a:lvl1pPr>
          </a:lstStyle>
          <a:p>
            <a:pPr lvl="0"/>
            <a:r>
              <a:rPr lang="en-US"/>
              <a:t>1. Chapter title</a:t>
            </a:r>
            <a:endParaRPr lang="en-GB"/>
          </a:p>
        </p:txBody>
      </p:sp>
      <p:pic>
        <p:nvPicPr>
          <p:cNvPr id="8" name="Afbeelding 1">
            <a:extLst>
              <a:ext uri="{FF2B5EF4-FFF2-40B4-BE49-F238E27FC236}">
                <a16:creationId xmlns:a16="http://schemas.microsoft.com/office/drawing/2014/main" id="{7618C691-75BF-CF40-8981-D2F0C9483D7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360000" cy="360000"/>
          </a:xfrm>
          <a:prstGeom prst="rect">
            <a:avLst/>
          </a:prstGeom>
        </p:spPr>
      </p:pic>
      <p:pic>
        <p:nvPicPr>
          <p:cNvPr id="11" name="Afbeelding 5">
            <a:extLst>
              <a:ext uri="{FF2B5EF4-FFF2-40B4-BE49-F238E27FC236}">
                <a16:creationId xmlns:a16="http://schemas.microsoft.com/office/drawing/2014/main" id="{4FF01B30-8346-2140-9BD8-717DB2A4D75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832000" y="6498000"/>
            <a:ext cx="360000" cy="360000"/>
          </a:xfrm>
          <a:prstGeom prst="rect">
            <a:avLst/>
          </a:prstGeom>
        </p:spPr>
      </p:pic>
      <p:pic>
        <p:nvPicPr>
          <p:cNvPr id="10" name="Image 9">
            <a:extLst>
              <a:ext uri="{FF2B5EF4-FFF2-40B4-BE49-F238E27FC236}">
                <a16:creationId xmlns:a16="http://schemas.microsoft.com/office/drawing/2014/main" id="{6AE9E6A3-4DB7-6245-8B33-5E5495F97567}"/>
              </a:ext>
            </a:extLst>
          </p:cNvPr>
          <p:cNvPicPr>
            <a:picLocks noChangeAspect="1"/>
          </p:cNvPicPr>
          <p:nvPr userDrawn="1"/>
        </p:nvPicPr>
        <p:blipFill rotWithShape="1">
          <a:blip r:embed="rId4">
            <a:extLst>
              <a:ext uri="{28A0092B-C50C-407E-A947-70E740481C1C}">
                <a14:useLocalDpi xmlns:a14="http://schemas.microsoft.com/office/drawing/2010/main"/>
              </a:ext>
            </a:extLst>
          </a:blip>
          <a:srcRect/>
          <a:stretch/>
        </p:blipFill>
        <p:spPr>
          <a:xfrm>
            <a:off x="1709909" y="2713464"/>
            <a:ext cx="8772182" cy="1159726"/>
          </a:xfrm>
          <a:prstGeom prst="rect">
            <a:avLst/>
          </a:prstGeom>
        </p:spPr>
      </p:pic>
      <p:pic>
        <p:nvPicPr>
          <p:cNvPr id="14" name="Image 13">
            <a:extLst>
              <a:ext uri="{FF2B5EF4-FFF2-40B4-BE49-F238E27FC236}">
                <a16:creationId xmlns:a16="http://schemas.microsoft.com/office/drawing/2014/main" id="{2F327799-13FF-7244-9D41-D7BFAB86C00E}"/>
              </a:ext>
            </a:extLst>
          </p:cNvPr>
          <p:cNvPicPr>
            <a:picLocks noChangeAspect="1"/>
          </p:cNvPicPr>
          <p:nvPr userDrawn="1"/>
        </p:nvPicPr>
        <p:blipFill>
          <a:blip r:embed="rId5"/>
          <a:stretch>
            <a:fillRect/>
          </a:stretch>
        </p:blipFill>
        <p:spPr>
          <a:xfrm>
            <a:off x="5809093" y="4276643"/>
            <a:ext cx="648023" cy="888024"/>
          </a:xfrm>
          <a:prstGeom prst="rect">
            <a:avLst/>
          </a:prstGeom>
        </p:spPr>
      </p:pic>
    </p:spTree>
    <p:extLst>
      <p:ext uri="{BB962C8B-B14F-4D97-AF65-F5344CB8AC3E}">
        <p14:creationId xmlns:p14="http://schemas.microsoft.com/office/powerpoint/2010/main" val="6109103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Date Placeholder 2"/>
          <p:cNvSpPr>
            <a:spLocks noGrp="1"/>
          </p:cNvSpPr>
          <p:nvPr>
            <p:ph type="dt" sz="half" idx="10"/>
          </p:nvPr>
        </p:nvSpPr>
        <p:spPr/>
        <p:txBody>
          <a:bodyPr/>
          <a:lstStyle/>
          <a:p>
            <a:endParaRPr lang="fr-BE"/>
          </a:p>
        </p:txBody>
      </p:sp>
      <p:sp>
        <p:nvSpPr>
          <p:cNvPr id="5" name="Footer Placeholder 3"/>
          <p:cNvSpPr>
            <a:spLocks noGrp="1"/>
          </p:cNvSpPr>
          <p:nvPr>
            <p:ph type="ftr" sz="quarter" idx="11"/>
          </p:nvPr>
        </p:nvSpPr>
        <p:spPr/>
        <p:txBody>
          <a:bodyPr/>
          <a:lstStyle/>
          <a:p>
            <a:endParaRPr lang="fr-BE"/>
          </a:p>
        </p:txBody>
      </p:sp>
      <p:sp>
        <p:nvSpPr>
          <p:cNvPr id="6" name="Slide Number Placeholder 4"/>
          <p:cNvSpPr>
            <a:spLocks noGrp="1"/>
          </p:cNvSpPr>
          <p:nvPr>
            <p:ph type="sldNum" sz="quarter" idx="12"/>
          </p:nvPr>
        </p:nvSpPr>
        <p:spPr/>
        <p:txBody>
          <a:bodyPr/>
          <a:lstStyle/>
          <a:p>
            <a:fld id="{026DFBC6-655F-401C-A8C2-2C30D23953E1}" type="slidenum">
              <a:rPr lang="fr-BE" smtClean="0"/>
              <a:t>‹N°›</a:t>
            </a:fld>
            <a:endParaRPr lang="fr-BE"/>
          </a:p>
        </p:txBody>
      </p:sp>
    </p:spTree>
    <p:extLst>
      <p:ext uri="{BB962C8B-B14F-4D97-AF65-F5344CB8AC3E}">
        <p14:creationId xmlns:p14="http://schemas.microsoft.com/office/powerpoint/2010/main" val="31354307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Closing Dark">
    <p:bg>
      <p:bgPr>
        <a:solidFill>
          <a:schemeClr val="bg2"/>
        </a:solidFill>
        <a:effectLst/>
      </p:bgPr>
    </p:bg>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A5350FA6-7A12-8242-BC1E-5B8101F3636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 y="0"/>
            <a:ext cx="1306800" cy="1306800"/>
          </a:xfrm>
          <a:prstGeom prst="rect">
            <a:avLst/>
          </a:prstGeom>
        </p:spPr>
      </p:pic>
      <p:pic>
        <p:nvPicPr>
          <p:cNvPr id="10" name="Afbeelding 9">
            <a:extLst>
              <a:ext uri="{FF2B5EF4-FFF2-40B4-BE49-F238E27FC236}">
                <a16:creationId xmlns:a16="http://schemas.microsoft.com/office/drawing/2014/main" id="{5552E9BE-C5B0-2243-9B17-5CE4F5BEBD1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885200" y="5551200"/>
            <a:ext cx="1306800" cy="1306800"/>
          </a:xfrm>
          <a:prstGeom prst="rect">
            <a:avLst/>
          </a:prstGeom>
        </p:spPr>
      </p:pic>
      <p:sp>
        <p:nvSpPr>
          <p:cNvPr id="4" name="Tijdelijke aanduiding voor tekst 2">
            <a:extLst>
              <a:ext uri="{FF2B5EF4-FFF2-40B4-BE49-F238E27FC236}">
                <a16:creationId xmlns:a16="http://schemas.microsoft.com/office/drawing/2014/main" id="{64E9ECBF-23C1-1644-8886-964FA886698D}"/>
              </a:ext>
            </a:extLst>
          </p:cNvPr>
          <p:cNvSpPr txBox="1">
            <a:spLocks/>
          </p:cNvSpPr>
          <p:nvPr userDrawn="1"/>
        </p:nvSpPr>
        <p:spPr>
          <a:xfrm>
            <a:off x="1306797" y="1306800"/>
            <a:ext cx="10885203" cy="4244400"/>
          </a:xfrm>
          <a:prstGeom prst="rect">
            <a:avLst/>
          </a:prstGeom>
        </p:spPr>
        <p:txBody>
          <a:bodyPr anchor="ctr" anchorCtr="0"/>
          <a:lstStyle>
            <a:lvl1pPr marL="0" indent="0" algn="l" defTabSz="914400" rtl="0" eaLnBrk="1" latinLnBrk="0" hangingPunct="1">
              <a:lnSpc>
                <a:spcPct val="90000"/>
              </a:lnSpc>
              <a:spcBef>
                <a:spcPts val="1000"/>
              </a:spcBef>
              <a:buSzPct val="50000"/>
              <a:buFont typeface="+mj-lt"/>
              <a:buNone/>
              <a:defRPr sz="4800" b="0" i="0" kern="1200">
                <a:solidFill>
                  <a:schemeClr val="tx2"/>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BE" sz="3600" b="1" i="0">
              <a:latin typeface="Calibri" panose="020F0502020204030204" pitchFamily="34" charset="0"/>
              <a:cs typeface="Calibri" panose="020F0502020204030204" pitchFamily="34" charset="0"/>
            </a:endParaRPr>
          </a:p>
        </p:txBody>
      </p:sp>
      <p:sp>
        <p:nvSpPr>
          <p:cNvPr id="5" name="Text Placeholder 2"/>
          <p:cNvSpPr>
            <a:spLocks noGrp="1"/>
          </p:cNvSpPr>
          <p:nvPr>
            <p:ph type="body" sz="quarter" idx="10" hasCustomPrompt="1"/>
          </p:nvPr>
        </p:nvSpPr>
        <p:spPr>
          <a:xfrm>
            <a:off x="1306798" y="1306800"/>
            <a:ext cx="9300879" cy="4244400"/>
          </a:xfrm>
          <a:prstGeom prst="rect">
            <a:avLst/>
          </a:prstGeom>
        </p:spPr>
        <p:txBody>
          <a:bodyPr anchor="ctr"/>
          <a:lstStyle>
            <a:lvl1pPr marL="0" indent="0">
              <a:buNone/>
              <a:defRPr sz="3600">
                <a:solidFill>
                  <a:schemeClr val="bg1"/>
                </a:solidFill>
              </a:defRPr>
            </a:lvl1pPr>
          </a:lstStyle>
          <a:p>
            <a:r>
              <a:rPr lang="nl-BE" b="1" i="0" err="1">
                <a:latin typeface="Calibri" panose="020F0502020204030204" pitchFamily="34" charset="0"/>
                <a:cs typeface="Calibri" panose="020F0502020204030204" pitchFamily="34" charset="0"/>
              </a:rPr>
              <a:t>Your</a:t>
            </a:r>
            <a:r>
              <a:rPr lang="nl-BE" b="1" i="0">
                <a:latin typeface="Calibri" panose="020F0502020204030204" pitchFamily="34" charset="0"/>
                <a:cs typeface="Calibri" panose="020F0502020204030204" pitchFamily="34" charset="0"/>
              </a:rPr>
              <a:t> </a:t>
            </a:r>
            <a:r>
              <a:rPr lang="nl-BE" b="1" i="0" err="1">
                <a:latin typeface="Calibri" panose="020F0502020204030204" pitchFamily="34" charset="0"/>
                <a:cs typeface="Calibri" panose="020F0502020204030204" pitchFamily="34" charset="0"/>
              </a:rPr>
              <a:t>closing</a:t>
            </a:r>
            <a:r>
              <a:rPr lang="nl-BE" b="1" i="0">
                <a:latin typeface="Calibri" panose="020F0502020204030204" pitchFamily="34" charset="0"/>
                <a:cs typeface="Calibri" panose="020F0502020204030204" pitchFamily="34" charset="0"/>
              </a:rPr>
              <a:t> </a:t>
            </a:r>
            <a:r>
              <a:rPr lang="nl-BE" b="1" i="0" err="1">
                <a:latin typeface="Calibri" panose="020F0502020204030204" pitchFamily="34" charset="0"/>
                <a:cs typeface="Calibri" panose="020F0502020204030204" pitchFamily="34" charset="0"/>
              </a:rPr>
              <a:t>phrase</a:t>
            </a:r>
            <a:endParaRPr lang="nl-BE" b="1" i="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488436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Cover slide 5">
    <p:spTree>
      <p:nvGrpSpPr>
        <p:cNvPr id="1" name=""/>
        <p:cNvGrpSpPr/>
        <p:nvPr/>
      </p:nvGrpSpPr>
      <p:grpSpPr>
        <a:xfrm>
          <a:off x="0" y="0"/>
          <a:ext cx="0" cy="0"/>
          <a:chOff x="0" y="0"/>
          <a:chExt cx="0" cy="0"/>
        </a:xfrm>
      </p:grpSpPr>
      <p:pic>
        <p:nvPicPr>
          <p:cNvPr id="2" name="Image 1"/>
          <p:cNvPicPr>
            <a:picLocks noChangeAspect="1"/>
          </p:cNvPicPr>
          <p:nvPr userDrawn="1"/>
        </p:nvPicPr>
        <p:blipFill rotWithShape="1">
          <a:blip r:embed="rId2">
            <a:extLst>
              <a:ext uri="{28A0092B-C50C-407E-A947-70E740481C1C}">
                <a14:useLocalDpi xmlns:a14="http://schemas.microsoft.com/office/drawing/2010/main" val="0"/>
              </a:ext>
            </a:extLst>
          </a:blip>
          <a:srcRect l="24068" t="148" r="8817" b="1178"/>
          <a:stretch/>
        </p:blipFill>
        <p:spPr>
          <a:xfrm>
            <a:off x="-778120" y="-4564"/>
            <a:ext cx="7001265" cy="6862564"/>
          </a:xfrm>
          <a:prstGeom prst="rect">
            <a:avLst/>
          </a:prstGeom>
        </p:spPr>
      </p:pic>
      <p:pic>
        <p:nvPicPr>
          <p:cNvPr id="13" name="Afbeelding 12">
            <a:extLst>
              <a:ext uri="{FF2B5EF4-FFF2-40B4-BE49-F238E27FC236}">
                <a16:creationId xmlns:a16="http://schemas.microsoft.com/office/drawing/2014/main" id="{25F0BD56-BAEA-294C-A452-3A606BC1BB2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885200" y="5551200"/>
            <a:ext cx="1306800" cy="1306800"/>
          </a:xfrm>
          <a:prstGeom prst="rect">
            <a:avLst/>
          </a:prstGeom>
        </p:spPr>
      </p:pic>
      <p:pic>
        <p:nvPicPr>
          <p:cNvPr id="18" name="Afbeelding 17">
            <a:extLst>
              <a:ext uri="{FF2B5EF4-FFF2-40B4-BE49-F238E27FC236}">
                <a16:creationId xmlns:a16="http://schemas.microsoft.com/office/drawing/2014/main" id="{3699229F-CF47-3F4D-BC39-7FDF25373FD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306800" cy="1306800"/>
          </a:xfrm>
          <a:prstGeom prst="rect">
            <a:avLst/>
          </a:prstGeom>
        </p:spPr>
      </p:pic>
      <p:sp>
        <p:nvSpPr>
          <p:cNvPr id="21" name="Titel 28">
            <a:extLst>
              <a:ext uri="{FF2B5EF4-FFF2-40B4-BE49-F238E27FC236}">
                <a16:creationId xmlns:a16="http://schemas.microsoft.com/office/drawing/2014/main" id="{933B33C8-5E8A-AB48-80BF-55E43960DC1C}"/>
              </a:ext>
            </a:extLst>
          </p:cNvPr>
          <p:cNvSpPr>
            <a:spLocks noGrp="1"/>
          </p:cNvSpPr>
          <p:nvPr>
            <p:ph type="title" hasCustomPrompt="1"/>
          </p:nvPr>
        </p:nvSpPr>
        <p:spPr>
          <a:xfrm>
            <a:off x="6411601" y="2052838"/>
            <a:ext cx="5268913" cy="2343711"/>
          </a:xfrm>
          <a:prstGeom prst="rect">
            <a:avLst/>
          </a:prstGeom>
        </p:spPr>
        <p:txBody>
          <a:bodyPr anchor="t">
            <a:normAutofit/>
          </a:bodyPr>
          <a:lstStyle>
            <a:lvl1pPr>
              <a:defRPr sz="4125" b="1" i="0">
                <a:solidFill>
                  <a:schemeClr val="accent2"/>
                </a:solidFill>
                <a:latin typeface="Calibri" panose="020F0502020204030204" pitchFamily="34" charset="0"/>
                <a:cs typeface="Calibri" panose="020F0502020204030204" pitchFamily="34" charset="0"/>
              </a:defRPr>
            </a:lvl1pPr>
          </a:lstStyle>
          <a:p>
            <a:r>
              <a:rPr lang="nl-BE" dirty="0"/>
              <a:t>New Infrabel </a:t>
            </a:r>
            <a:br>
              <a:rPr lang="nl-BE" dirty="0"/>
            </a:br>
            <a:r>
              <a:rPr lang="nl-BE" dirty="0"/>
              <a:t>PPT Template</a:t>
            </a:r>
          </a:p>
        </p:txBody>
      </p:sp>
      <p:sp>
        <p:nvSpPr>
          <p:cNvPr id="22" name="Tijdelijke aanduiding voor tekst 32">
            <a:extLst>
              <a:ext uri="{FF2B5EF4-FFF2-40B4-BE49-F238E27FC236}">
                <a16:creationId xmlns:a16="http://schemas.microsoft.com/office/drawing/2014/main" id="{16040426-B7BF-2844-BAE3-149DEB867A2A}"/>
              </a:ext>
            </a:extLst>
          </p:cNvPr>
          <p:cNvSpPr>
            <a:spLocks noGrp="1"/>
          </p:cNvSpPr>
          <p:nvPr>
            <p:ph type="body" sz="quarter" idx="12" hasCustomPrompt="1"/>
          </p:nvPr>
        </p:nvSpPr>
        <p:spPr>
          <a:xfrm>
            <a:off x="6411601" y="4594548"/>
            <a:ext cx="5268913" cy="354013"/>
          </a:xfrm>
          <a:prstGeom prst="rect">
            <a:avLst/>
          </a:prstGeom>
        </p:spPr>
        <p:txBody>
          <a:bodyPr>
            <a:noAutofit/>
          </a:bodyPr>
          <a:lstStyle>
            <a:lvl1pPr marL="0" indent="0">
              <a:buNone/>
              <a:defRPr sz="1875" b="1" i="0">
                <a:solidFill>
                  <a:schemeClr val="bg2"/>
                </a:solidFill>
                <a:latin typeface="Calibri" panose="020F0502020204030204" pitchFamily="34" charset="0"/>
                <a:cs typeface="Calibri" panose="020F0502020204030204" pitchFamily="34" charset="0"/>
              </a:defRPr>
            </a:lvl1pPr>
          </a:lstStyle>
          <a:p>
            <a:pPr lvl="0"/>
            <a:r>
              <a:rPr lang="nl-BE" dirty="0" err="1"/>
              <a:t>Subtitle</a:t>
            </a:r>
            <a:endParaRPr lang="nl-BE" dirty="0"/>
          </a:p>
        </p:txBody>
      </p:sp>
      <p:sp>
        <p:nvSpPr>
          <p:cNvPr id="26" name="Tijdelijke aanduiding voor tekst 32">
            <a:extLst>
              <a:ext uri="{FF2B5EF4-FFF2-40B4-BE49-F238E27FC236}">
                <a16:creationId xmlns:a16="http://schemas.microsoft.com/office/drawing/2014/main" id="{B4D9616B-DA26-1A47-9747-A7181BAF80E2}"/>
              </a:ext>
            </a:extLst>
          </p:cNvPr>
          <p:cNvSpPr>
            <a:spLocks noGrp="1"/>
          </p:cNvSpPr>
          <p:nvPr>
            <p:ph type="body" sz="quarter" idx="13" hasCustomPrompt="1"/>
          </p:nvPr>
        </p:nvSpPr>
        <p:spPr>
          <a:xfrm>
            <a:off x="6411601" y="5551202"/>
            <a:ext cx="4406479" cy="354013"/>
          </a:xfrm>
          <a:prstGeom prst="rect">
            <a:avLst/>
          </a:prstGeom>
        </p:spPr>
        <p:txBody>
          <a:bodyPr>
            <a:noAutofit/>
          </a:bodyPr>
          <a:lstStyle>
            <a:lvl1pPr marL="0" indent="0">
              <a:buNone/>
              <a:defRPr sz="1350" b="0" i="0">
                <a:solidFill>
                  <a:schemeClr val="accent2"/>
                </a:solidFill>
                <a:latin typeface="Calibri" panose="020F0502020204030204" pitchFamily="34" charset="0"/>
                <a:cs typeface="Calibri" panose="020F0502020204030204" pitchFamily="34" charset="0"/>
              </a:defRPr>
            </a:lvl1pPr>
          </a:lstStyle>
          <a:p>
            <a:pPr lvl="0"/>
            <a:r>
              <a:rPr lang="nl-BE" dirty="0"/>
              <a:t>Speakers</a:t>
            </a:r>
          </a:p>
        </p:txBody>
      </p:sp>
      <p:pic>
        <p:nvPicPr>
          <p:cNvPr id="10" name="Afbeelding 26">
            <a:extLst>
              <a:ext uri="{FF2B5EF4-FFF2-40B4-BE49-F238E27FC236}">
                <a16:creationId xmlns:a16="http://schemas.microsoft.com/office/drawing/2014/main" id="{3F72C7A5-9320-A14F-BAE2-587C7594BD2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491288" y="689500"/>
            <a:ext cx="2024544" cy="330621"/>
          </a:xfrm>
          <a:prstGeom prst="rect">
            <a:avLst/>
          </a:prstGeom>
        </p:spPr>
      </p:pic>
      <p:sp>
        <p:nvSpPr>
          <p:cNvPr id="11" name="Tijdelijke aanduiding voor tekst 32">
            <a:extLst>
              <a:ext uri="{FF2B5EF4-FFF2-40B4-BE49-F238E27FC236}">
                <a16:creationId xmlns:a16="http://schemas.microsoft.com/office/drawing/2014/main" id="{7024A828-DDA5-D64F-BDF2-3A4452BAEF43}"/>
              </a:ext>
            </a:extLst>
          </p:cNvPr>
          <p:cNvSpPr>
            <a:spLocks noGrp="1"/>
          </p:cNvSpPr>
          <p:nvPr>
            <p:ph type="body" sz="quarter" idx="14" hasCustomPrompt="1"/>
          </p:nvPr>
        </p:nvSpPr>
        <p:spPr>
          <a:xfrm>
            <a:off x="6411601" y="5936947"/>
            <a:ext cx="2522779" cy="354013"/>
          </a:xfrm>
          <a:prstGeom prst="rect">
            <a:avLst/>
          </a:prstGeom>
        </p:spPr>
        <p:txBody>
          <a:bodyPr>
            <a:noAutofit/>
          </a:bodyPr>
          <a:lstStyle>
            <a:lvl1pPr marL="0" indent="0">
              <a:buNone/>
              <a:defRPr sz="1350" b="0" i="0">
                <a:solidFill>
                  <a:schemeClr val="accent2"/>
                </a:solidFill>
                <a:latin typeface="Calibri" panose="020F0502020204030204" pitchFamily="34" charset="0"/>
                <a:cs typeface="Calibri" panose="020F0502020204030204" pitchFamily="34" charset="0"/>
              </a:defRPr>
            </a:lvl1pPr>
          </a:lstStyle>
          <a:p>
            <a:pPr lvl="0"/>
            <a:r>
              <a:rPr lang="nl-BE" dirty="0"/>
              <a:t>Date</a:t>
            </a:r>
          </a:p>
        </p:txBody>
      </p:sp>
      <p:pic>
        <p:nvPicPr>
          <p:cNvPr id="12" name="Image 11"/>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8844351" y="681743"/>
            <a:ext cx="743489" cy="338378"/>
          </a:xfrm>
          <a:prstGeom prst="rect">
            <a:avLst/>
          </a:prstGeom>
        </p:spPr>
      </p:pic>
    </p:spTree>
    <p:extLst>
      <p:ext uri="{BB962C8B-B14F-4D97-AF65-F5344CB8AC3E}">
        <p14:creationId xmlns:p14="http://schemas.microsoft.com/office/powerpoint/2010/main" val="28434992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Chapter title">
    <p:bg>
      <p:bgPr>
        <a:solidFill>
          <a:schemeClr val="bg2"/>
        </a:solidFill>
        <a:effectLst/>
      </p:bgPr>
    </p:bg>
    <p:spTree>
      <p:nvGrpSpPr>
        <p:cNvPr id="1" name=""/>
        <p:cNvGrpSpPr/>
        <p:nvPr/>
      </p:nvGrpSpPr>
      <p:grpSpPr>
        <a:xfrm>
          <a:off x="0" y="0"/>
          <a:ext cx="0" cy="0"/>
          <a:chOff x="0" y="0"/>
          <a:chExt cx="0" cy="0"/>
        </a:xfrm>
      </p:grpSpPr>
      <p:sp>
        <p:nvSpPr>
          <p:cNvPr id="11" name="Titel 28">
            <a:extLst>
              <a:ext uri="{FF2B5EF4-FFF2-40B4-BE49-F238E27FC236}">
                <a16:creationId xmlns:a16="http://schemas.microsoft.com/office/drawing/2014/main" id="{60C35238-2B0F-7647-BA98-57300A635E7E}"/>
              </a:ext>
            </a:extLst>
          </p:cNvPr>
          <p:cNvSpPr>
            <a:spLocks noGrp="1"/>
          </p:cNvSpPr>
          <p:nvPr>
            <p:ph type="title" hasCustomPrompt="1"/>
          </p:nvPr>
        </p:nvSpPr>
        <p:spPr>
          <a:xfrm>
            <a:off x="1731079" y="2505043"/>
            <a:ext cx="9180612" cy="1847917"/>
          </a:xfrm>
          <a:prstGeom prst="rect">
            <a:avLst/>
          </a:prstGeom>
        </p:spPr>
        <p:txBody>
          <a:bodyPr anchor="ctr">
            <a:noAutofit/>
          </a:bodyPr>
          <a:lstStyle>
            <a:lvl1pPr>
              <a:defRPr sz="5625" b="1" i="0">
                <a:solidFill>
                  <a:schemeClr val="accent2"/>
                </a:solidFill>
                <a:latin typeface="Calibri" panose="020F0502020204030204" pitchFamily="34" charset="0"/>
                <a:cs typeface="Calibri" panose="020F0502020204030204" pitchFamily="34" charset="0"/>
              </a:defRPr>
            </a:lvl1pPr>
          </a:lstStyle>
          <a:p>
            <a:r>
              <a:rPr lang="nl-NL" dirty="0" err="1"/>
              <a:t>Chapter</a:t>
            </a:r>
            <a:br>
              <a:rPr lang="nl-NL" dirty="0"/>
            </a:br>
            <a:r>
              <a:rPr lang="nl-NL" dirty="0" err="1"/>
              <a:t>title</a:t>
            </a:r>
            <a:endParaRPr lang="nl-BE" dirty="0"/>
          </a:p>
        </p:txBody>
      </p:sp>
      <p:pic>
        <p:nvPicPr>
          <p:cNvPr id="8" name="Afbeelding 7">
            <a:extLst>
              <a:ext uri="{FF2B5EF4-FFF2-40B4-BE49-F238E27FC236}">
                <a16:creationId xmlns:a16="http://schemas.microsoft.com/office/drawing/2014/main" id="{C43E66E9-C5E4-1A45-8CF8-36B426F1397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 y="0"/>
            <a:ext cx="1306800" cy="1306800"/>
          </a:xfrm>
          <a:prstGeom prst="rect">
            <a:avLst/>
          </a:prstGeom>
        </p:spPr>
      </p:pic>
      <p:pic>
        <p:nvPicPr>
          <p:cNvPr id="9" name="Afbeelding 8">
            <a:extLst>
              <a:ext uri="{FF2B5EF4-FFF2-40B4-BE49-F238E27FC236}">
                <a16:creationId xmlns:a16="http://schemas.microsoft.com/office/drawing/2014/main" id="{A3ADF651-E558-EB41-9E20-DB7BFFC6627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85200" y="5551200"/>
            <a:ext cx="1306800" cy="1306800"/>
          </a:xfrm>
          <a:prstGeom prst="rect">
            <a:avLst/>
          </a:prstGeom>
        </p:spPr>
      </p:pic>
    </p:spTree>
    <p:extLst>
      <p:ext uri="{BB962C8B-B14F-4D97-AF65-F5344CB8AC3E}">
        <p14:creationId xmlns:p14="http://schemas.microsoft.com/office/powerpoint/2010/main" val="31142274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5" Type="http://schemas.openxmlformats.org/officeDocument/2006/relationships/theme" Target="../theme/theme2.xml"/><Relationship Id="rId4"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9.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image" Target="../media/image8.png"/><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theme" Target="../theme/theme3.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25.xml"/><Relationship Id="rId1" Type="http://schemas.openxmlformats.org/officeDocument/2006/relationships/slideLayout" Target="../slideLayouts/slideLayout24.xml"/><Relationship Id="rId4" Type="http://schemas.openxmlformats.org/officeDocument/2006/relationships/image" Target="../media/image8.png"/></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slideLayout" Target="../slideLayouts/slideLayout27.xml"/><Relationship Id="rId1" Type="http://schemas.openxmlformats.org/officeDocument/2006/relationships/slideLayout" Target="../slideLayouts/slideLayout26.xml"/><Relationship Id="rId5" Type="http://schemas.openxmlformats.org/officeDocument/2006/relationships/theme" Target="../theme/theme5.xml"/><Relationship Id="rId4" Type="http://schemas.openxmlformats.org/officeDocument/2006/relationships/slideLayout" Target="../slideLayouts/slideLayout29.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6.xml"/><Relationship Id="rId1" Type="http://schemas.openxmlformats.org/officeDocument/2006/relationships/slideLayout" Target="../slideLayouts/slideLayout30.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33.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image" Target="../media/image5.png"/><Relationship Id="rId5" Type="http://schemas.openxmlformats.org/officeDocument/2006/relationships/theme" Target="../theme/theme7.xml"/><Relationship Id="rId4" Type="http://schemas.openxmlformats.org/officeDocument/2006/relationships/slideLayout" Target="../slideLayouts/slideLayout34.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37.xml"/><Relationship Id="rId2" Type="http://schemas.openxmlformats.org/officeDocument/2006/relationships/slideLayout" Target="../slideLayouts/slideLayout36.xml"/><Relationship Id="rId1" Type="http://schemas.openxmlformats.org/officeDocument/2006/relationships/slideLayout" Target="../slideLayouts/slideLayout35.xml"/><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image" Target="../media/image8.png"/><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115876"/>
      </p:ext>
    </p:extLst>
  </p:cSld>
  <p:clrMap bg1="lt1" tx1="dk1" bg2="lt2" tx2="dk2" accent1="accent1" accent2="accent2" accent3="accent3" accent4="accent4" accent5="accent5" accent6="accent6" hlink="hlink" folHlink="folHlink"/>
  <p:sldLayoutIdLst>
    <p:sldLayoutId id="2147483665" r:id="rId1"/>
    <p:sldLayoutId id="2147483752" r:id="rId2"/>
    <p:sldLayoutId id="2147483804" r:id="rId3"/>
    <p:sldLayoutId id="2147483805" r:id="rId4"/>
    <p:sldLayoutId id="2147483806" r:id="rId5"/>
    <p:sldLayoutId id="2147483807" r:id="rId6"/>
    <p:sldLayoutId id="2147483809" r:id="rId7"/>
    <p:sldLayoutId id="2147483815" r:id="rId8"/>
    <p:sldLayoutId id="2147483824"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5970752"/>
      </p:ext>
    </p:extLst>
  </p:cSld>
  <p:clrMap bg1="lt1" tx1="dk1" bg2="lt2" tx2="dk2" accent1="accent1" accent2="accent2" accent3="accent3" accent4="accent4" accent5="accent5" accent6="accent6" hlink="hlink" folHlink="folHlink"/>
  <p:sldLayoutIdLst>
    <p:sldLayoutId id="2147483680" r:id="rId1"/>
    <p:sldLayoutId id="2147483667" r:id="rId2"/>
    <p:sldLayoutId id="2147483794" r:id="rId3"/>
    <p:sldLayoutId id="2147483816" r:id="rId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F9C57023-7CE4-824C-8E0E-D8797537E412}"/>
              </a:ext>
            </a:extLst>
          </p:cNvPr>
          <p:cNvSpPr/>
          <p:nvPr userDrawn="1"/>
        </p:nvSpPr>
        <p:spPr>
          <a:xfrm>
            <a:off x="0" y="6495880"/>
            <a:ext cx="12192000" cy="362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2" name="Afbeelding 1">
            <a:extLst>
              <a:ext uri="{FF2B5EF4-FFF2-40B4-BE49-F238E27FC236}">
                <a16:creationId xmlns:a16="http://schemas.microsoft.com/office/drawing/2014/main" id="{9FE3A4A6-650B-AF4D-A7C7-2D5391844543}"/>
              </a:ext>
            </a:extLst>
          </p:cNvPr>
          <p:cNvPicPr>
            <a:picLocks noChangeAspect="1"/>
          </p:cNvPicPr>
          <p:nvPr userDrawn="1"/>
        </p:nvPicPr>
        <p:blipFill>
          <a:blip r:embed="rId12" cstate="email">
            <a:extLst>
              <a:ext uri="{28A0092B-C50C-407E-A947-70E740481C1C}">
                <a14:useLocalDpi xmlns:a14="http://schemas.microsoft.com/office/drawing/2010/main"/>
              </a:ext>
            </a:extLst>
          </a:blip>
          <a:stretch>
            <a:fillRect/>
          </a:stretch>
        </p:blipFill>
        <p:spPr>
          <a:xfrm>
            <a:off x="0" y="0"/>
            <a:ext cx="360000" cy="360000"/>
          </a:xfrm>
          <a:prstGeom prst="rect">
            <a:avLst/>
          </a:prstGeom>
        </p:spPr>
      </p:pic>
      <p:pic>
        <p:nvPicPr>
          <p:cNvPr id="6" name="Afbeelding 5">
            <a:extLst>
              <a:ext uri="{FF2B5EF4-FFF2-40B4-BE49-F238E27FC236}">
                <a16:creationId xmlns:a16="http://schemas.microsoft.com/office/drawing/2014/main" id="{D9222961-87D7-D445-A5B6-9CB31A193F80}"/>
              </a:ext>
            </a:extLst>
          </p:cNvPr>
          <p:cNvPicPr>
            <a:picLocks noChangeAspect="1"/>
          </p:cNvPicPr>
          <p:nvPr userDrawn="1"/>
        </p:nvPicPr>
        <p:blipFill>
          <a:blip r:embed="rId12" cstate="email">
            <a:extLst>
              <a:ext uri="{28A0092B-C50C-407E-A947-70E740481C1C}">
                <a14:useLocalDpi xmlns:a14="http://schemas.microsoft.com/office/drawing/2010/main"/>
              </a:ext>
            </a:extLst>
          </a:blip>
          <a:stretch>
            <a:fillRect/>
          </a:stretch>
        </p:blipFill>
        <p:spPr>
          <a:xfrm>
            <a:off x="11832000" y="6498000"/>
            <a:ext cx="360000" cy="360000"/>
          </a:xfrm>
          <a:prstGeom prst="rect">
            <a:avLst/>
          </a:prstGeom>
        </p:spPr>
      </p:pic>
      <p:pic>
        <p:nvPicPr>
          <p:cNvPr id="5" name="Picture 4" descr="C:\Users\hcs7900\AppData\Local\Microsoft\Windows\INetCache\Content.Word\SAFETY FIRST_positif.png"/>
          <p:cNvPicPr/>
          <p:nvPr userDrawn="1"/>
        </p:nvPicPr>
        <p:blipFill>
          <a:blip r:embed="rId13" cstate="email">
            <a:extLst>
              <a:ext uri="{28A0092B-C50C-407E-A947-70E740481C1C}">
                <a14:useLocalDpi xmlns:a14="http://schemas.microsoft.com/office/drawing/2010/main"/>
              </a:ext>
            </a:extLst>
          </a:blip>
          <a:srcRect/>
          <a:stretch>
            <a:fillRect/>
          </a:stretch>
        </p:blipFill>
        <p:spPr bwMode="auto">
          <a:xfrm>
            <a:off x="102841" y="6332753"/>
            <a:ext cx="1159682" cy="400277"/>
          </a:xfrm>
          <a:prstGeom prst="rect">
            <a:avLst/>
          </a:prstGeom>
          <a:noFill/>
          <a:ln>
            <a:noFill/>
          </a:ln>
        </p:spPr>
      </p:pic>
    </p:spTree>
    <p:extLst>
      <p:ext uri="{BB962C8B-B14F-4D97-AF65-F5344CB8AC3E}">
        <p14:creationId xmlns:p14="http://schemas.microsoft.com/office/powerpoint/2010/main" val="1553487934"/>
      </p:ext>
    </p:extLst>
  </p:cSld>
  <p:clrMap bg1="lt1" tx1="dk1" bg2="lt2" tx2="dk2" accent1="accent1" accent2="accent2" accent3="accent3" accent4="accent4" accent5="accent5" accent6="accent6" hlink="hlink" folHlink="folHlink"/>
  <p:sldLayoutIdLst>
    <p:sldLayoutId id="2147483683" r:id="rId1"/>
    <p:sldLayoutId id="2147483784" r:id="rId2"/>
    <p:sldLayoutId id="2147483814" r:id="rId3"/>
    <p:sldLayoutId id="2147483684" r:id="rId4"/>
    <p:sldLayoutId id="2147483692" r:id="rId5"/>
    <p:sldLayoutId id="2147483770" r:id="rId6"/>
    <p:sldLayoutId id="2147483782" r:id="rId7"/>
    <p:sldLayoutId id="2147483703" r:id="rId8"/>
    <p:sldLayoutId id="2147483783" r:id="rId9"/>
    <p:sldLayoutId id="2147483704" r:id="rId10"/>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Afbeelding 1">
            <a:extLst>
              <a:ext uri="{FF2B5EF4-FFF2-40B4-BE49-F238E27FC236}">
                <a16:creationId xmlns:a16="http://schemas.microsoft.com/office/drawing/2014/main" id="{9FE3A4A6-650B-AF4D-A7C7-2D5391844543}"/>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0"/>
            <a:ext cx="360000" cy="360000"/>
          </a:xfrm>
          <a:prstGeom prst="rect">
            <a:avLst/>
          </a:prstGeom>
        </p:spPr>
      </p:pic>
      <p:pic>
        <p:nvPicPr>
          <p:cNvPr id="5" name="Afbeelding 5">
            <a:extLst>
              <a:ext uri="{FF2B5EF4-FFF2-40B4-BE49-F238E27FC236}">
                <a16:creationId xmlns:a16="http://schemas.microsoft.com/office/drawing/2014/main" id="{D9222961-87D7-D445-A5B6-9CB31A193F80}"/>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1832000" y="6498000"/>
            <a:ext cx="360000" cy="360000"/>
          </a:xfrm>
          <a:prstGeom prst="rect">
            <a:avLst/>
          </a:prstGeom>
        </p:spPr>
      </p:pic>
    </p:spTree>
    <p:extLst>
      <p:ext uri="{BB962C8B-B14F-4D97-AF65-F5344CB8AC3E}">
        <p14:creationId xmlns:p14="http://schemas.microsoft.com/office/powerpoint/2010/main" val="4284103477"/>
      </p:ext>
    </p:extLst>
  </p:cSld>
  <p:clrMap bg1="lt1" tx1="dk1" bg2="lt2" tx2="dk2" accent1="accent1" accent2="accent2" accent3="accent3" accent4="accent4" accent5="accent5" accent6="accent6" hlink="hlink" folHlink="folHlink"/>
  <p:sldLayoutIdLst>
    <p:sldLayoutId id="2147483801" r:id="rId1"/>
    <p:sldLayoutId id="2147483803"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215620"/>
      </p:ext>
    </p:extLst>
  </p:cSld>
  <p:clrMap bg1="lt1" tx1="dk1" bg2="lt2" tx2="dk2" accent1="accent1" accent2="accent2" accent3="accent3" accent4="accent4" accent5="accent5" accent6="accent6" hlink="hlink" folHlink="folHlink"/>
  <p:sldLayoutIdLst>
    <p:sldLayoutId id="2147483786" r:id="rId1"/>
    <p:sldLayoutId id="2147483795" r:id="rId2"/>
    <p:sldLayoutId id="2147483787" r:id="rId3"/>
    <p:sldLayoutId id="2147483793" r:id="rId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EA136B0-1AB2-9C47-AC9F-ACFCCD2DEA8D}"/>
              </a:ext>
            </a:extLst>
          </p:cNvPr>
          <p:cNvSpPr/>
          <p:nvPr userDrawn="1"/>
        </p:nvSpPr>
        <p:spPr>
          <a:xfrm>
            <a:off x="-3"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 name="Afbeelding 6">
            <a:extLst>
              <a:ext uri="{FF2B5EF4-FFF2-40B4-BE49-F238E27FC236}">
                <a16:creationId xmlns:a16="http://schemas.microsoft.com/office/drawing/2014/main" id="{37A65FAF-7228-264A-8AFA-F74C32CDC41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 y="0"/>
            <a:ext cx="1306800" cy="1306800"/>
          </a:xfrm>
          <a:prstGeom prst="rect">
            <a:avLst/>
          </a:prstGeom>
        </p:spPr>
      </p:pic>
      <p:pic>
        <p:nvPicPr>
          <p:cNvPr id="4" name="Afbeelding 9">
            <a:extLst>
              <a:ext uri="{FF2B5EF4-FFF2-40B4-BE49-F238E27FC236}">
                <a16:creationId xmlns:a16="http://schemas.microsoft.com/office/drawing/2014/main" id="{20C8C401-6BA1-674F-B962-BAC7E365E0B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885200" y="5551200"/>
            <a:ext cx="1306800" cy="1306800"/>
          </a:xfrm>
          <a:prstGeom prst="rect">
            <a:avLst/>
          </a:prstGeom>
        </p:spPr>
      </p:pic>
    </p:spTree>
    <p:extLst>
      <p:ext uri="{BB962C8B-B14F-4D97-AF65-F5344CB8AC3E}">
        <p14:creationId xmlns:p14="http://schemas.microsoft.com/office/powerpoint/2010/main" val="3176947796"/>
      </p:ext>
    </p:extLst>
  </p:cSld>
  <p:clrMap bg1="lt1" tx1="dk1" bg2="lt2" tx2="dk2" accent1="accent1" accent2="accent2" accent3="accent3" accent4="accent4" accent5="accent5" accent6="accent6" hlink="hlink" folHlink="folHlink"/>
  <p:sldLayoutIdLst>
    <p:sldLayoutId id="2147483799"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17549CE-FD82-8448-A724-EC6236E59F6B}"/>
              </a:ext>
            </a:extLst>
          </p:cNvPr>
          <p:cNvSpPr/>
          <p:nvPr userDrawn="1"/>
        </p:nvSpPr>
        <p:spPr>
          <a:xfrm>
            <a:off x="-3"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 name="Afbeelding 6">
            <a:extLst>
              <a:ext uri="{FF2B5EF4-FFF2-40B4-BE49-F238E27FC236}">
                <a16:creationId xmlns:a16="http://schemas.microsoft.com/office/drawing/2014/main" id="{AC581ACF-D180-594E-ADD8-444B928B320F}"/>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3" y="0"/>
            <a:ext cx="1306800" cy="1306800"/>
          </a:xfrm>
          <a:prstGeom prst="rect">
            <a:avLst/>
          </a:prstGeom>
        </p:spPr>
      </p:pic>
      <p:pic>
        <p:nvPicPr>
          <p:cNvPr id="4" name="Afbeelding 9">
            <a:extLst>
              <a:ext uri="{FF2B5EF4-FFF2-40B4-BE49-F238E27FC236}">
                <a16:creationId xmlns:a16="http://schemas.microsoft.com/office/drawing/2014/main" id="{F4667DEA-D29A-FB45-AAFA-03ADA78174C8}"/>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0885200" y="5551200"/>
            <a:ext cx="1306800" cy="1306800"/>
          </a:xfrm>
          <a:prstGeom prst="rect">
            <a:avLst/>
          </a:prstGeom>
        </p:spPr>
      </p:pic>
    </p:spTree>
    <p:extLst>
      <p:ext uri="{BB962C8B-B14F-4D97-AF65-F5344CB8AC3E}">
        <p14:creationId xmlns:p14="http://schemas.microsoft.com/office/powerpoint/2010/main" val="31757884"/>
      </p:ext>
    </p:extLst>
  </p:cSld>
  <p:clrMap bg1="lt1" tx1="dk1" bg2="lt2" tx2="dk2" accent1="accent1" accent2="accent2" accent3="accent3" accent4="accent4" accent5="accent5" accent6="accent6" hlink="hlink" folHlink="folHlink"/>
  <p:sldLayoutIdLst>
    <p:sldLayoutId id="2147483775" r:id="rId1"/>
    <p:sldLayoutId id="2147483796" r:id="rId2"/>
    <p:sldLayoutId id="2147483797" r:id="rId3"/>
    <p:sldLayoutId id="2147483798" r:id="rId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6081869"/>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F9C57023-7CE4-824C-8E0E-D8797537E412}"/>
              </a:ext>
            </a:extLst>
          </p:cNvPr>
          <p:cNvSpPr/>
          <p:nvPr userDrawn="1"/>
        </p:nvSpPr>
        <p:spPr>
          <a:xfrm>
            <a:off x="0" y="6495880"/>
            <a:ext cx="12192000" cy="362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2" name="Afbeelding 1">
            <a:extLst>
              <a:ext uri="{FF2B5EF4-FFF2-40B4-BE49-F238E27FC236}">
                <a16:creationId xmlns:a16="http://schemas.microsoft.com/office/drawing/2014/main" id="{9FE3A4A6-650B-AF4D-A7C7-2D5391844543}"/>
              </a:ext>
            </a:extLst>
          </p:cNvPr>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0" y="0"/>
            <a:ext cx="360000" cy="360000"/>
          </a:xfrm>
          <a:prstGeom prst="rect">
            <a:avLst/>
          </a:prstGeom>
        </p:spPr>
      </p:pic>
      <p:pic>
        <p:nvPicPr>
          <p:cNvPr id="6" name="Afbeelding 5">
            <a:extLst>
              <a:ext uri="{FF2B5EF4-FFF2-40B4-BE49-F238E27FC236}">
                <a16:creationId xmlns:a16="http://schemas.microsoft.com/office/drawing/2014/main" id="{D9222961-87D7-D445-A5B6-9CB31A193F80}"/>
              </a:ext>
            </a:extLst>
          </p:cNvPr>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11832000" y="6498000"/>
            <a:ext cx="360000" cy="360000"/>
          </a:xfrm>
          <a:prstGeom prst="rect">
            <a:avLst/>
          </a:prstGeom>
        </p:spPr>
      </p:pic>
    </p:spTree>
    <p:extLst>
      <p:ext uri="{BB962C8B-B14F-4D97-AF65-F5344CB8AC3E}">
        <p14:creationId xmlns:p14="http://schemas.microsoft.com/office/powerpoint/2010/main" val="3808007291"/>
      </p:ext>
    </p:extLst>
  </p:cSld>
  <p:clrMap bg1="lt1" tx1="dk1" bg2="lt2" tx2="dk2" accent1="accent1" accent2="accent2" accent3="accent3" accent4="accent4" accent5="accent5" accent6="accent6" hlink="hlink" folHlink="folHlink"/>
  <p:sldLayoutIdLst>
    <p:sldLayoutId id="2147483826" r:id="rId1"/>
    <p:sldLayoutId id="2147483827" r:id="rId2"/>
    <p:sldLayoutId id="2147483828" r:id="rId3"/>
    <p:sldLayoutId id="2147483829" r:id="rId4"/>
    <p:sldLayoutId id="2147483830" r:id="rId5"/>
    <p:sldLayoutId id="2147483831" r:id="rId6"/>
    <p:sldLayoutId id="2147483832" r:id="rId7"/>
    <p:sldLayoutId id="2147483833" r:id="rId8"/>
    <p:sldLayoutId id="2147483834" r:id="rId9"/>
    <p:sldLayoutId id="2147483835" r:id="rId10"/>
    <p:sldLayoutId id="2147483836" r:id="rId11"/>
    <p:sldLayoutId id="2147483837" r:id="rId12"/>
    <p:sldLayoutId id="2147483838" r:id="rId13"/>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nl-B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40.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40.xml"/><Relationship Id="rId5" Type="http://schemas.openxmlformats.org/officeDocument/2006/relationships/image" Target="../media/image30.jpeg"/><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40.xml"/></Relationships>
</file>

<file path=ppt/slides/_rels/slide13.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31.emf"/><Relationship Id="rId1" Type="http://schemas.openxmlformats.org/officeDocument/2006/relationships/slideLayout" Target="../slideLayouts/slideLayout40.xml"/></Relationships>
</file>

<file path=ppt/slides/_rels/slide14.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32.png"/><Relationship Id="rId1" Type="http://schemas.openxmlformats.org/officeDocument/2006/relationships/slideLayout" Target="../slideLayouts/slideLayout40.xml"/><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31.emf"/><Relationship Id="rId1" Type="http://schemas.openxmlformats.org/officeDocument/2006/relationships/slideLayout" Target="../slideLayouts/slideLayout40.xml"/><Relationship Id="rId5" Type="http://schemas.openxmlformats.org/officeDocument/2006/relationships/image" Target="../media/image34.png"/><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40.xml"/><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3.xml"/><Relationship Id="rId1" Type="http://schemas.openxmlformats.org/officeDocument/2006/relationships/slideLayout" Target="../slideLayouts/slideLayout40.xml"/><Relationship Id="rId5" Type="http://schemas.openxmlformats.org/officeDocument/2006/relationships/image" Target="../media/image35.png"/><Relationship Id="rId4" Type="http://schemas.openxmlformats.org/officeDocument/2006/relationships/image" Target="../media/image37.png"/></Relationships>
</file>

<file path=ppt/slides/_rels/slide18.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7.png"/><Relationship Id="rId7" Type="http://schemas.openxmlformats.org/officeDocument/2006/relationships/image" Target="../media/image39.png"/><Relationship Id="rId2" Type="http://schemas.openxmlformats.org/officeDocument/2006/relationships/notesSlide" Target="../notesSlides/notesSlide14.xml"/><Relationship Id="rId1" Type="http://schemas.openxmlformats.org/officeDocument/2006/relationships/slideLayout" Target="../slideLayouts/slideLayout40.xml"/><Relationship Id="rId6" Type="http://schemas.openxmlformats.org/officeDocument/2006/relationships/image" Target="../media/image38.png"/><Relationship Id="rId5" Type="http://schemas.openxmlformats.org/officeDocument/2006/relationships/image" Target="../media/image30.jpeg"/><Relationship Id="rId4" Type="http://schemas.openxmlformats.org/officeDocument/2006/relationships/image" Target="../media/image36.png"/></Relationships>
</file>

<file path=ppt/slides/_rels/slide19.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1.png"/><Relationship Id="rId7" Type="http://schemas.openxmlformats.org/officeDocument/2006/relationships/image" Target="../media/image44.png"/><Relationship Id="rId2" Type="http://schemas.openxmlformats.org/officeDocument/2006/relationships/notesSlide" Target="../notesSlides/notesSlide15.xml"/><Relationship Id="rId1" Type="http://schemas.openxmlformats.org/officeDocument/2006/relationships/slideLayout" Target="../slideLayouts/slideLayout40.xml"/><Relationship Id="rId6" Type="http://schemas.openxmlformats.org/officeDocument/2006/relationships/image" Target="../media/image43.png"/><Relationship Id="rId5" Type="http://schemas.openxmlformats.org/officeDocument/2006/relationships/image" Target="../media/image35.png"/><Relationship Id="rId4" Type="http://schemas.openxmlformats.org/officeDocument/2006/relationships/image" Target="../media/image4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6.xml"/><Relationship Id="rId1" Type="http://schemas.openxmlformats.org/officeDocument/2006/relationships/slideLayout" Target="../slideLayouts/slideLayout40.xml"/><Relationship Id="rId6" Type="http://schemas.openxmlformats.org/officeDocument/2006/relationships/image" Target="../media/image46.png"/><Relationship Id="rId5" Type="http://schemas.openxmlformats.org/officeDocument/2006/relationships/image" Target="../media/image35.png"/><Relationship Id="rId4" Type="http://schemas.openxmlformats.org/officeDocument/2006/relationships/image" Target="../media/image42.png"/></Relationships>
</file>

<file path=ppt/slides/_rels/slide21.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49.png"/><Relationship Id="rId2" Type="http://schemas.openxmlformats.org/officeDocument/2006/relationships/notesSlide" Target="../notesSlides/notesSlide17.xml"/><Relationship Id="rId1" Type="http://schemas.openxmlformats.org/officeDocument/2006/relationships/slideLayout" Target="../slideLayouts/slideLayout40.xml"/><Relationship Id="rId6" Type="http://schemas.openxmlformats.org/officeDocument/2006/relationships/image" Target="../media/image48.png"/><Relationship Id="rId5" Type="http://schemas.openxmlformats.org/officeDocument/2006/relationships/image" Target="../media/image35.png"/><Relationship Id="rId4" Type="http://schemas.openxmlformats.org/officeDocument/2006/relationships/image" Target="../media/image42.png"/></Relationships>
</file>

<file path=ppt/slides/_rels/slide2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8.xml"/><Relationship Id="rId1" Type="http://schemas.openxmlformats.org/officeDocument/2006/relationships/slideLayout" Target="../slideLayouts/slideLayout40.xml"/><Relationship Id="rId5" Type="http://schemas.openxmlformats.org/officeDocument/2006/relationships/image" Target="../media/image35.png"/><Relationship Id="rId4" Type="http://schemas.openxmlformats.org/officeDocument/2006/relationships/image" Target="../media/image42.png"/></Relationships>
</file>

<file path=ppt/slides/_rels/slide2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9.xml"/><Relationship Id="rId1" Type="http://schemas.openxmlformats.org/officeDocument/2006/relationships/slideLayout" Target="../slideLayouts/slideLayout40.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notesSlide" Target="../notesSlides/notesSlide21.xml"/><Relationship Id="rId1" Type="http://schemas.openxmlformats.org/officeDocument/2006/relationships/slideLayout" Target="../slideLayouts/slideLayout40.xml"/></Relationships>
</file>

<file path=ppt/slides/_rels/slide2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2.xml"/><Relationship Id="rId1" Type="http://schemas.openxmlformats.org/officeDocument/2006/relationships/slideLayout" Target="../slideLayouts/slideLayout4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0.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40.xml"/><Relationship Id="rId4" Type="http://schemas.openxmlformats.org/officeDocument/2006/relationships/image" Target="../media/image54.png"/></Relationships>
</file>

<file path=ppt/slides/_rels/slide2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5.xml"/><Relationship Id="rId1" Type="http://schemas.openxmlformats.org/officeDocument/2006/relationships/slideLayout" Target="../slideLayouts/slideLayout40.xml"/></Relationships>
</file>

<file path=ppt/slides/_rels/slide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40.xml"/></Relationships>
</file>

<file path=ppt/slides/_rels/slide3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6.xml"/><Relationship Id="rId1" Type="http://schemas.openxmlformats.org/officeDocument/2006/relationships/slideLayout" Target="../slideLayouts/slideLayout4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41.xml"/><Relationship Id="rId4" Type="http://schemas.openxmlformats.org/officeDocument/2006/relationships/image" Target="../media/image19.jpeg"/></Relationships>
</file>

<file path=ppt/slides/_rels/slide5.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5.xml"/><Relationship Id="rId1" Type="http://schemas.openxmlformats.org/officeDocument/2006/relationships/slideLayout" Target="../slideLayouts/slideLayout40.xml"/><Relationship Id="rId5" Type="http://schemas.openxmlformats.org/officeDocument/2006/relationships/image" Target="../media/image22.wmf"/><Relationship Id="rId4" Type="http://schemas.openxmlformats.org/officeDocument/2006/relationships/image" Target="../media/image21.wmf"/></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40.xml"/></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40.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40.xml"/><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4"/>
          <p:cNvSpPr txBox="1"/>
          <p:nvPr/>
        </p:nvSpPr>
        <p:spPr>
          <a:xfrm>
            <a:off x="3143672" y="6438528"/>
            <a:ext cx="5454254" cy="230832"/>
          </a:xfrm>
          <a:prstGeom prst="rect">
            <a:avLst/>
          </a:prstGeom>
          <a:solidFill>
            <a:schemeClr val="bg1">
              <a:lumMod val="85000"/>
            </a:schemeClr>
          </a:solidFill>
          <a:ln>
            <a:noFill/>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900" b="1" i="0" u="none" strike="noStrike" kern="1200" cap="none" spc="0" normalizeH="0" baseline="0" noProof="0" dirty="0">
                <a:ln>
                  <a:noFill/>
                </a:ln>
                <a:solidFill>
                  <a:srgbClr val="000000"/>
                </a:solidFill>
                <a:effectLst/>
                <a:uLnTx/>
                <a:uFillTx/>
                <a:latin typeface="Arial" charset="0"/>
                <a:ea typeface="+mn-ea"/>
                <a:cs typeface="Arial" charset="0"/>
              </a:rPr>
              <a:t>Ce document ne remplace pas le réglementation!</a:t>
            </a:r>
            <a:endParaRPr kumimoji="0" lang="fr-BE" sz="900" b="1"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5" name="Rectangle 4">
            <a:extLst>
              <a:ext uri="{FF2B5EF4-FFF2-40B4-BE49-F238E27FC236}">
                <a16:creationId xmlns:a16="http://schemas.microsoft.com/office/drawing/2014/main" id="{CC38DD52-8EF1-4AFF-A449-A23D7C9D6755}"/>
              </a:ext>
            </a:extLst>
          </p:cNvPr>
          <p:cNvSpPr/>
          <p:nvPr/>
        </p:nvSpPr>
        <p:spPr>
          <a:xfrm>
            <a:off x="6322174" y="5438387"/>
            <a:ext cx="2246064" cy="461665"/>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BE" sz="1200" b="1" i="0" u="none" strike="noStrike" kern="1200" cap="none" spc="0" normalizeH="0" baseline="0" noProof="0" dirty="0">
                <a:ln>
                  <a:noFill/>
                </a:ln>
                <a:solidFill>
                  <a:srgbClr val="000000"/>
                </a:solidFill>
                <a:effectLst/>
                <a:uLnTx/>
                <a:uFillTx/>
                <a:latin typeface="Calibri Light" panose="020F0302020204030204"/>
                <a:ea typeface="Cambria" panose="02040503050406030204" pitchFamily="18" charset="0"/>
                <a:cs typeface="Arial" charset="0"/>
              </a:rPr>
              <a:t>Interdisciplinary training I-O.101.1</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fr-BE" sz="1200" b="1" i="0" u="none" strike="noStrike" kern="1200" cap="none" spc="0" normalizeH="0" baseline="0" noProof="0" dirty="0">
                <a:ln>
                  <a:noFill/>
                </a:ln>
                <a:solidFill>
                  <a:srgbClr val="000000"/>
                </a:solidFill>
                <a:effectLst/>
                <a:uLnTx/>
                <a:uFillTx/>
                <a:latin typeface="Calibri Light" panose="020F0302020204030204"/>
                <a:ea typeface="Cambria" panose="02040503050406030204" pitchFamily="18" charset="0"/>
                <a:cs typeface="Arial" charset="0"/>
              </a:rPr>
              <a:t> </a:t>
            </a:r>
          </a:p>
        </p:txBody>
      </p:sp>
      <p:sp>
        <p:nvSpPr>
          <p:cNvPr id="7" name="Text Placeholder 2">
            <a:extLst>
              <a:ext uri="{FF2B5EF4-FFF2-40B4-BE49-F238E27FC236}">
                <a16:creationId xmlns:a16="http://schemas.microsoft.com/office/drawing/2014/main" id="{17E8BB5A-F486-438C-B7EC-A23E034DE29E}"/>
              </a:ext>
            </a:extLst>
          </p:cNvPr>
          <p:cNvSpPr txBox="1">
            <a:spLocks/>
          </p:cNvSpPr>
          <p:nvPr/>
        </p:nvSpPr>
        <p:spPr>
          <a:xfrm>
            <a:off x="6353528" y="4610040"/>
            <a:ext cx="5268913" cy="577005"/>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500" b="1" i="0" kern="1200">
                <a:solidFill>
                  <a:schemeClr val="bg2"/>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endParaRPr kumimoji="0" lang="nl-BE" sz="2500" b="1" i="0" u="none" strike="noStrike" kern="1200" cap="none" spc="0" normalizeH="0" baseline="0" noProof="0" dirty="0">
              <a:ln>
                <a:noFill/>
              </a:ln>
              <a:solidFill>
                <a:srgbClr val="025DA4"/>
              </a:solidFill>
              <a:effectLst/>
              <a:uLnTx/>
              <a:uFillTx/>
              <a:latin typeface="Calibri" panose="020F0502020204030204" pitchFamily="34" charset="0"/>
              <a:ea typeface="+mn-ea"/>
              <a:cs typeface="Calibri" panose="020F0502020204030204" pitchFamily="34" charset="0"/>
            </a:endParaRPr>
          </a:p>
        </p:txBody>
      </p:sp>
      <p:sp>
        <p:nvSpPr>
          <p:cNvPr id="8" name="Espace réservé du texte 4"/>
          <p:cNvSpPr>
            <a:spLocks noGrp="1"/>
          </p:cNvSpPr>
          <p:nvPr>
            <p:ph type="body" sz="quarter" idx="14"/>
          </p:nvPr>
        </p:nvSpPr>
        <p:spPr>
          <a:xfrm>
            <a:off x="6411601" y="5936947"/>
            <a:ext cx="2522779" cy="354013"/>
          </a:xfrm>
        </p:spPr>
        <p:txBody>
          <a:bodyPr/>
          <a:lstStyle/>
          <a:p>
            <a:r>
              <a:rPr lang="fr-BE" dirty="0"/>
              <a:t>V1.00</a:t>
            </a:r>
          </a:p>
        </p:txBody>
      </p:sp>
      <p:sp>
        <p:nvSpPr>
          <p:cNvPr id="9" name="Titre 1"/>
          <p:cNvSpPr>
            <a:spLocks noGrp="1"/>
          </p:cNvSpPr>
          <p:nvPr>
            <p:ph type="title"/>
          </p:nvPr>
        </p:nvSpPr>
        <p:spPr>
          <a:xfrm>
            <a:off x="6322174" y="1635811"/>
            <a:ext cx="5765514" cy="3264100"/>
          </a:xfrm>
        </p:spPr>
        <p:txBody>
          <a:bodyPr>
            <a:noAutofit/>
          </a:bodyPr>
          <a:lstStyle/>
          <a:p>
            <a:pPr>
              <a:lnSpc>
                <a:spcPct val="100000"/>
              </a:lnSpc>
            </a:pPr>
            <a:r>
              <a:rPr lang="fr-FR" sz="2000" dirty="0">
                <a:solidFill>
                  <a:srgbClr val="FF0000"/>
                </a:solidFill>
              </a:rPr>
              <a:t>LE RÔLE</a:t>
            </a:r>
            <a:br>
              <a:rPr lang="fr-FR" sz="2000" dirty="0">
                <a:solidFill>
                  <a:srgbClr val="FF0000"/>
                </a:solidFill>
              </a:rPr>
            </a:br>
            <a:r>
              <a:rPr lang="fr-FR" sz="1800" kern="0" dirty="0">
                <a:solidFill>
                  <a:srgbClr val="0070C0"/>
                </a:solidFill>
              </a:rPr>
              <a:t>Agent Responsable de l’Exécution des Travaux (ARET) </a:t>
            </a:r>
            <a:br>
              <a:rPr lang="fr-FR" sz="1800" kern="0" dirty="0">
                <a:solidFill>
                  <a:srgbClr val="0070C0"/>
                </a:solidFill>
              </a:rPr>
            </a:br>
            <a:br>
              <a:rPr lang="fr-FR" sz="1800" kern="0" dirty="0">
                <a:solidFill>
                  <a:srgbClr val="FF0000"/>
                </a:solidFill>
              </a:rPr>
            </a:br>
            <a:br>
              <a:rPr lang="fr-BE" sz="1800" kern="0" dirty="0">
                <a:solidFill>
                  <a:srgbClr val="FF0000"/>
                </a:solidFill>
              </a:rPr>
            </a:br>
            <a:r>
              <a:rPr lang="en-GB" sz="2000" kern="0" dirty="0">
                <a:solidFill>
                  <a:srgbClr val="FF0000"/>
                </a:solidFill>
              </a:rPr>
              <a:t>WIT 1012 </a:t>
            </a:r>
            <a:br>
              <a:rPr lang="fr-BE" sz="2000" kern="0" dirty="0">
                <a:solidFill>
                  <a:srgbClr val="0070C0"/>
                </a:solidFill>
              </a:rPr>
            </a:br>
            <a:r>
              <a:rPr lang="fr-FR" sz="2000" kern="0" dirty="0">
                <a:solidFill>
                  <a:srgbClr val="0070C0"/>
                </a:solidFill>
              </a:rPr>
              <a:t>Mise hors service de la voie et/ou mise hors tension de la caténaire pour des travaux par entreprise_ Formulaire I427 </a:t>
            </a:r>
            <a:endParaRPr lang="fr-FR" sz="2400" dirty="0"/>
          </a:p>
        </p:txBody>
      </p:sp>
    </p:spTree>
    <p:extLst>
      <p:ext uri="{BB962C8B-B14F-4D97-AF65-F5344CB8AC3E}">
        <p14:creationId xmlns:p14="http://schemas.microsoft.com/office/powerpoint/2010/main" val="16717849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3">
            <a:extLst>
              <a:ext uri="{FF2B5EF4-FFF2-40B4-BE49-F238E27FC236}">
                <a16:creationId xmlns:a16="http://schemas.microsoft.com/office/drawing/2014/main" id="{88FA2439-CF6F-463C-9C79-43DEB7CF09C9}"/>
              </a:ext>
            </a:extLst>
          </p:cNvPr>
          <p:cNvSpPr>
            <a:spLocks noGrp="1"/>
          </p:cNvSpPr>
          <p:nvPr>
            <p:ph type="sldNum"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70B80B4-B953-6547-A044-6E303DFD4AF3}" type="slidenum">
              <a:rPr kumimoji="0" lang="nl-BE" sz="975" b="0" i="0" u="none" strike="noStrike" kern="1200" cap="none" spc="0" normalizeH="0" baseline="0" noProof="0" smtClean="0">
                <a:ln>
                  <a:noFill/>
                </a:ln>
                <a:solidFill>
                  <a:srgbClr val="213A53"/>
                </a:solidFill>
                <a:effectLst/>
                <a:uLnTx/>
                <a:uFillTx/>
                <a:latin typeface="Calibri Light" panose="020F0302020204030204" pitchFamily="34" charset="0"/>
                <a:ea typeface="+mn-ea"/>
                <a:cs typeface="Calibri Light" panose="020F030202020403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10</a:t>
            </a:fld>
            <a:endParaRPr kumimoji="0" lang="nl-BE" sz="975" b="0" i="0" u="none" strike="noStrike" kern="1200" cap="none" spc="0" normalizeH="0" baseline="0" noProof="0">
              <a:ln>
                <a:noFill/>
              </a:ln>
              <a:solidFill>
                <a:srgbClr val="213A53"/>
              </a:solidFill>
              <a:effectLst/>
              <a:uLnTx/>
              <a:uFillTx/>
              <a:latin typeface="Calibri Light" panose="020F0302020204030204" pitchFamily="34" charset="0"/>
              <a:ea typeface="+mn-ea"/>
              <a:cs typeface="Calibri Light" panose="020F0302020204030204" pitchFamily="34" charset="0"/>
            </a:endParaRPr>
          </a:p>
        </p:txBody>
      </p:sp>
      <p:sp>
        <p:nvSpPr>
          <p:cNvPr id="24" name="Espace réservé du texte 3">
            <a:extLst>
              <a:ext uri="{FF2B5EF4-FFF2-40B4-BE49-F238E27FC236}">
                <a16:creationId xmlns:a16="http://schemas.microsoft.com/office/drawing/2014/main" id="{BBE90477-14CF-4132-90EC-705F1F42F051}"/>
              </a:ext>
            </a:extLst>
          </p:cNvPr>
          <p:cNvSpPr>
            <a:spLocks noGrp="1"/>
          </p:cNvSpPr>
          <p:nvPr>
            <p:ph type="body" sz="quarter" idx="17"/>
          </p:nvPr>
        </p:nvSpPr>
        <p:spPr>
          <a:xfrm>
            <a:off x="345897" y="608639"/>
            <a:ext cx="10858859" cy="478554"/>
          </a:xfrm>
        </p:spPr>
        <p:txBody>
          <a:bodyPr/>
          <a:lstStyle/>
          <a:p>
            <a:r>
              <a:rPr lang="nl-BE" dirty="0"/>
              <a:t>2. Application de la procédure</a:t>
            </a:r>
          </a:p>
        </p:txBody>
      </p:sp>
      <p:cxnSp>
        <p:nvCxnSpPr>
          <p:cNvPr id="13" name="Straight Arrow Connector 24">
            <a:extLst>
              <a:ext uri="{FF2B5EF4-FFF2-40B4-BE49-F238E27FC236}">
                <a16:creationId xmlns:a16="http://schemas.microsoft.com/office/drawing/2014/main" id="{ADD01326-FA41-4E95-A87C-7005D8A051A1}"/>
              </a:ext>
            </a:extLst>
          </p:cNvPr>
          <p:cNvCxnSpPr>
            <a:cxnSpLocks noChangeShapeType="1"/>
          </p:cNvCxnSpPr>
          <p:nvPr/>
        </p:nvCxnSpPr>
        <p:spPr bwMode="auto">
          <a:xfrm>
            <a:off x="801209" y="1233243"/>
            <a:ext cx="0" cy="4967287"/>
          </a:xfrm>
          <a:prstGeom prst="straightConnector1">
            <a:avLst/>
          </a:prstGeom>
          <a:noFill/>
          <a:ln w="22225" algn="ctr">
            <a:solidFill>
              <a:srgbClr val="0070C0"/>
            </a:solidFill>
            <a:prstDash val="dash"/>
            <a:round/>
            <a:headEnd/>
            <a:tailEnd type="arrow" w="med" len="med"/>
          </a:ln>
          <a:extLst>
            <a:ext uri="{909E8E84-426E-40DD-AFC4-6F175D3DCCD1}">
              <a14:hiddenFill xmlns:a14="http://schemas.microsoft.com/office/drawing/2010/main">
                <a:noFill/>
              </a14:hiddenFill>
            </a:ext>
          </a:extLst>
        </p:spPr>
      </p:cxnSp>
      <p:sp>
        <p:nvSpPr>
          <p:cNvPr id="14" name="Rectangle 25">
            <a:extLst>
              <a:ext uri="{FF2B5EF4-FFF2-40B4-BE49-F238E27FC236}">
                <a16:creationId xmlns:a16="http://schemas.microsoft.com/office/drawing/2014/main" id="{8CC40DF4-AA98-4729-92AE-6827DE135D28}"/>
              </a:ext>
            </a:extLst>
          </p:cNvPr>
          <p:cNvSpPr>
            <a:spLocks noChangeArrowheads="1"/>
          </p:cNvSpPr>
          <p:nvPr/>
        </p:nvSpPr>
        <p:spPr bwMode="auto">
          <a:xfrm>
            <a:off x="337659" y="1087193"/>
            <a:ext cx="719137"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round/>
                <a:headEnd/>
                <a:tailEnd/>
              </a14:hiddenLine>
            </a:ext>
          </a:extLst>
        </p:spPr>
        <p:txBody>
          <a:bodyPr wrap="none" anchor="ctr"/>
          <a:lstStyle>
            <a:lvl1pPr>
              <a:spcAft>
                <a:spcPts val="600"/>
              </a:spcAft>
              <a:defRPr sz="2000">
                <a:solidFill>
                  <a:schemeClr val="tx1"/>
                </a:solidFill>
                <a:latin typeface="Arial" panose="020B0604020202020204" pitchFamily="34" charset="0"/>
                <a:cs typeface="Arial" panose="020B0604020202020204" pitchFamily="34" charset="0"/>
              </a:defRPr>
            </a:lvl1pPr>
            <a:lvl2pPr marL="177800" indent="-177800">
              <a:spcAft>
                <a:spcPts val="600"/>
              </a:spcAft>
              <a:buSzPct val="100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541338" indent="-363538">
              <a:spcAft>
                <a:spcPts val="600"/>
              </a:spcAft>
              <a:buFont typeface="Wingdings" panose="05000000000000000000" pitchFamily="2" charset="2"/>
              <a:buChar char="à"/>
              <a:defRPr sz="2000">
                <a:solidFill>
                  <a:schemeClr val="tx1"/>
                </a:solidFill>
                <a:latin typeface="Arial" panose="020B0604020202020204" pitchFamily="34" charset="0"/>
                <a:cs typeface="Arial" panose="020B0604020202020204" pitchFamily="34" charset="0"/>
              </a:defRPr>
            </a:lvl3pPr>
            <a:lvl4pPr marL="715963" indent="-177800">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895350" indent="-177800">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1352550" indent="-177800" eaLnBrk="0" fontAlgn="base" hangingPunct="0">
              <a:spcBef>
                <a:spcPct val="0"/>
              </a:spcBef>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1809750" indent="-177800" eaLnBrk="0" fontAlgn="base" hangingPunct="0">
              <a:spcBef>
                <a:spcPct val="0"/>
              </a:spcBef>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2266950" indent="-177800" eaLnBrk="0" fontAlgn="base" hangingPunct="0">
              <a:spcBef>
                <a:spcPct val="0"/>
              </a:spcBef>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2724150" indent="-177800" eaLnBrk="0" fontAlgn="base" hangingPunct="0">
              <a:spcBef>
                <a:spcPct val="0"/>
              </a:spcBef>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600" b="1" i="0" u="none" strike="noStrike" kern="1200" cap="none" spc="0" normalizeH="0" baseline="0" noProof="0">
                <a:ln>
                  <a:noFill/>
                </a:ln>
                <a:solidFill>
                  <a:srgbClr val="0070C0"/>
                </a:solidFill>
                <a:effectLst/>
                <a:uLnTx/>
                <a:uFillTx/>
                <a:latin typeface="Arial" panose="020B0604020202020204" pitchFamily="34" charset="0"/>
                <a:ea typeface="+mn-ea"/>
                <a:cs typeface="Arial" panose="020B0604020202020204" pitchFamily="34" charset="0"/>
              </a:rPr>
              <a:t>t</a:t>
            </a:r>
            <a:endParaRPr kumimoji="0" lang="en-US" altLang="en-US" sz="1100" b="1" i="0" u="none" strike="noStrike" kern="1200" cap="none" spc="0" normalizeH="0" baseline="0" noProof="0">
              <a:ln>
                <a:noFill/>
              </a:ln>
              <a:solidFill>
                <a:srgbClr val="0070C0"/>
              </a:solidFill>
              <a:effectLst/>
              <a:uLnTx/>
              <a:uFillTx/>
              <a:latin typeface="Arial" panose="020B0604020202020204" pitchFamily="34" charset="0"/>
              <a:ea typeface="+mn-ea"/>
              <a:cs typeface="Arial" panose="020B0604020202020204" pitchFamily="34" charset="0"/>
            </a:endParaRPr>
          </a:p>
        </p:txBody>
      </p:sp>
      <p:sp>
        <p:nvSpPr>
          <p:cNvPr id="15" name="Rounded Rectangle 26">
            <a:extLst>
              <a:ext uri="{FF2B5EF4-FFF2-40B4-BE49-F238E27FC236}">
                <a16:creationId xmlns:a16="http://schemas.microsoft.com/office/drawing/2014/main" id="{1083EF4A-5F6B-4CF5-98A9-91CAC43EC2E4}"/>
              </a:ext>
            </a:extLst>
          </p:cNvPr>
          <p:cNvSpPr>
            <a:spLocks noChangeAspect="1"/>
          </p:cNvSpPr>
          <p:nvPr/>
        </p:nvSpPr>
        <p:spPr bwMode="auto">
          <a:xfrm>
            <a:off x="144162" y="1467108"/>
            <a:ext cx="1282700" cy="704850"/>
          </a:xfrm>
          <a:prstGeom prst="roundRect">
            <a:avLst>
              <a:gd name="adj" fmla="val 16667"/>
            </a:avLst>
          </a:prstGeom>
          <a:solidFill>
            <a:schemeClr val="bg1"/>
          </a:solidFill>
          <a:ln w="19050" algn="ctr">
            <a:solidFill>
              <a:srgbClr val="0070C0"/>
            </a:solidFill>
            <a:round/>
            <a:headEnd/>
            <a:tailEnd/>
          </a:ln>
        </p:spPr>
        <p:txBody>
          <a:bodyPr lIns="0" rIns="0" anchor="ctr"/>
          <a:lstStyle>
            <a:lvl1pPr>
              <a:spcAft>
                <a:spcPts val="600"/>
              </a:spcAft>
              <a:defRPr sz="2000">
                <a:solidFill>
                  <a:schemeClr val="tx1"/>
                </a:solidFill>
                <a:latin typeface="Arial" panose="020B0604020202020204" pitchFamily="34" charset="0"/>
                <a:cs typeface="Arial" panose="020B0604020202020204" pitchFamily="34" charset="0"/>
              </a:defRPr>
            </a:lvl1pPr>
            <a:lvl2pPr marL="177800" indent="-177800">
              <a:spcAft>
                <a:spcPts val="600"/>
              </a:spcAft>
              <a:buSzPct val="100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541338" indent="-363538">
              <a:spcAft>
                <a:spcPts val="600"/>
              </a:spcAft>
              <a:buFont typeface="Wingdings" panose="05000000000000000000" pitchFamily="2" charset="2"/>
              <a:buChar char="à"/>
              <a:defRPr sz="2000">
                <a:solidFill>
                  <a:schemeClr val="tx1"/>
                </a:solidFill>
                <a:latin typeface="Arial" panose="020B0604020202020204" pitchFamily="34" charset="0"/>
                <a:cs typeface="Arial" panose="020B0604020202020204" pitchFamily="34" charset="0"/>
              </a:defRPr>
            </a:lvl3pPr>
            <a:lvl4pPr marL="715963" indent="-177800">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895350" indent="-177800">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1352550" indent="-177800" eaLnBrk="0" fontAlgn="base" hangingPunct="0">
              <a:spcBef>
                <a:spcPct val="0"/>
              </a:spcBef>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1809750" indent="-177800" eaLnBrk="0" fontAlgn="base" hangingPunct="0">
              <a:spcBef>
                <a:spcPct val="0"/>
              </a:spcBef>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2266950" indent="-177800" eaLnBrk="0" fontAlgn="base" hangingPunct="0">
              <a:spcBef>
                <a:spcPct val="0"/>
              </a:spcBef>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2724150" indent="-177800" eaLnBrk="0" fontAlgn="base" hangingPunct="0">
              <a:spcBef>
                <a:spcPct val="0"/>
              </a:spcBef>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ts val="300"/>
              </a:spcAft>
              <a:buClrTx/>
              <a:buSzTx/>
              <a:buFontTx/>
              <a:buNone/>
              <a:tabLst/>
              <a:defRPr/>
            </a:pPr>
            <a:r>
              <a:rPr kumimoji="0" lang="fr-BE" altLang="en-US" sz="1200" b="1" i="0" u="none" strike="noStrike" kern="1200" cap="none" spc="0" normalizeH="0" baseline="0" noProof="0">
                <a:ln>
                  <a:noFill/>
                </a:ln>
                <a:solidFill>
                  <a:srgbClr val="0070C0"/>
                </a:solidFill>
                <a:effectLst/>
                <a:uLnTx/>
                <a:uFillTx/>
                <a:latin typeface="Calibri" panose="020F0502020204030204"/>
                <a:ea typeface="+mn-ea"/>
                <a:cs typeface="Arial" panose="020B0604020202020204" pitchFamily="34" charset="0"/>
              </a:rPr>
              <a:t>1. Préparation des travaux</a:t>
            </a:r>
          </a:p>
        </p:txBody>
      </p:sp>
      <p:sp>
        <p:nvSpPr>
          <p:cNvPr id="16" name="Rounded Rectangle 26">
            <a:extLst>
              <a:ext uri="{FF2B5EF4-FFF2-40B4-BE49-F238E27FC236}">
                <a16:creationId xmlns:a16="http://schemas.microsoft.com/office/drawing/2014/main" id="{4A169512-C62A-4CB9-B689-8BD3D8949005}"/>
              </a:ext>
            </a:extLst>
          </p:cNvPr>
          <p:cNvSpPr>
            <a:spLocks noChangeAspect="1"/>
          </p:cNvSpPr>
          <p:nvPr/>
        </p:nvSpPr>
        <p:spPr bwMode="auto">
          <a:xfrm>
            <a:off x="145758" y="2318008"/>
            <a:ext cx="1298396" cy="704850"/>
          </a:xfrm>
          <a:prstGeom prst="roundRect">
            <a:avLst>
              <a:gd name="adj" fmla="val 16667"/>
            </a:avLst>
          </a:prstGeom>
          <a:solidFill>
            <a:schemeClr val="bg1"/>
          </a:solidFill>
          <a:ln w="19050" algn="ctr">
            <a:solidFill>
              <a:srgbClr val="0070C0"/>
            </a:solidFill>
            <a:round/>
            <a:headEnd/>
            <a:tailEnd/>
          </a:ln>
        </p:spPr>
        <p:txBody>
          <a:bodyPr lIns="0" rIns="0" anchor="ctr"/>
          <a:lstStyle>
            <a:lvl1pPr>
              <a:spcAft>
                <a:spcPts val="600"/>
              </a:spcAft>
              <a:defRPr sz="2000">
                <a:solidFill>
                  <a:schemeClr val="tx1"/>
                </a:solidFill>
                <a:latin typeface="Arial" panose="020B0604020202020204" pitchFamily="34" charset="0"/>
                <a:cs typeface="Arial" panose="020B0604020202020204" pitchFamily="34" charset="0"/>
              </a:defRPr>
            </a:lvl1pPr>
            <a:lvl2pPr marL="177800" indent="-177800">
              <a:spcAft>
                <a:spcPts val="600"/>
              </a:spcAft>
              <a:buSzPct val="100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541338" indent="-363538">
              <a:spcAft>
                <a:spcPts val="600"/>
              </a:spcAft>
              <a:buFont typeface="Wingdings" panose="05000000000000000000" pitchFamily="2" charset="2"/>
              <a:buChar char="à"/>
              <a:defRPr sz="2000">
                <a:solidFill>
                  <a:schemeClr val="tx1"/>
                </a:solidFill>
                <a:latin typeface="Arial" panose="020B0604020202020204" pitchFamily="34" charset="0"/>
                <a:cs typeface="Arial" panose="020B0604020202020204" pitchFamily="34" charset="0"/>
              </a:defRPr>
            </a:lvl3pPr>
            <a:lvl4pPr marL="715963" indent="-177800">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895350" indent="-177800">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1352550" indent="-177800" eaLnBrk="0" fontAlgn="base" hangingPunct="0">
              <a:spcBef>
                <a:spcPct val="0"/>
              </a:spcBef>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1809750" indent="-177800" eaLnBrk="0" fontAlgn="base" hangingPunct="0">
              <a:spcBef>
                <a:spcPct val="0"/>
              </a:spcBef>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2266950" indent="-177800" eaLnBrk="0" fontAlgn="base" hangingPunct="0">
              <a:spcBef>
                <a:spcPct val="0"/>
              </a:spcBef>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2724150" indent="-177800" eaLnBrk="0" fontAlgn="base" hangingPunct="0">
              <a:spcBef>
                <a:spcPct val="0"/>
              </a:spcBef>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ts val="300"/>
              </a:spcAft>
              <a:buClrTx/>
              <a:buSzTx/>
              <a:buFontTx/>
              <a:buNone/>
              <a:tabLst/>
              <a:defRPr/>
            </a:pPr>
            <a:r>
              <a:rPr kumimoji="0" lang="fr-BE" altLang="en-US" sz="1200" b="1" i="0" u="none" strike="noStrike" kern="1200" cap="none" spc="0" normalizeH="0" baseline="0" noProof="0" dirty="0">
                <a:ln>
                  <a:noFill/>
                </a:ln>
                <a:solidFill>
                  <a:srgbClr val="0070C0"/>
                </a:solidFill>
                <a:effectLst/>
                <a:uLnTx/>
                <a:uFillTx/>
                <a:latin typeface="Calibri" panose="020F0502020204030204"/>
                <a:ea typeface="+mn-ea"/>
                <a:cs typeface="Arial" panose="020B0604020202020204" pitchFamily="34" charset="0"/>
              </a:rPr>
              <a:t>2. Concertation préalable</a:t>
            </a:r>
          </a:p>
        </p:txBody>
      </p:sp>
      <p:sp>
        <p:nvSpPr>
          <p:cNvPr id="17" name="Rounded Rectangle 12">
            <a:extLst>
              <a:ext uri="{FF2B5EF4-FFF2-40B4-BE49-F238E27FC236}">
                <a16:creationId xmlns:a16="http://schemas.microsoft.com/office/drawing/2014/main" id="{947B6ECD-5013-48FE-9562-431757187442}"/>
              </a:ext>
            </a:extLst>
          </p:cNvPr>
          <p:cNvSpPr>
            <a:spLocks noGrp="1"/>
          </p:cNvSpPr>
          <p:nvPr>
            <p:ph type="body" sz="quarter" idx="20"/>
          </p:nvPr>
        </p:nvSpPr>
        <p:spPr bwMode="auto">
          <a:xfrm>
            <a:off x="1715150" y="1467108"/>
            <a:ext cx="8988423" cy="704850"/>
          </a:xfrm>
          <a:prstGeom prst="roundRect">
            <a:avLst/>
          </a:prstGeom>
          <a:no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lvl="0" algn="just">
              <a:defRPr/>
            </a:pPr>
            <a:r>
              <a:rPr lang="fr-FR" sz="1400">
                <a:solidFill>
                  <a:schemeClr val="accent2"/>
                </a:solidFill>
              </a:rPr>
              <a:t>Lors de la préparation des travaux, le délégué d’</a:t>
            </a:r>
            <a:r>
              <a:rPr lang="fr-FR" sz="1400" err="1">
                <a:solidFill>
                  <a:schemeClr val="accent2"/>
                </a:solidFill>
              </a:rPr>
              <a:t>Infrabel</a:t>
            </a:r>
            <a:r>
              <a:rPr lang="fr-FR" sz="1400">
                <a:solidFill>
                  <a:schemeClr val="accent2"/>
                </a:solidFill>
              </a:rPr>
              <a:t> (fonctionnaire dirigeant) veillera à communiquer à l’entrepreneur/prestataire de service tous les documents de préparation (BNX, ILT, </a:t>
            </a:r>
            <a:r>
              <a:rPr lang="fr-FR" sz="1400" b="1">
                <a:solidFill>
                  <a:schemeClr val="accent2"/>
                </a:solidFill>
              </a:rPr>
              <a:t>plans schématiques</a:t>
            </a:r>
            <a:r>
              <a:rPr lang="fr-FR" sz="1400">
                <a:solidFill>
                  <a:schemeClr val="accent2"/>
                </a:solidFill>
              </a:rPr>
              <a:t>...) lui permettant de </a:t>
            </a:r>
            <a:r>
              <a:rPr lang="fr-FR" sz="1400" u="sng">
                <a:solidFill>
                  <a:schemeClr val="accent2"/>
                </a:solidFill>
              </a:rPr>
              <a:t>préparer la demande d’autorisation de travail.</a:t>
            </a:r>
          </a:p>
        </p:txBody>
      </p:sp>
      <p:pic>
        <p:nvPicPr>
          <p:cNvPr id="18" name="Image 17">
            <a:extLst>
              <a:ext uri="{FF2B5EF4-FFF2-40B4-BE49-F238E27FC236}">
                <a16:creationId xmlns:a16="http://schemas.microsoft.com/office/drawing/2014/main" id="{41AFF8B4-45AD-4499-85A8-43CB655F981E}"/>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81881" y="3461821"/>
            <a:ext cx="2982664" cy="1455585"/>
          </a:xfrm>
          <a:prstGeom prst="rect">
            <a:avLst/>
          </a:prstGeom>
          <a:noFill/>
        </p:spPr>
      </p:pic>
      <p:sp>
        <p:nvSpPr>
          <p:cNvPr id="19" name="Rounded Rectangle 12">
            <a:extLst>
              <a:ext uri="{FF2B5EF4-FFF2-40B4-BE49-F238E27FC236}">
                <a16:creationId xmlns:a16="http://schemas.microsoft.com/office/drawing/2014/main" id="{D3265153-9347-469E-862D-E511C2EDFF73}"/>
              </a:ext>
            </a:extLst>
          </p:cNvPr>
          <p:cNvSpPr txBox="1">
            <a:spLocks/>
          </p:cNvSpPr>
          <p:nvPr/>
        </p:nvSpPr>
        <p:spPr bwMode="auto">
          <a:xfrm>
            <a:off x="1715150" y="2318008"/>
            <a:ext cx="8988423" cy="704850"/>
          </a:xfrm>
          <a:prstGeom prst="roundRect">
            <a:avLst/>
          </a:prstGeom>
          <a:no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lvl1pPr marL="0" indent="0" algn="l" defTabSz="685800" rtl="0" eaLnBrk="1" latinLnBrk="0" hangingPunct="1">
              <a:lnSpc>
                <a:spcPct val="100000"/>
              </a:lnSpc>
              <a:spcBef>
                <a:spcPts val="75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1pPr>
            <a:lvl2pPr marL="198835" indent="-171450" algn="l" defTabSz="685800" rtl="0" eaLnBrk="1" latinLnBrk="0" hangingPunct="1">
              <a:lnSpc>
                <a:spcPct val="100000"/>
              </a:lnSpc>
              <a:spcBef>
                <a:spcPts val="375"/>
              </a:spcBef>
              <a:buClr>
                <a:srgbClr val="00B0F0"/>
              </a:buClr>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2pPr>
            <a:lvl3pPr marL="467916" indent="-171450" algn="l" defTabSz="685800" rtl="0" eaLnBrk="1" latinLnBrk="0" hangingPunct="1">
              <a:lnSpc>
                <a:spcPct val="100000"/>
              </a:lnSpc>
              <a:spcBef>
                <a:spcPts val="375"/>
              </a:spcBef>
              <a:buClr>
                <a:srgbClr val="00B0F0"/>
              </a:buClr>
              <a:buFont typeface="Calibri Light" panose="020F0302020204030204" pitchFamily="34" charset="0"/>
              <a:buChar char="̶"/>
              <a:defRPr sz="1800" kern="1200">
                <a:solidFill>
                  <a:schemeClr val="tx1"/>
                </a:solidFill>
                <a:latin typeface="Calibri" panose="020F0502020204030204" pitchFamily="34" charset="0"/>
                <a:ea typeface="+mn-ea"/>
                <a:cs typeface="Calibri" panose="020F0502020204030204" pitchFamily="34" charset="0"/>
              </a:defRPr>
            </a:lvl3pPr>
            <a:lvl4pPr marL="672704" indent="-171450" algn="l" defTabSz="685800" rtl="0" eaLnBrk="1" latinLnBrk="0" hangingPunct="1">
              <a:lnSpc>
                <a:spcPct val="100000"/>
              </a:lnSpc>
              <a:spcBef>
                <a:spcPts val="375"/>
              </a:spcBef>
              <a:buClr>
                <a:srgbClr val="00B0F0"/>
              </a:buClr>
              <a:buFont typeface="Courier New" panose="02070309020205020404" pitchFamily="49" charset="0"/>
              <a:buChar char="o"/>
              <a:defRPr sz="1800" kern="1200">
                <a:solidFill>
                  <a:schemeClr val="tx1"/>
                </a:solidFill>
                <a:latin typeface="Calibri" panose="020F0502020204030204" pitchFamily="34" charset="0"/>
                <a:ea typeface="+mn-ea"/>
                <a:cs typeface="Calibri" panose="020F050202020403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Calibri Light" panose="020F0302020204030204" pitchFamily="34" charset="0"/>
                <a:ea typeface="+mn-ea"/>
                <a:cs typeface="Calibri Light" panose="020F030202020403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just" defTabSz="685800" rtl="0" eaLnBrk="1" fontAlgn="base" latinLnBrk="0" hangingPunct="1">
              <a:lnSpc>
                <a:spcPct val="100000"/>
              </a:lnSpc>
              <a:spcBef>
                <a:spcPts val="750"/>
              </a:spcBef>
              <a:spcAft>
                <a:spcPct val="0"/>
              </a:spcAft>
              <a:buClrTx/>
              <a:buSzTx/>
              <a:buFont typeface="Arial" panose="020B0604020202020204" pitchFamily="34" charset="0"/>
              <a:buNone/>
              <a:tabLst/>
              <a:defRPr/>
            </a:pPr>
            <a:r>
              <a:rPr kumimoji="0" lang="fr-FR" sz="1400" b="0" i="0" u="none" strike="noStrike" kern="1200" cap="none" spc="0" normalizeH="0" baseline="0" noProof="0" dirty="0">
                <a:ln>
                  <a:noFill/>
                </a:ln>
                <a:solidFill>
                  <a:srgbClr val="213A53"/>
                </a:solidFill>
                <a:effectLst/>
                <a:uLnTx/>
                <a:uFillTx/>
                <a:latin typeface="Calibri" panose="020F0502020204030204" pitchFamily="34" charset="0"/>
                <a:ea typeface="Calibri" panose="020F0502020204030204" pitchFamily="34" charset="0"/>
                <a:cs typeface="Times New Roman" panose="02020603050405020304" pitchFamily="18" charset="0"/>
              </a:rPr>
              <a:t>Avant le démarrage des travaux, une concertation préalable a lieu sur le site des travaux entre le délégué de l’entrepreneur (chef de travail entrepreneur) et le délégué d’Infrabel (chef de travail Infrabel).</a:t>
            </a:r>
          </a:p>
        </p:txBody>
      </p:sp>
      <p:sp>
        <p:nvSpPr>
          <p:cNvPr id="3" name="Rectangle 2"/>
          <p:cNvSpPr/>
          <p:nvPr/>
        </p:nvSpPr>
        <p:spPr>
          <a:xfrm>
            <a:off x="1708897" y="3113848"/>
            <a:ext cx="2506352" cy="1075765"/>
          </a:xfrm>
          <a:prstGeom prst="wedgeRectCallout">
            <a:avLst>
              <a:gd name="adj1" fmla="val 62435"/>
              <a:gd name="adj2" fmla="val 64500"/>
            </a:avLst>
          </a:prstGeom>
          <a:solidFill>
            <a:srgbClr val="028D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BE" sz="1400" b="0" i="0" u="none" strike="noStrike" kern="1200" cap="none" spc="0" normalizeH="0" baseline="0" noProof="0" dirty="0">
                <a:ln>
                  <a:noFill/>
                </a:ln>
                <a:solidFill>
                  <a:prstClr val="white"/>
                </a:solidFill>
                <a:effectLst/>
                <a:uLnTx/>
                <a:uFillTx/>
                <a:latin typeface="Calibri" panose="020F0502020204030204"/>
                <a:ea typeface="+mn-ea"/>
                <a:cs typeface="+mn-cs"/>
              </a:rPr>
              <a:t>BNX, </a:t>
            </a:r>
            <a:r>
              <a:rPr kumimoji="0" lang="nl-BE" sz="1400" b="0" i="0" u="none" strike="noStrike" kern="1200" cap="none" spc="0" normalizeH="0" baseline="0" noProof="0" dirty="0" err="1">
                <a:ln>
                  <a:noFill/>
                </a:ln>
                <a:solidFill>
                  <a:prstClr val="white"/>
                </a:solidFill>
                <a:effectLst/>
                <a:uLnTx/>
                <a:uFillTx/>
                <a:latin typeface="Calibri" panose="020F0502020204030204"/>
                <a:ea typeface="+mn-ea"/>
                <a:cs typeface="+mn-cs"/>
              </a:rPr>
              <a:t>schémas</a:t>
            </a:r>
            <a:r>
              <a:rPr kumimoji="0" lang="nl-BE" sz="1400" b="0" i="0" u="none" strike="noStrike" kern="1200" cap="none" spc="0" normalizeH="0" baseline="0" noProof="0" dirty="0">
                <a:ln>
                  <a:noFill/>
                </a:ln>
                <a:solidFill>
                  <a:prstClr val="white"/>
                </a:solidFill>
                <a:effectLst/>
                <a:uLnTx/>
                <a:uFillTx/>
                <a:latin typeface="Calibri" panose="020F0502020204030204"/>
                <a:ea typeface="+mn-ea"/>
                <a:cs typeface="+mn-cs"/>
              </a:rPr>
              <a: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BE" sz="1400" b="0" i="0" u="none" strike="noStrike" kern="1200" cap="none" spc="0" normalizeH="0" baseline="0" noProof="0" dirty="0">
                <a:ln>
                  <a:noFill/>
                </a:ln>
                <a:solidFill>
                  <a:prstClr val="white"/>
                </a:solidFill>
                <a:effectLst/>
                <a:uLnTx/>
                <a:uFillTx/>
                <a:latin typeface="Calibri" panose="020F0502020204030204"/>
                <a:ea typeface="+mn-ea"/>
                <a:cs typeface="+mn-cs"/>
              </a:rPr>
              <a:t>Attention </a:t>
            </a:r>
            <a:r>
              <a:rPr kumimoji="0" lang="nl-BE" sz="1400" b="0" i="0" u="none" strike="noStrike" kern="1200" cap="none" spc="0" normalizeH="0" baseline="0" noProof="0" dirty="0" err="1">
                <a:ln>
                  <a:noFill/>
                </a:ln>
                <a:solidFill>
                  <a:prstClr val="white"/>
                </a:solidFill>
                <a:effectLst/>
                <a:uLnTx/>
                <a:uFillTx/>
                <a:latin typeface="Calibri" panose="020F0502020204030204"/>
                <a:ea typeface="+mn-ea"/>
                <a:cs typeface="+mn-cs"/>
              </a:rPr>
              <a:t>aux</a:t>
            </a:r>
            <a:r>
              <a:rPr kumimoji="0" lang="nl-BE" sz="14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nl-BE" sz="1400" b="0" i="0" u="none" strike="noStrike" kern="1200" cap="none" spc="0" normalizeH="0" baseline="0" noProof="0" dirty="0" err="1">
                <a:ln>
                  <a:noFill/>
                </a:ln>
                <a:solidFill>
                  <a:prstClr val="white"/>
                </a:solidFill>
                <a:effectLst/>
                <a:uLnTx/>
                <a:uFillTx/>
                <a:latin typeface="Calibri" panose="020F0502020204030204"/>
                <a:ea typeface="+mn-ea"/>
                <a:cs typeface="+mn-cs"/>
              </a:rPr>
              <a:t>risques</a:t>
            </a:r>
            <a:r>
              <a:rPr kumimoji="0" lang="nl-BE" sz="14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nl-BE" sz="1400" b="0" i="0" u="none" strike="noStrike" kern="1200" cap="none" spc="0" normalizeH="0" baseline="0" noProof="0" dirty="0" err="1">
                <a:ln>
                  <a:noFill/>
                </a:ln>
                <a:solidFill>
                  <a:prstClr val="white"/>
                </a:solidFill>
                <a:effectLst/>
                <a:uLnTx/>
                <a:uFillTx/>
                <a:latin typeface="Calibri" panose="020F0502020204030204"/>
                <a:ea typeface="+mn-ea"/>
                <a:cs typeface="+mn-cs"/>
              </a:rPr>
              <a:t>suivants</a:t>
            </a:r>
            <a:r>
              <a:rPr kumimoji="0" lang="nl-BE" sz="1400" b="0" i="0" u="none" strike="noStrike" kern="1200" cap="none" spc="0" normalizeH="0" baseline="0" noProof="0" dirty="0">
                <a:ln>
                  <a:noFill/>
                </a:ln>
                <a:solidFill>
                  <a:prstClr val="white"/>
                </a:solidFill>
                <a:effectLst/>
                <a:uLnTx/>
                <a:uFillTx/>
                <a:latin typeface="Calibri" panose="020F0502020204030204"/>
                <a:ea typeface="+mn-ea"/>
                <a:cs typeface="+mn-cs"/>
              </a:rPr>
              <a:t>…</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BE" sz="1400" b="0" i="0" u="none" strike="noStrike" kern="1200" cap="none" spc="0" normalizeH="0" baseline="0" noProof="0" dirty="0" err="1">
                <a:ln>
                  <a:noFill/>
                </a:ln>
                <a:solidFill>
                  <a:prstClr val="white"/>
                </a:solidFill>
                <a:effectLst/>
                <a:uLnTx/>
                <a:uFillTx/>
                <a:latin typeface="Calibri" panose="020F0502020204030204"/>
                <a:ea typeface="+mn-ea"/>
                <a:cs typeface="+mn-cs"/>
              </a:rPr>
              <a:t>Comment</a:t>
            </a:r>
            <a:r>
              <a:rPr kumimoji="0" lang="nl-BE" sz="14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nl-BE" sz="1400" b="0" i="0" u="none" strike="noStrike" kern="1200" cap="none" spc="0" normalizeH="0" baseline="0" noProof="0" dirty="0" err="1">
                <a:ln>
                  <a:noFill/>
                </a:ln>
                <a:solidFill>
                  <a:prstClr val="white"/>
                </a:solidFill>
                <a:effectLst/>
                <a:uLnTx/>
                <a:uFillTx/>
                <a:latin typeface="Calibri" panose="020F0502020204030204"/>
                <a:ea typeface="+mn-ea"/>
                <a:cs typeface="+mn-cs"/>
              </a:rPr>
              <a:t>nous</a:t>
            </a:r>
            <a:r>
              <a:rPr kumimoji="0" lang="nl-BE" sz="14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nl-BE" sz="1400" b="0" i="0" u="none" strike="noStrike" kern="1200" cap="none" spc="0" normalizeH="0" baseline="0" noProof="0" dirty="0" err="1">
                <a:ln>
                  <a:noFill/>
                </a:ln>
                <a:solidFill>
                  <a:prstClr val="white"/>
                </a:solidFill>
                <a:effectLst/>
                <a:uLnTx/>
                <a:uFillTx/>
                <a:latin typeface="Calibri" panose="020F0502020204030204"/>
                <a:ea typeface="+mn-ea"/>
                <a:cs typeface="+mn-cs"/>
              </a:rPr>
              <a:t>concerter</a:t>
            </a:r>
            <a:r>
              <a:rPr kumimoji="0" lang="nl-BE" sz="1400" b="0" i="0" u="none" strike="noStrike" kern="1200" cap="none" spc="0" normalizeH="0" baseline="0" noProof="0" dirty="0">
                <a:ln>
                  <a:noFill/>
                </a:ln>
                <a:solidFill>
                  <a:prstClr val="white"/>
                </a:solidFill>
                <a:effectLst/>
                <a:uLnTx/>
                <a:uFillTx/>
                <a:latin typeface="Calibri" panose="020F0502020204030204"/>
                <a:ea typeface="+mn-ea"/>
                <a:cs typeface="+mn-cs"/>
              </a:rPr>
              <a:t> en cours des </a:t>
            </a:r>
            <a:r>
              <a:rPr kumimoji="0" lang="nl-BE" sz="1400" b="0" i="0" u="none" strike="noStrike" kern="1200" cap="none" spc="0" normalizeH="0" baseline="0" noProof="0" dirty="0" err="1">
                <a:ln>
                  <a:noFill/>
                </a:ln>
                <a:solidFill>
                  <a:prstClr val="white"/>
                </a:solidFill>
                <a:effectLst/>
                <a:uLnTx/>
                <a:uFillTx/>
                <a:latin typeface="Calibri" panose="020F0502020204030204"/>
                <a:ea typeface="+mn-ea"/>
                <a:cs typeface="+mn-cs"/>
              </a:rPr>
              <a:t>travaux</a:t>
            </a:r>
            <a:r>
              <a:rPr kumimoji="0" lang="nl-BE" sz="14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20" name="Rectangle 19"/>
          <p:cNvSpPr/>
          <p:nvPr/>
        </p:nvSpPr>
        <p:spPr>
          <a:xfrm>
            <a:off x="7635541" y="2991328"/>
            <a:ext cx="2506352" cy="1075765"/>
          </a:xfrm>
          <a:prstGeom prst="wedgeRectCallout">
            <a:avLst>
              <a:gd name="adj1" fmla="val -64613"/>
              <a:gd name="adj2" fmla="val 66500"/>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BE" sz="1400" b="0" i="0" u="none" strike="noStrike" kern="1200" cap="none" spc="0" normalizeH="0" baseline="0" noProof="0" err="1">
                <a:ln>
                  <a:noFill/>
                </a:ln>
                <a:solidFill>
                  <a:prstClr val="white"/>
                </a:solidFill>
                <a:effectLst/>
                <a:uLnTx/>
                <a:uFillTx/>
                <a:latin typeface="Calibri" panose="020F0502020204030204"/>
                <a:ea typeface="+mn-ea"/>
                <a:cs typeface="+mn-cs"/>
              </a:rPr>
              <a:t>Travaux</a:t>
            </a:r>
            <a:r>
              <a:rPr kumimoji="0" lang="nl-BE" sz="1400" b="0" i="0" u="none" strike="noStrike" kern="1200" cap="none" spc="0" normalizeH="0" baseline="0" noProof="0">
                <a:ln>
                  <a:noFill/>
                </a:ln>
                <a:solidFill>
                  <a:prstClr val="white"/>
                </a:solidFill>
                <a:effectLst/>
                <a:uLnTx/>
                <a:uFillTx/>
                <a:latin typeface="Calibri" panose="020F0502020204030204"/>
                <a:ea typeface="+mn-ea"/>
                <a:cs typeface="+mn-cs"/>
              </a:rPr>
              <a:t> </a:t>
            </a:r>
            <a:r>
              <a:rPr kumimoji="0" lang="nl-BE" sz="1400" b="0" i="0" u="none" strike="noStrike" kern="1200" cap="none" spc="0" normalizeH="0" baseline="0" noProof="0" err="1">
                <a:ln>
                  <a:noFill/>
                </a:ln>
                <a:solidFill>
                  <a:prstClr val="white"/>
                </a:solidFill>
                <a:effectLst/>
                <a:uLnTx/>
                <a:uFillTx/>
                <a:latin typeface="Calibri" panose="020F0502020204030204"/>
                <a:ea typeface="+mn-ea"/>
                <a:cs typeface="+mn-cs"/>
              </a:rPr>
              <a:t>prévus</a:t>
            </a:r>
            <a:r>
              <a:rPr kumimoji="0" lang="nl-BE" sz="1400" b="0" i="0" u="none" strike="noStrike" kern="1200" cap="none" spc="0" normalizeH="0" baseline="0" noProof="0">
                <a:ln>
                  <a:noFill/>
                </a:ln>
                <a:solidFill>
                  <a:prstClr val="white"/>
                </a:solidFill>
                <a:effectLst/>
                <a:uLnTx/>
                <a:uFillTx/>
                <a:latin typeface="Calibri" panose="020F0502020204030204"/>
                <a:ea typeface="+mn-ea"/>
                <a:cs typeface="+mn-cs"/>
              </a:rPr>
              <a: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BE" sz="1400" b="0" i="0" u="none" strike="noStrike" kern="1200" cap="none" spc="0" normalizeH="0" baseline="0" noProof="0" err="1">
                <a:ln>
                  <a:noFill/>
                </a:ln>
                <a:solidFill>
                  <a:prstClr val="white"/>
                </a:solidFill>
                <a:effectLst/>
                <a:uLnTx/>
                <a:uFillTx/>
                <a:latin typeface="Calibri" panose="020F0502020204030204"/>
                <a:ea typeface="+mn-ea"/>
                <a:cs typeface="+mn-cs"/>
              </a:rPr>
              <a:t>Nbre</a:t>
            </a:r>
            <a:r>
              <a:rPr kumimoji="0" lang="nl-BE" sz="1400" b="0" i="0" u="none" strike="noStrike" kern="1200" cap="none" spc="0" normalizeH="0" baseline="0" noProof="0">
                <a:ln>
                  <a:noFill/>
                </a:ln>
                <a:solidFill>
                  <a:prstClr val="white"/>
                </a:solidFill>
                <a:effectLst/>
                <a:uLnTx/>
                <a:uFillTx/>
                <a:latin typeface="Calibri" panose="020F0502020204030204"/>
                <a:ea typeface="+mn-ea"/>
                <a:cs typeface="+mn-cs"/>
              </a:rPr>
              <a:t> </a:t>
            </a:r>
            <a:r>
              <a:rPr kumimoji="0" lang="nl-BE" sz="1400" b="0" i="0" u="none" strike="noStrike" kern="1200" cap="none" spc="0" normalizeH="0" baseline="0" noProof="0" err="1">
                <a:ln>
                  <a:noFill/>
                </a:ln>
                <a:solidFill>
                  <a:prstClr val="white"/>
                </a:solidFill>
                <a:effectLst/>
                <a:uLnTx/>
                <a:uFillTx/>
                <a:latin typeface="Calibri" panose="020F0502020204030204"/>
                <a:ea typeface="+mn-ea"/>
                <a:cs typeface="+mn-cs"/>
              </a:rPr>
              <a:t>d’engins</a:t>
            </a:r>
            <a:r>
              <a:rPr kumimoji="0" lang="nl-BE" sz="1400" b="0" i="0" u="none" strike="noStrike" kern="1200" cap="none" spc="0" normalizeH="0" baseline="0" noProof="0">
                <a:ln>
                  <a:noFill/>
                </a:ln>
                <a:solidFill>
                  <a:prstClr val="white"/>
                </a:solidFill>
                <a:effectLst/>
                <a:uLnTx/>
                <a:uFillTx/>
                <a:latin typeface="Calibri" panose="020F0502020204030204"/>
                <a:ea typeface="+mn-ea"/>
                <a:cs typeface="+mn-cs"/>
              </a:rPr>
              <a: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BE" sz="1400" b="0" i="0" u="none" strike="noStrike" kern="1200" cap="none" spc="0" normalizeH="0" baseline="0" noProof="0">
                <a:ln>
                  <a:noFill/>
                </a:ln>
                <a:solidFill>
                  <a:prstClr val="white"/>
                </a:solidFill>
                <a:effectLst/>
                <a:uLnTx/>
                <a:uFillTx/>
                <a:latin typeface="Calibri" panose="020F0502020204030204"/>
                <a:ea typeface="+mn-ea"/>
                <a:cs typeface="+mn-cs"/>
              </a:rPr>
              <a:t>Comment nous concerter en cours des travaux ?</a:t>
            </a:r>
            <a:endParaRPr kumimoji="0" lang="nl-BE" sz="1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ounded Rectangle 12">
            <a:extLst>
              <a:ext uri="{FF2B5EF4-FFF2-40B4-BE49-F238E27FC236}">
                <a16:creationId xmlns:a16="http://schemas.microsoft.com/office/drawing/2014/main" id="{6F5DCBF3-6895-40E0-8398-BD0B98151743}"/>
              </a:ext>
            </a:extLst>
          </p:cNvPr>
          <p:cNvSpPr txBox="1">
            <a:spLocks/>
          </p:cNvSpPr>
          <p:nvPr/>
        </p:nvSpPr>
        <p:spPr bwMode="auto">
          <a:xfrm>
            <a:off x="1715150" y="4917405"/>
            <a:ext cx="9211153" cy="1739117"/>
          </a:xfrm>
          <a:prstGeom prst="roundRect">
            <a:avLst/>
          </a:prstGeom>
          <a:noFill/>
          <a:ln w="28575" cap="flat" cmpd="sng" algn="ctr">
            <a:solidFill>
              <a:srgbClr val="028DB4"/>
            </a:solidFill>
            <a:prstDash val="dashDot"/>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lvl1pPr marL="0" indent="0" algn="l" defTabSz="685800" rtl="0" eaLnBrk="1" latinLnBrk="0" hangingPunct="1">
              <a:lnSpc>
                <a:spcPct val="100000"/>
              </a:lnSpc>
              <a:spcBef>
                <a:spcPts val="75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1pPr>
            <a:lvl2pPr marL="198835" indent="-171450" algn="l" defTabSz="685800" rtl="0" eaLnBrk="1" latinLnBrk="0" hangingPunct="1">
              <a:lnSpc>
                <a:spcPct val="100000"/>
              </a:lnSpc>
              <a:spcBef>
                <a:spcPts val="375"/>
              </a:spcBef>
              <a:buClr>
                <a:srgbClr val="00B0F0"/>
              </a:buClr>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2pPr>
            <a:lvl3pPr marL="467916" indent="-171450" algn="l" defTabSz="685800" rtl="0" eaLnBrk="1" latinLnBrk="0" hangingPunct="1">
              <a:lnSpc>
                <a:spcPct val="100000"/>
              </a:lnSpc>
              <a:spcBef>
                <a:spcPts val="375"/>
              </a:spcBef>
              <a:buClr>
                <a:srgbClr val="00B0F0"/>
              </a:buClr>
              <a:buFont typeface="Calibri Light" panose="020F0302020204030204" pitchFamily="34" charset="0"/>
              <a:buChar char="̶"/>
              <a:defRPr sz="1800" kern="1200">
                <a:solidFill>
                  <a:schemeClr val="tx1"/>
                </a:solidFill>
                <a:latin typeface="Calibri" panose="020F0502020204030204" pitchFamily="34" charset="0"/>
                <a:ea typeface="+mn-ea"/>
                <a:cs typeface="Calibri" panose="020F0502020204030204" pitchFamily="34" charset="0"/>
              </a:defRPr>
            </a:lvl3pPr>
            <a:lvl4pPr marL="672704" indent="-171450" algn="l" defTabSz="685800" rtl="0" eaLnBrk="1" latinLnBrk="0" hangingPunct="1">
              <a:lnSpc>
                <a:spcPct val="100000"/>
              </a:lnSpc>
              <a:spcBef>
                <a:spcPts val="375"/>
              </a:spcBef>
              <a:buClr>
                <a:srgbClr val="00B0F0"/>
              </a:buClr>
              <a:buFont typeface="Courier New" panose="02070309020205020404" pitchFamily="49" charset="0"/>
              <a:buChar char="o"/>
              <a:defRPr sz="1800" kern="1200">
                <a:solidFill>
                  <a:schemeClr val="tx1"/>
                </a:solidFill>
                <a:latin typeface="Calibri" panose="020F0502020204030204" pitchFamily="34" charset="0"/>
                <a:ea typeface="+mn-ea"/>
                <a:cs typeface="Calibri" panose="020F050202020403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Calibri Light" panose="020F0302020204030204" pitchFamily="34" charset="0"/>
                <a:ea typeface="+mn-ea"/>
                <a:cs typeface="Calibri Light" panose="020F030202020403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0" algn="just" fontAlgn="base">
              <a:spcAft>
                <a:spcPct val="0"/>
              </a:spcAft>
            </a:pPr>
            <a:r>
              <a:rPr lang="fr-FR" sz="1200" dirty="0">
                <a:solidFill>
                  <a:srgbClr val="028DB4"/>
                </a:solidFill>
                <a:ea typeface="Calibri" panose="020F0502020204030204" pitchFamily="34" charset="0"/>
                <a:cs typeface="Times New Roman" panose="02020603050405020304" pitchFamily="18" charset="0"/>
              </a:rPr>
              <a:t>Cette concertation préalable vise principalement : </a:t>
            </a:r>
          </a:p>
          <a:p>
            <a:pPr lvl="0" algn="just" fontAlgn="base">
              <a:spcAft>
                <a:spcPct val="0"/>
              </a:spcAft>
            </a:pPr>
            <a:r>
              <a:rPr lang="fr-FR" sz="1200" dirty="0">
                <a:solidFill>
                  <a:srgbClr val="028DB4"/>
                </a:solidFill>
                <a:ea typeface="Calibri" panose="020F0502020204030204" pitchFamily="34" charset="0"/>
                <a:cs typeface="Times New Roman" panose="02020603050405020304" pitchFamily="18" charset="0"/>
              </a:rPr>
              <a:t>- A </a:t>
            </a:r>
            <a:r>
              <a:rPr lang="fr-FR" sz="1200" b="1" dirty="0">
                <a:solidFill>
                  <a:srgbClr val="028DB4"/>
                </a:solidFill>
                <a:ea typeface="Calibri" panose="020F0502020204030204" pitchFamily="34" charset="0"/>
                <a:cs typeface="Times New Roman" panose="02020603050405020304" pitchFamily="18" charset="0"/>
              </a:rPr>
              <a:t>confirmer les dispositions convenues </a:t>
            </a:r>
            <a:r>
              <a:rPr lang="fr-FR" sz="1200" dirty="0">
                <a:solidFill>
                  <a:srgbClr val="028DB4"/>
                </a:solidFill>
                <a:ea typeface="Calibri" panose="020F0502020204030204" pitchFamily="34" charset="0"/>
                <a:cs typeface="Times New Roman" panose="02020603050405020304" pitchFamily="18" charset="0"/>
              </a:rPr>
              <a:t>lors de la préparation des travaux : : nature des travaux, moyens d’exécution mis en œuvre, mesures de sécurité mises en œuvre par Infrabel ; </a:t>
            </a:r>
          </a:p>
          <a:p>
            <a:pPr lvl="0" algn="just" fontAlgn="base">
              <a:spcAft>
                <a:spcPct val="0"/>
              </a:spcAft>
            </a:pPr>
            <a:r>
              <a:rPr lang="fr-FR" sz="1200" dirty="0">
                <a:solidFill>
                  <a:srgbClr val="028DB4"/>
                </a:solidFill>
                <a:ea typeface="Calibri" panose="020F0502020204030204" pitchFamily="34" charset="0"/>
                <a:cs typeface="Times New Roman" panose="02020603050405020304" pitchFamily="18" charset="0"/>
              </a:rPr>
              <a:t>- A </a:t>
            </a:r>
            <a:r>
              <a:rPr lang="fr-FR" sz="1200" b="1" dirty="0">
                <a:solidFill>
                  <a:srgbClr val="028DB4"/>
                </a:solidFill>
                <a:ea typeface="Calibri" panose="020F0502020204030204" pitchFamily="34" charset="0"/>
                <a:cs typeface="Times New Roman" panose="02020603050405020304" pitchFamily="18" charset="0"/>
              </a:rPr>
              <a:t>évaluer l’impact d’éventuelles modifications </a:t>
            </a:r>
            <a:r>
              <a:rPr lang="fr-FR" sz="1200" dirty="0">
                <a:solidFill>
                  <a:srgbClr val="028DB4"/>
                </a:solidFill>
                <a:ea typeface="Calibri" panose="020F0502020204030204" pitchFamily="34" charset="0"/>
                <a:cs typeface="Times New Roman" panose="02020603050405020304" pitchFamily="18" charset="0"/>
              </a:rPr>
              <a:t>apportées à ces dispositions et les risques éventuels occasionnés (Last Minute Risk </a:t>
            </a:r>
            <a:r>
              <a:rPr lang="fr-FR" sz="1200" dirty="0" err="1">
                <a:solidFill>
                  <a:srgbClr val="028DB4"/>
                </a:solidFill>
                <a:ea typeface="Calibri" panose="020F0502020204030204" pitchFamily="34" charset="0"/>
                <a:cs typeface="Times New Roman" panose="02020603050405020304" pitchFamily="18" charset="0"/>
              </a:rPr>
              <a:t>Analysis</a:t>
            </a:r>
            <a:r>
              <a:rPr lang="fr-FR" sz="1200" dirty="0">
                <a:solidFill>
                  <a:srgbClr val="028DB4"/>
                </a:solidFill>
                <a:ea typeface="Calibri" panose="020F0502020204030204" pitchFamily="34" charset="0"/>
                <a:cs typeface="Times New Roman" panose="02020603050405020304" pitchFamily="18" charset="0"/>
              </a:rPr>
              <a:t>) ; </a:t>
            </a:r>
          </a:p>
          <a:p>
            <a:pPr lvl="0" algn="just" fontAlgn="base">
              <a:spcAft>
                <a:spcPct val="0"/>
              </a:spcAft>
            </a:pPr>
            <a:r>
              <a:rPr lang="fr-FR" sz="1200" dirty="0">
                <a:solidFill>
                  <a:srgbClr val="028DB4"/>
                </a:solidFill>
                <a:ea typeface="Calibri" panose="020F0502020204030204" pitchFamily="34" charset="0"/>
                <a:cs typeface="Times New Roman" panose="02020603050405020304" pitchFamily="18" charset="0"/>
              </a:rPr>
              <a:t>- A rappeler le déroulement de la </a:t>
            </a:r>
            <a:r>
              <a:rPr lang="fr-FR" sz="1200" b="1" dirty="0">
                <a:solidFill>
                  <a:srgbClr val="028DB4"/>
                </a:solidFill>
                <a:ea typeface="Calibri" panose="020F0502020204030204" pitchFamily="34" charset="0"/>
                <a:cs typeface="Times New Roman" panose="02020603050405020304" pitchFamily="18" charset="0"/>
              </a:rPr>
              <a:t>mise en œuvre des mesures de sécurité </a:t>
            </a:r>
            <a:r>
              <a:rPr lang="fr-FR" sz="1200" dirty="0">
                <a:solidFill>
                  <a:srgbClr val="028DB4"/>
                </a:solidFill>
                <a:ea typeface="Calibri" panose="020F0502020204030204" pitchFamily="34" charset="0"/>
                <a:cs typeface="Times New Roman" panose="02020603050405020304" pitchFamily="18" charset="0"/>
              </a:rPr>
              <a:t>par Infrabel ; </a:t>
            </a:r>
          </a:p>
          <a:p>
            <a:pPr lvl="0" algn="just" fontAlgn="base">
              <a:spcAft>
                <a:spcPct val="0"/>
              </a:spcAft>
            </a:pPr>
            <a:r>
              <a:rPr lang="fr-FR" sz="1200" dirty="0">
                <a:solidFill>
                  <a:srgbClr val="028DB4"/>
                </a:solidFill>
                <a:ea typeface="Calibri" panose="020F0502020204030204" pitchFamily="34" charset="0"/>
                <a:cs typeface="Times New Roman" panose="02020603050405020304" pitchFamily="18" charset="0"/>
              </a:rPr>
              <a:t>- A convenir des </a:t>
            </a:r>
            <a:r>
              <a:rPr lang="fr-FR" sz="1200" b="1" dirty="0">
                <a:solidFill>
                  <a:srgbClr val="028DB4"/>
                </a:solidFill>
                <a:ea typeface="Calibri" panose="020F0502020204030204" pitchFamily="34" charset="0"/>
                <a:cs typeface="Times New Roman" panose="02020603050405020304" pitchFamily="18" charset="0"/>
              </a:rPr>
              <a:t>modalités de concertation </a:t>
            </a:r>
            <a:r>
              <a:rPr lang="fr-FR" sz="1200" dirty="0">
                <a:solidFill>
                  <a:srgbClr val="028DB4"/>
                </a:solidFill>
                <a:ea typeface="Calibri" panose="020F0502020204030204" pitchFamily="34" charset="0"/>
                <a:cs typeface="Times New Roman" panose="02020603050405020304" pitchFamily="18" charset="0"/>
              </a:rPr>
              <a:t>durant l’exécution des travaux.</a:t>
            </a:r>
            <a:endParaRPr kumimoji="0" lang="fr-FR" sz="1200" b="0" i="0" u="none" strike="noStrike" kern="1200" cap="none" spc="0" normalizeH="0" baseline="0" noProof="0" dirty="0">
              <a:ln>
                <a:noFill/>
              </a:ln>
              <a:solidFill>
                <a:srgbClr val="028DB4"/>
              </a:solidFill>
              <a:effectLst/>
              <a:uLnTx/>
              <a:uFillTx/>
              <a:ea typeface="Calibri" panose="020F0502020204030204" pitchFamily="34" charset="0"/>
              <a:cs typeface="Times New Roman" panose="02020603050405020304" pitchFamily="18" charset="0"/>
            </a:endParaRPr>
          </a:p>
        </p:txBody>
      </p:sp>
      <p:sp>
        <p:nvSpPr>
          <p:cNvPr id="25" name="Espace réservé du texte 2">
            <a:extLst>
              <a:ext uri="{FF2B5EF4-FFF2-40B4-BE49-F238E27FC236}">
                <a16:creationId xmlns:a16="http://schemas.microsoft.com/office/drawing/2014/main" id="{7930397A-4738-41ED-BE2E-ACD9086DC120}"/>
              </a:ext>
            </a:extLst>
          </p:cNvPr>
          <p:cNvSpPr txBox="1">
            <a:spLocks/>
          </p:cNvSpPr>
          <p:nvPr/>
        </p:nvSpPr>
        <p:spPr>
          <a:xfrm>
            <a:off x="9015664" y="306924"/>
            <a:ext cx="3047530" cy="360363"/>
          </a:xfrm>
          <a:prstGeom prst="rect">
            <a:avLst/>
          </a:prstGeom>
        </p:spPr>
        <p:txBody>
          <a:bodyPr/>
          <a:lstStyle>
            <a:lvl1pPr marL="0" indent="0" algn="r" defTabSz="685800" rtl="0" eaLnBrk="1" latinLnBrk="0" hangingPunct="1">
              <a:lnSpc>
                <a:spcPct val="90000"/>
              </a:lnSpc>
              <a:spcBef>
                <a:spcPts val="750"/>
              </a:spcBef>
              <a:buFont typeface="Arial" panose="020B0604020202020204" pitchFamily="34" charset="0"/>
              <a:buNone/>
              <a:defRPr sz="1200" kern="1200" baseline="0">
                <a:solidFill>
                  <a:schemeClr val="accent2"/>
                </a:solidFill>
                <a:latin typeface="Calibri" panose="020F0502020204030204" pitchFamily="34" charset="0"/>
                <a:ea typeface="+mn-ea"/>
                <a:cs typeface="Calibri" panose="020F050202020403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fr-FR" dirty="0"/>
              <a:t>2. WIT 1012 – Application procédure</a:t>
            </a:r>
          </a:p>
        </p:txBody>
      </p:sp>
    </p:spTree>
    <p:extLst>
      <p:ext uri="{BB962C8B-B14F-4D97-AF65-F5344CB8AC3E}">
        <p14:creationId xmlns:p14="http://schemas.microsoft.com/office/powerpoint/2010/main" val="75565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dissolve">
                                      <p:cBhvr>
                                        <p:cTn id="7" dur="500"/>
                                        <p:tgtEl>
                                          <p:spTgt spid="16"/>
                                        </p:tgtEl>
                                      </p:cBhvr>
                                    </p:animEffect>
                                  </p:childTnLst>
                                </p:cTn>
                              </p:par>
                              <p:par>
                                <p:cTn id="8" presetID="9"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dissolve">
                                      <p:cBhvr>
                                        <p:cTn id="10" dur="500"/>
                                        <p:tgtEl>
                                          <p:spTgt spid="18"/>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dissolve">
                                      <p:cBhvr>
                                        <p:cTn id="13" dur="500"/>
                                        <p:tgtEl>
                                          <p:spTgt spid="19"/>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dissolve">
                                      <p:cBhvr>
                                        <p:cTn id="16" dur="500"/>
                                        <p:tgtEl>
                                          <p:spTgt spid="3"/>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dissolve">
                                      <p:cBhvr>
                                        <p:cTn id="19" dur="500"/>
                                        <p:tgtEl>
                                          <p:spTgt spid="20"/>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dissolve">
                                      <p:cBhvr>
                                        <p:cTn id="2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9" grpId="0"/>
      <p:bldP spid="3" grpId="0" animBg="1"/>
      <p:bldP spid="20" grpId="0" animBg="1"/>
      <p:bldP spid="2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3">
            <a:extLst>
              <a:ext uri="{FF2B5EF4-FFF2-40B4-BE49-F238E27FC236}">
                <a16:creationId xmlns:a16="http://schemas.microsoft.com/office/drawing/2014/main" id="{88FA2439-CF6F-463C-9C79-43DEB7CF09C9}"/>
              </a:ext>
            </a:extLst>
          </p:cNvPr>
          <p:cNvSpPr>
            <a:spLocks noGrp="1"/>
          </p:cNvSpPr>
          <p:nvPr>
            <p:ph type="sldNum"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70B80B4-B953-6547-A044-6E303DFD4AF3}" type="slidenum">
              <a:rPr kumimoji="0" lang="nl-BE" sz="975" b="0" i="0" u="none" strike="noStrike" kern="1200" cap="none" spc="0" normalizeH="0" baseline="0" noProof="0" smtClean="0">
                <a:ln>
                  <a:noFill/>
                </a:ln>
                <a:solidFill>
                  <a:srgbClr val="213A53"/>
                </a:solidFill>
                <a:effectLst/>
                <a:uLnTx/>
                <a:uFillTx/>
                <a:latin typeface="Calibri Light" panose="020F0302020204030204" pitchFamily="34" charset="0"/>
                <a:ea typeface="+mn-ea"/>
                <a:cs typeface="Calibri Light" panose="020F030202020403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11</a:t>
            </a:fld>
            <a:endParaRPr kumimoji="0" lang="nl-BE" sz="975" b="0" i="0" u="none" strike="noStrike" kern="1200" cap="none" spc="0" normalizeH="0" baseline="0" noProof="0">
              <a:ln>
                <a:noFill/>
              </a:ln>
              <a:solidFill>
                <a:srgbClr val="213A53"/>
              </a:solidFill>
              <a:effectLst/>
              <a:uLnTx/>
              <a:uFillTx/>
              <a:latin typeface="Calibri Light" panose="020F0302020204030204" pitchFamily="34" charset="0"/>
              <a:ea typeface="+mn-ea"/>
              <a:cs typeface="Calibri Light" panose="020F0302020204030204" pitchFamily="34" charset="0"/>
            </a:endParaRPr>
          </a:p>
        </p:txBody>
      </p:sp>
      <p:sp>
        <p:nvSpPr>
          <p:cNvPr id="24" name="Espace réservé du texte 3">
            <a:extLst>
              <a:ext uri="{FF2B5EF4-FFF2-40B4-BE49-F238E27FC236}">
                <a16:creationId xmlns:a16="http://schemas.microsoft.com/office/drawing/2014/main" id="{BBE90477-14CF-4132-90EC-705F1F42F051}"/>
              </a:ext>
            </a:extLst>
          </p:cNvPr>
          <p:cNvSpPr>
            <a:spLocks noGrp="1"/>
          </p:cNvSpPr>
          <p:nvPr>
            <p:ph type="body" sz="quarter" idx="17"/>
          </p:nvPr>
        </p:nvSpPr>
        <p:spPr>
          <a:xfrm>
            <a:off x="345897" y="444084"/>
            <a:ext cx="10858859" cy="478554"/>
          </a:xfrm>
        </p:spPr>
        <p:txBody>
          <a:bodyPr/>
          <a:lstStyle/>
          <a:p>
            <a:r>
              <a:rPr lang="nl-BE" dirty="0"/>
              <a:t>2. Application de la procédure</a:t>
            </a:r>
          </a:p>
        </p:txBody>
      </p:sp>
      <p:cxnSp>
        <p:nvCxnSpPr>
          <p:cNvPr id="13" name="Straight Arrow Connector 24">
            <a:extLst>
              <a:ext uri="{FF2B5EF4-FFF2-40B4-BE49-F238E27FC236}">
                <a16:creationId xmlns:a16="http://schemas.microsoft.com/office/drawing/2014/main" id="{ADD01326-FA41-4E95-A87C-7005D8A051A1}"/>
              </a:ext>
            </a:extLst>
          </p:cNvPr>
          <p:cNvCxnSpPr>
            <a:cxnSpLocks noChangeShapeType="1"/>
          </p:cNvCxnSpPr>
          <p:nvPr/>
        </p:nvCxnSpPr>
        <p:spPr bwMode="auto">
          <a:xfrm>
            <a:off x="809447" y="950497"/>
            <a:ext cx="0" cy="4967287"/>
          </a:xfrm>
          <a:prstGeom prst="straightConnector1">
            <a:avLst/>
          </a:prstGeom>
          <a:noFill/>
          <a:ln w="22225" algn="ctr">
            <a:solidFill>
              <a:srgbClr val="0070C0"/>
            </a:solidFill>
            <a:prstDash val="dash"/>
            <a:round/>
            <a:headEnd/>
            <a:tailEnd type="arrow" w="med" len="med"/>
          </a:ln>
          <a:extLst>
            <a:ext uri="{909E8E84-426E-40DD-AFC4-6F175D3DCCD1}">
              <a14:hiddenFill xmlns:a14="http://schemas.microsoft.com/office/drawing/2010/main">
                <a:noFill/>
              </a14:hiddenFill>
            </a:ext>
          </a:extLst>
        </p:spPr>
      </p:cxnSp>
      <p:sp>
        <p:nvSpPr>
          <p:cNvPr id="14" name="Rectangle 25">
            <a:extLst>
              <a:ext uri="{FF2B5EF4-FFF2-40B4-BE49-F238E27FC236}">
                <a16:creationId xmlns:a16="http://schemas.microsoft.com/office/drawing/2014/main" id="{8CC40DF4-AA98-4729-92AE-6827DE135D28}"/>
              </a:ext>
            </a:extLst>
          </p:cNvPr>
          <p:cNvSpPr>
            <a:spLocks noChangeArrowheads="1"/>
          </p:cNvSpPr>
          <p:nvPr/>
        </p:nvSpPr>
        <p:spPr bwMode="auto">
          <a:xfrm>
            <a:off x="345897" y="804447"/>
            <a:ext cx="719137"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round/>
                <a:headEnd/>
                <a:tailEnd/>
              </a14:hiddenLine>
            </a:ext>
          </a:extLst>
        </p:spPr>
        <p:txBody>
          <a:bodyPr wrap="none" anchor="ctr"/>
          <a:lstStyle>
            <a:lvl1pPr>
              <a:spcAft>
                <a:spcPts val="600"/>
              </a:spcAft>
              <a:defRPr sz="2000">
                <a:solidFill>
                  <a:schemeClr val="tx1"/>
                </a:solidFill>
                <a:latin typeface="Arial" panose="020B0604020202020204" pitchFamily="34" charset="0"/>
                <a:cs typeface="Arial" panose="020B0604020202020204" pitchFamily="34" charset="0"/>
              </a:defRPr>
            </a:lvl1pPr>
            <a:lvl2pPr marL="177800" indent="-177800">
              <a:spcAft>
                <a:spcPts val="600"/>
              </a:spcAft>
              <a:buSzPct val="100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541338" indent="-363538">
              <a:spcAft>
                <a:spcPts val="600"/>
              </a:spcAft>
              <a:buFont typeface="Wingdings" panose="05000000000000000000" pitchFamily="2" charset="2"/>
              <a:buChar char="à"/>
              <a:defRPr sz="2000">
                <a:solidFill>
                  <a:schemeClr val="tx1"/>
                </a:solidFill>
                <a:latin typeface="Arial" panose="020B0604020202020204" pitchFamily="34" charset="0"/>
                <a:cs typeface="Arial" panose="020B0604020202020204" pitchFamily="34" charset="0"/>
              </a:defRPr>
            </a:lvl3pPr>
            <a:lvl4pPr marL="715963" indent="-177800">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895350" indent="-177800">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1352550" indent="-177800" eaLnBrk="0" fontAlgn="base" hangingPunct="0">
              <a:spcBef>
                <a:spcPct val="0"/>
              </a:spcBef>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1809750" indent="-177800" eaLnBrk="0" fontAlgn="base" hangingPunct="0">
              <a:spcBef>
                <a:spcPct val="0"/>
              </a:spcBef>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2266950" indent="-177800" eaLnBrk="0" fontAlgn="base" hangingPunct="0">
              <a:spcBef>
                <a:spcPct val="0"/>
              </a:spcBef>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2724150" indent="-177800" eaLnBrk="0" fontAlgn="base" hangingPunct="0">
              <a:spcBef>
                <a:spcPct val="0"/>
              </a:spcBef>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600" b="1" i="0" u="none" strike="noStrike" kern="1200" cap="none" spc="0" normalizeH="0" baseline="0" noProof="0">
                <a:ln>
                  <a:noFill/>
                </a:ln>
                <a:solidFill>
                  <a:srgbClr val="0070C0"/>
                </a:solidFill>
                <a:effectLst/>
                <a:uLnTx/>
                <a:uFillTx/>
                <a:latin typeface="Arial" panose="020B0604020202020204" pitchFamily="34" charset="0"/>
                <a:ea typeface="+mn-ea"/>
                <a:cs typeface="Arial" panose="020B0604020202020204" pitchFamily="34" charset="0"/>
              </a:rPr>
              <a:t>t</a:t>
            </a:r>
            <a:endParaRPr kumimoji="0" lang="en-US" altLang="en-US" sz="1100" b="1" i="0" u="none" strike="noStrike" kern="1200" cap="none" spc="0" normalizeH="0" baseline="0" noProof="0">
              <a:ln>
                <a:noFill/>
              </a:ln>
              <a:solidFill>
                <a:srgbClr val="0070C0"/>
              </a:solidFill>
              <a:effectLst/>
              <a:uLnTx/>
              <a:uFillTx/>
              <a:latin typeface="Arial" panose="020B0604020202020204" pitchFamily="34" charset="0"/>
              <a:ea typeface="+mn-ea"/>
              <a:cs typeface="Arial" panose="020B0604020202020204" pitchFamily="34" charset="0"/>
            </a:endParaRPr>
          </a:p>
        </p:txBody>
      </p:sp>
      <p:sp>
        <p:nvSpPr>
          <p:cNvPr id="15" name="Rounded Rectangle 26">
            <a:extLst>
              <a:ext uri="{FF2B5EF4-FFF2-40B4-BE49-F238E27FC236}">
                <a16:creationId xmlns:a16="http://schemas.microsoft.com/office/drawing/2014/main" id="{1083EF4A-5F6B-4CF5-98A9-91CAC43EC2E4}"/>
              </a:ext>
            </a:extLst>
          </p:cNvPr>
          <p:cNvSpPr>
            <a:spLocks noChangeAspect="1"/>
          </p:cNvSpPr>
          <p:nvPr/>
        </p:nvSpPr>
        <p:spPr bwMode="auto">
          <a:xfrm>
            <a:off x="152400" y="1261387"/>
            <a:ext cx="1282700" cy="704850"/>
          </a:xfrm>
          <a:prstGeom prst="roundRect">
            <a:avLst>
              <a:gd name="adj" fmla="val 16667"/>
            </a:avLst>
          </a:prstGeom>
          <a:solidFill>
            <a:schemeClr val="bg1"/>
          </a:solidFill>
          <a:ln w="19050" algn="ctr">
            <a:solidFill>
              <a:srgbClr val="0070C0"/>
            </a:solidFill>
            <a:round/>
            <a:headEnd/>
            <a:tailEnd/>
          </a:ln>
        </p:spPr>
        <p:txBody>
          <a:bodyPr lIns="0" rIns="0" anchor="ctr"/>
          <a:lstStyle>
            <a:lvl1pPr>
              <a:spcAft>
                <a:spcPts val="600"/>
              </a:spcAft>
              <a:defRPr sz="2000">
                <a:solidFill>
                  <a:schemeClr val="tx1"/>
                </a:solidFill>
                <a:latin typeface="Arial" panose="020B0604020202020204" pitchFamily="34" charset="0"/>
                <a:cs typeface="Arial" panose="020B0604020202020204" pitchFamily="34" charset="0"/>
              </a:defRPr>
            </a:lvl1pPr>
            <a:lvl2pPr marL="177800" indent="-177800">
              <a:spcAft>
                <a:spcPts val="600"/>
              </a:spcAft>
              <a:buSzPct val="100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541338" indent="-363538">
              <a:spcAft>
                <a:spcPts val="600"/>
              </a:spcAft>
              <a:buFont typeface="Wingdings" panose="05000000000000000000" pitchFamily="2" charset="2"/>
              <a:buChar char="à"/>
              <a:defRPr sz="2000">
                <a:solidFill>
                  <a:schemeClr val="tx1"/>
                </a:solidFill>
                <a:latin typeface="Arial" panose="020B0604020202020204" pitchFamily="34" charset="0"/>
                <a:cs typeface="Arial" panose="020B0604020202020204" pitchFamily="34" charset="0"/>
              </a:defRPr>
            </a:lvl3pPr>
            <a:lvl4pPr marL="715963" indent="-177800">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895350" indent="-177800">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1352550" indent="-177800" eaLnBrk="0" fontAlgn="base" hangingPunct="0">
              <a:spcBef>
                <a:spcPct val="0"/>
              </a:spcBef>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1809750" indent="-177800" eaLnBrk="0" fontAlgn="base" hangingPunct="0">
              <a:spcBef>
                <a:spcPct val="0"/>
              </a:spcBef>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2266950" indent="-177800" eaLnBrk="0" fontAlgn="base" hangingPunct="0">
              <a:spcBef>
                <a:spcPct val="0"/>
              </a:spcBef>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2724150" indent="-177800" eaLnBrk="0" fontAlgn="base" hangingPunct="0">
              <a:spcBef>
                <a:spcPct val="0"/>
              </a:spcBef>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ts val="300"/>
              </a:spcAft>
              <a:buClrTx/>
              <a:buSzTx/>
              <a:buFontTx/>
              <a:buNone/>
              <a:tabLst/>
              <a:defRPr/>
            </a:pPr>
            <a:r>
              <a:rPr kumimoji="0" lang="fr-BE" altLang="en-US" sz="1200" b="1" i="0" u="none" strike="noStrike" kern="1200" cap="none" spc="0" normalizeH="0" baseline="0" noProof="0">
                <a:ln>
                  <a:noFill/>
                </a:ln>
                <a:solidFill>
                  <a:srgbClr val="0070C0"/>
                </a:solidFill>
                <a:effectLst/>
                <a:uLnTx/>
                <a:uFillTx/>
                <a:latin typeface="Calibri" panose="020F0502020204030204"/>
                <a:ea typeface="+mn-ea"/>
                <a:cs typeface="Arial" panose="020B0604020202020204" pitchFamily="34" charset="0"/>
              </a:rPr>
              <a:t>3. Pré-Job Briefing</a:t>
            </a:r>
          </a:p>
        </p:txBody>
      </p:sp>
      <p:sp>
        <p:nvSpPr>
          <p:cNvPr id="16" name="Rounded Rectangle 26">
            <a:extLst>
              <a:ext uri="{FF2B5EF4-FFF2-40B4-BE49-F238E27FC236}">
                <a16:creationId xmlns:a16="http://schemas.microsoft.com/office/drawing/2014/main" id="{4A169512-C62A-4CB9-B689-8BD3D8949005}"/>
              </a:ext>
            </a:extLst>
          </p:cNvPr>
          <p:cNvSpPr>
            <a:spLocks noChangeAspect="1"/>
          </p:cNvSpPr>
          <p:nvPr/>
        </p:nvSpPr>
        <p:spPr bwMode="auto">
          <a:xfrm>
            <a:off x="152400" y="3067119"/>
            <a:ext cx="1298396" cy="704850"/>
          </a:xfrm>
          <a:prstGeom prst="roundRect">
            <a:avLst>
              <a:gd name="adj" fmla="val 16667"/>
            </a:avLst>
          </a:prstGeom>
          <a:solidFill>
            <a:schemeClr val="bg1"/>
          </a:solidFill>
          <a:ln w="19050" algn="ctr">
            <a:solidFill>
              <a:srgbClr val="0070C0"/>
            </a:solidFill>
            <a:round/>
            <a:headEnd/>
            <a:tailEnd/>
          </a:ln>
        </p:spPr>
        <p:txBody>
          <a:bodyPr lIns="0" rIns="0" anchor="ctr"/>
          <a:lstStyle>
            <a:lvl1pPr>
              <a:spcAft>
                <a:spcPts val="600"/>
              </a:spcAft>
              <a:defRPr sz="2000">
                <a:solidFill>
                  <a:schemeClr val="tx1"/>
                </a:solidFill>
                <a:latin typeface="Arial" panose="020B0604020202020204" pitchFamily="34" charset="0"/>
                <a:cs typeface="Arial" panose="020B0604020202020204" pitchFamily="34" charset="0"/>
              </a:defRPr>
            </a:lvl1pPr>
            <a:lvl2pPr marL="177800" indent="-177800">
              <a:spcAft>
                <a:spcPts val="600"/>
              </a:spcAft>
              <a:buSzPct val="100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541338" indent="-363538">
              <a:spcAft>
                <a:spcPts val="600"/>
              </a:spcAft>
              <a:buFont typeface="Wingdings" panose="05000000000000000000" pitchFamily="2" charset="2"/>
              <a:buChar char="à"/>
              <a:defRPr sz="2000">
                <a:solidFill>
                  <a:schemeClr val="tx1"/>
                </a:solidFill>
                <a:latin typeface="Arial" panose="020B0604020202020204" pitchFamily="34" charset="0"/>
                <a:cs typeface="Arial" panose="020B0604020202020204" pitchFamily="34" charset="0"/>
              </a:defRPr>
            </a:lvl3pPr>
            <a:lvl4pPr marL="715963" indent="-177800">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895350" indent="-177800">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1352550" indent="-177800" eaLnBrk="0" fontAlgn="base" hangingPunct="0">
              <a:spcBef>
                <a:spcPct val="0"/>
              </a:spcBef>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1809750" indent="-177800" eaLnBrk="0" fontAlgn="base" hangingPunct="0">
              <a:spcBef>
                <a:spcPct val="0"/>
              </a:spcBef>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2266950" indent="-177800" eaLnBrk="0" fontAlgn="base" hangingPunct="0">
              <a:spcBef>
                <a:spcPct val="0"/>
              </a:spcBef>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2724150" indent="-177800" eaLnBrk="0" fontAlgn="base" hangingPunct="0">
              <a:spcBef>
                <a:spcPct val="0"/>
              </a:spcBef>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ts val="300"/>
              </a:spcAft>
              <a:buClrTx/>
              <a:buSzTx/>
              <a:buFontTx/>
              <a:buNone/>
              <a:tabLst/>
              <a:defRPr/>
            </a:pPr>
            <a:r>
              <a:rPr kumimoji="0" lang="fr-BE" altLang="en-US" sz="1200" b="1" i="0" u="none" strike="noStrike" kern="1200" cap="none" spc="0" normalizeH="0" baseline="0" noProof="0">
                <a:ln>
                  <a:noFill/>
                </a:ln>
                <a:solidFill>
                  <a:srgbClr val="0070C0"/>
                </a:solidFill>
                <a:effectLst/>
                <a:uLnTx/>
                <a:uFillTx/>
                <a:latin typeface="Calibri" panose="020F0502020204030204"/>
                <a:ea typeface="+mn-ea"/>
                <a:cs typeface="Arial" panose="020B0604020202020204" pitchFamily="34" charset="0"/>
              </a:rPr>
              <a:t>4. Introduction de la demande de travail</a:t>
            </a:r>
          </a:p>
        </p:txBody>
      </p:sp>
      <p:sp>
        <p:nvSpPr>
          <p:cNvPr id="17" name="Rounded Rectangle 12">
            <a:extLst>
              <a:ext uri="{FF2B5EF4-FFF2-40B4-BE49-F238E27FC236}">
                <a16:creationId xmlns:a16="http://schemas.microsoft.com/office/drawing/2014/main" id="{947B6ECD-5013-48FE-9562-431757187442}"/>
              </a:ext>
            </a:extLst>
          </p:cNvPr>
          <p:cNvSpPr>
            <a:spLocks noGrp="1"/>
          </p:cNvSpPr>
          <p:nvPr>
            <p:ph type="body" sz="quarter" idx="20"/>
          </p:nvPr>
        </p:nvSpPr>
        <p:spPr bwMode="auto">
          <a:xfrm>
            <a:off x="1615676" y="1261387"/>
            <a:ext cx="9176529" cy="704850"/>
          </a:xfrm>
          <a:prstGeom prst="roundRect">
            <a:avLst/>
          </a:prstGeom>
          <a:no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lvl="0" algn="just">
              <a:defRPr/>
            </a:pPr>
            <a:r>
              <a:rPr lang="fr-FR" sz="1400">
                <a:solidFill>
                  <a:schemeClr val="accent2"/>
                </a:solidFill>
              </a:rPr>
              <a:t>L’entrepreneur est responsable de l’information de son personnel et de celui de ses sous-traitants et en définit les modalités pratiques. </a:t>
            </a:r>
            <a:endParaRPr lang="fr-BE" sz="1400">
              <a:solidFill>
                <a:schemeClr val="accent2"/>
              </a:solidFill>
              <a:latin typeface="+mn-lt"/>
            </a:endParaRPr>
          </a:p>
        </p:txBody>
      </p:sp>
      <p:sp>
        <p:nvSpPr>
          <p:cNvPr id="19" name="Rounded Rectangle 12">
            <a:extLst>
              <a:ext uri="{FF2B5EF4-FFF2-40B4-BE49-F238E27FC236}">
                <a16:creationId xmlns:a16="http://schemas.microsoft.com/office/drawing/2014/main" id="{D3265153-9347-469E-862D-E511C2EDFF73}"/>
              </a:ext>
            </a:extLst>
          </p:cNvPr>
          <p:cNvSpPr txBox="1">
            <a:spLocks/>
          </p:cNvSpPr>
          <p:nvPr/>
        </p:nvSpPr>
        <p:spPr bwMode="auto">
          <a:xfrm>
            <a:off x="1615676" y="3021486"/>
            <a:ext cx="8988423" cy="704850"/>
          </a:xfrm>
          <a:prstGeom prst="roundRect">
            <a:avLst/>
          </a:prstGeom>
          <a:no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lvl1pPr marL="0" indent="0" algn="l" defTabSz="685800" rtl="0" eaLnBrk="1" latinLnBrk="0" hangingPunct="1">
              <a:lnSpc>
                <a:spcPct val="100000"/>
              </a:lnSpc>
              <a:spcBef>
                <a:spcPts val="75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1pPr>
            <a:lvl2pPr marL="198835" indent="-171450" algn="l" defTabSz="685800" rtl="0" eaLnBrk="1" latinLnBrk="0" hangingPunct="1">
              <a:lnSpc>
                <a:spcPct val="100000"/>
              </a:lnSpc>
              <a:spcBef>
                <a:spcPts val="375"/>
              </a:spcBef>
              <a:buClr>
                <a:srgbClr val="00B0F0"/>
              </a:buClr>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2pPr>
            <a:lvl3pPr marL="467916" indent="-171450" algn="l" defTabSz="685800" rtl="0" eaLnBrk="1" latinLnBrk="0" hangingPunct="1">
              <a:lnSpc>
                <a:spcPct val="100000"/>
              </a:lnSpc>
              <a:spcBef>
                <a:spcPts val="375"/>
              </a:spcBef>
              <a:buClr>
                <a:srgbClr val="00B0F0"/>
              </a:buClr>
              <a:buFont typeface="Calibri Light" panose="020F0302020204030204" pitchFamily="34" charset="0"/>
              <a:buChar char="̶"/>
              <a:defRPr sz="1800" kern="1200">
                <a:solidFill>
                  <a:schemeClr val="tx1"/>
                </a:solidFill>
                <a:latin typeface="Calibri" panose="020F0502020204030204" pitchFamily="34" charset="0"/>
                <a:ea typeface="+mn-ea"/>
                <a:cs typeface="Calibri" panose="020F0502020204030204" pitchFamily="34" charset="0"/>
              </a:defRPr>
            </a:lvl3pPr>
            <a:lvl4pPr marL="672704" indent="-171450" algn="l" defTabSz="685800" rtl="0" eaLnBrk="1" latinLnBrk="0" hangingPunct="1">
              <a:lnSpc>
                <a:spcPct val="100000"/>
              </a:lnSpc>
              <a:spcBef>
                <a:spcPts val="375"/>
              </a:spcBef>
              <a:buClr>
                <a:srgbClr val="00B0F0"/>
              </a:buClr>
              <a:buFont typeface="Courier New" panose="02070309020205020404" pitchFamily="49" charset="0"/>
              <a:buChar char="o"/>
              <a:defRPr sz="1800" kern="1200">
                <a:solidFill>
                  <a:schemeClr val="tx1"/>
                </a:solidFill>
                <a:latin typeface="Calibri" panose="020F0502020204030204" pitchFamily="34" charset="0"/>
                <a:ea typeface="+mn-ea"/>
                <a:cs typeface="Calibri" panose="020F050202020403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Calibri Light" panose="020F0302020204030204" pitchFamily="34" charset="0"/>
                <a:ea typeface="+mn-ea"/>
                <a:cs typeface="Calibri Light" panose="020F030202020403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just" defTabSz="685800" rtl="0" eaLnBrk="1" fontAlgn="base" latinLnBrk="0" hangingPunct="1">
              <a:lnSpc>
                <a:spcPct val="100000"/>
              </a:lnSpc>
              <a:spcBef>
                <a:spcPts val="750"/>
              </a:spcBef>
              <a:spcAft>
                <a:spcPct val="0"/>
              </a:spcAft>
              <a:buClrTx/>
              <a:buSzTx/>
              <a:buFont typeface="Arial" panose="020B0604020202020204" pitchFamily="34" charset="0"/>
              <a:buNone/>
              <a:tabLst/>
              <a:defRPr/>
            </a:pPr>
            <a:r>
              <a:rPr kumimoji="0" lang="fr-FR" sz="1400" b="0" i="0" u="none" strike="noStrike" kern="1200" cap="none" spc="0" normalizeH="0" baseline="0" noProof="0" dirty="0">
                <a:ln>
                  <a:noFill/>
                </a:ln>
                <a:solidFill>
                  <a:srgbClr val="213A53"/>
                </a:solidFill>
                <a:effectLst/>
                <a:uLnTx/>
                <a:uFillTx/>
                <a:latin typeface="Calibri" panose="020F0502020204030204" pitchFamily="34" charset="0"/>
                <a:ea typeface="Calibri" panose="020F0502020204030204" pitchFamily="34" charset="0"/>
                <a:cs typeface="Times New Roman" panose="02020603050405020304" pitchFamily="18" charset="0"/>
              </a:rPr>
              <a:t>Le représentant de l’entrepreneur (chef de travail entrepreneur) introduit la demande d’autorisation de travail en remplissant la rubrique A du formulaire I427. Cette rubrique reprend les limites de la zone de travail sollicitée (ligne, voie, délimitations, mise hors tension de la caténaire).</a:t>
            </a:r>
          </a:p>
        </p:txBody>
      </p:sp>
      <p:pic>
        <p:nvPicPr>
          <p:cNvPr id="20" name="Image 19">
            <a:extLst>
              <a:ext uri="{FF2B5EF4-FFF2-40B4-BE49-F238E27FC236}">
                <a16:creationId xmlns:a16="http://schemas.microsoft.com/office/drawing/2014/main" id="{CD002C5B-37B2-4F4C-994B-0F1EC15E355E}"/>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18251" y="1799937"/>
            <a:ext cx="2985849" cy="1241371"/>
          </a:xfrm>
          <a:prstGeom prst="rect">
            <a:avLst/>
          </a:prstGeom>
          <a:noFill/>
        </p:spPr>
      </p:pic>
      <p:pic>
        <p:nvPicPr>
          <p:cNvPr id="21" name="Image 20">
            <a:extLst>
              <a:ext uri="{FF2B5EF4-FFF2-40B4-BE49-F238E27FC236}">
                <a16:creationId xmlns:a16="http://schemas.microsoft.com/office/drawing/2014/main" id="{EB6E45BB-6E54-4B15-8524-C89C0E74FA19}"/>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3223957" y="3849664"/>
            <a:ext cx="6148070" cy="1562100"/>
          </a:xfrm>
          <a:prstGeom prst="rect">
            <a:avLst/>
          </a:prstGeom>
          <a:noFill/>
        </p:spPr>
      </p:pic>
      <p:sp>
        <p:nvSpPr>
          <p:cNvPr id="22" name="Rectangle 21">
            <a:extLst>
              <a:ext uri="{FF2B5EF4-FFF2-40B4-BE49-F238E27FC236}">
                <a16:creationId xmlns:a16="http://schemas.microsoft.com/office/drawing/2014/main" id="{2F8A6140-D8A2-4A17-90C4-17BCF8BAE0F9}"/>
              </a:ext>
            </a:extLst>
          </p:cNvPr>
          <p:cNvSpPr/>
          <p:nvPr/>
        </p:nvSpPr>
        <p:spPr>
          <a:xfrm>
            <a:off x="3223957" y="4421164"/>
            <a:ext cx="3324225" cy="990600"/>
          </a:xfrm>
          <a:prstGeom prst="rect">
            <a:avLst/>
          </a:prstGeom>
          <a:noFill/>
          <a:ln w="38100">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30F7D08F-3D18-4E28-90C1-FEF2B776887E}"/>
              </a:ext>
            </a:extLst>
          </p:cNvPr>
          <p:cNvSpPr/>
          <p:nvPr/>
        </p:nvSpPr>
        <p:spPr>
          <a:xfrm>
            <a:off x="7843582" y="4478314"/>
            <a:ext cx="1295400" cy="933450"/>
          </a:xfrm>
          <a:prstGeom prst="rect">
            <a:avLst/>
          </a:prstGeom>
          <a:noFill/>
          <a:ln w="38100" cap="flat" cmpd="sng" algn="ctr">
            <a:solidFill>
              <a:srgbClr val="92D050"/>
            </a:solidFill>
            <a:prstDash val="sysDash"/>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2" name="ZoneTexte 1"/>
          <p:cNvSpPr txBox="1"/>
          <p:nvPr/>
        </p:nvSpPr>
        <p:spPr>
          <a:xfrm>
            <a:off x="308984" y="6096792"/>
            <a:ext cx="11601809" cy="64633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BE" sz="1200" b="0" i="1" u="none" strike="noStrike" kern="1200" cap="none" spc="0" normalizeH="0" baseline="0" noProof="0" dirty="0">
                <a:ln>
                  <a:noFill/>
                </a:ln>
                <a:solidFill>
                  <a:srgbClr val="213A53"/>
                </a:solidFill>
                <a:effectLst/>
                <a:uLnTx/>
                <a:uFillTx/>
                <a:latin typeface="Calibri" panose="020F0502020204030204"/>
                <a:ea typeface="+mn-ea"/>
                <a:cs typeface="Arial" charset="0"/>
              </a:rPr>
              <a:t>Pour </a:t>
            </a:r>
            <a:r>
              <a:rPr kumimoji="0" lang="nl-BE" sz="1200" b="0" i="1" u="none" strike="noStrike" kern="1200" cap="none" spc="0" normalizeH="0" baseline="0" noProof="0" dirty="0" err="1">
                <a:ln>
                  <a:noFill/>
                </a:ln>
                <a:solidFill>
                  <a:srgbClr val="213A53"/>
                </a:solidFill>
                <a:effectLst/>
                <a:uLnTx/>
                <a:uFillTx/>
                <a:latin typeface="Calibri" panose="020F0502020204030204"/>
                <a:ea typeface="+mn-ea"/>
                <a:cs typeface="Arial" charset="0"/>
              </a:rPr>
              <a:t>mentionner</a:t>
            </a:r>
            <a:r>
              <a:rPr kumimoji="0" lang="nl-BE" sz="1200" b="0" i="1" u="none" strike="noStrike" kern="1200" cap="none" spc="0" normalizeH="0" baseline="0" noProof="0" dirty="0">
                <a:ln>
                  <a:noFill/>
                </a:ln>
                <a:solidFill>
                  <a:srgbClr val="213A53"/>
                </a:solidFill>
                <a:effectLst/>
                <a:uLnTx/>
                <a:uFillTx/>
                <a:latin typeface="Calibri" panose="020F0502020204030204"/>
                <a:ea typeface="+mn-ea"/>
                <a:cs typeface="Arial" charset="0"/>
              </a:rPr>
              <a:t> les </a:t>
            </a:r>
            <a:r>
              <a:rPr kumimoji="0" lang="nl-BE" sz="1200" b="0" i="1" u="none" strike="noStrike" kern="1200" cap="none" spc="0" normalizeH="0" baseline="0" noProof="0" dirty="0" err="1">
                <a:ln>
                  <a:noFill/>
                </a:ln>
                <a:solidFill>
                  <a:srgbClr val="213A53"/>
                </a:solidFill>
                <a:effectLst/>
                <a:uLnTx/>
                <a:uFillTx/>
                <a:latin typeface="Calibri" panose="020F0502020204030204"/>
                <a:ea typeface="+mn-ea"/>
                <a:cs typeface="Arial" charset="0"/>
              </a:rPr>
              <a:t>délimitations</a:t>
            </a:r>
            <a:r>
              <a:rPr kumimoji="0" lang="nl-BE" sz="1200" b="0" i="1" u="none" strike="noStrike" kern="1200" cap="none" spc="0" normalizeH="0" baseline="0" noProof="0" dirty="0">
                <a:ln>
                  <a:noFill/>
                </a:ln>
                <a:solidFill>
                  <a:srgbClr val="213A53"/>
                </a:solidFill>
                <a:effectLst/>
                <a:uLnTx/>
                <a:uFillTx/>
                <a:latin typeface="Calibri" panose="020F0502020204030204"/>
                <a:ea typeface="+mn-ea"/>
                <a:cs typeface="Arial" charset="0"/>
              </a:rPr>
              <a:t> de la zone de </a:t>
            </a:r>
            <a:r>
              <a:rPr kumimoji="0" lang="nl-BE" sz="1200" b="0" i="1" u="none" strike="noStrike" kern="1200" cap="none" spc="0" normalizeH="0" baseline="0" noProof="0" dirty="0" err="1">
                <a:ln>
                  <a:noFill/>
                </a:ln>
                <a:solidFill>
                  <a:srgbClr val="213A53"/>
                </a:solidFill>
                <a:effectLst/>
                <a:uLnTx/>
                <a:uFillTx/>
                <a:latin typeface="Calibri" panose="020F0502020204030204"/>
                <a:ea typeface="+mn-ea"/>
                <a:cs typeface="Arial" charset="0"/>
              </a:rPr>
              <a:t>travail</a:t>
            </a:r>
            <a:r>
              <a:rPr kumimoji="0" lang="nl-BE" sz="1200" b="0" i="1" u="none" strike="noStrike" kern="1200" cap="none" spc="0" normalizeH="0" baseline="0" noProof="0" dirty="0">
                <a:ln>
                  <a:noFill/>
                </a:ln>
                <a:solidFill>
                  <a:srgbClr val="213A53"/>
                </a:solidFill>
                <a:effectLst/>
                <a:uLnTx/>
                <a:uFillTx/>
                <a:latin typeface="Calibri" panose="020F0502020204030204"/>
                <a:ea typeface="+mn-ea"/>
                <a:cs typeface="Arial" charset="0"/>
              </a:rPr>
              <a:t> </a:t>
            </a:r>
            <a:r>
              <a:rPr kumimoji="0" lang="nl-BE" sz="1200" b="0" i="1" u="none" strike="noStrike" kern="1200" cap="none" spc="0" normalizeH="0" baseline="0" noProof="0" dirty="0" err="1">
                <a:ln>
                  <a:noFill/>
                </a:ln>
                <a:solidFill>
                  <a:srgbClr val="213A53"/>
                </a:solidFill>
                <a:effectLst/>
                <a:uLnTx/>
                <a:uFillTx/>
                <a:latin typeface="Calibri" panose="020F0502020204030204"/>
                <a:ea typeface="+mn-ea"/>
                <a:cs typeface="Arial" charset="0"/>
              </a:rPr>
              <a:t>sollicitée</a:t>
            </a:r>
            <a:r>
              <a:rPr kumimoji="0" lang="nl-BE" sz="1200" b="0" i="1" u="none" strike="noStrike" kern="1200" cap="none" spc="0" normalizeH="0" baseline="0" noProof="0" dirty="0">
                <a:ln>
                  <a:noFill/>
                </a:ln>
                <a:solidFill>
                  <a:srgbClr val="213A53"/>
                </a:solidFill>
                <a:effectLst/>
                <a:uLnTx/>
                <a:uFillTx/>
                <a:latin typeface="Calibri" panose="020F0502020204030204"/>
                <a:ea typeface="+mn-ea"/>
                <a:cs typeface="Arial" charset="0"/>
              </a:rPr>
              <a:t>, </a:t>
            </a:r>
            <a:r>
              <a:rPr kumimoji="0" lang="nl-BE" sz="1200" b="0" i="1" u="none" strike="noStrike" kern="1200" cap="none" spc="0" normalizeH="0" baseline="0" noProof="0" dirty="0" err="1">
                <a:ln>
                  <a:noFill/>
                </a:ln>
                <a:solidFill>
                  <a:srgbClr val="213A53"/>
                </a:solidFill>
                <a:effectLst/>
                <a:uLnTx/>
                <a:uFillTx/>
                <a:latin typeface="Calibri" panose="020F0502020204030204"/>
                <a:ea typeface="+mn-ea"/>
                <a:cs typeface="Arial" charset="0"/>
              </a:rPr>
              <a:t>le</a:t>
            </a:r>
            <a:r>
              <a:rPr kumimoji="0" lang="nl-BE" sz="1200" b="0" i="1" u="none" strike="noStrike" kern="1200" cap="none" spc="0" normalizeH="0" baseline="0" noProof="0" dirty="0">
                <a:ln>
                  <a:noFill/>
                </a:ln>
                <a:solidFill>
                  <a:srgbClr val="213A53"/>
                </a:solidFill>
                <a:effectLst/>
                <a:uLnTx/>
                <a:uFillTx/>
                <a:latin typeface="Calibri" panose="020F0502020204030204"/>
                <a:ea typeface="+mn-ea"/>
                <a:cs typeface="Arial" charset="0"/>
              </a:rPr>
              <a:t> chef de </a:t>
            </a:r>
            <a:r>
              <a:rPr kumimoji="0" lang="nl-BE" sz="1200" b="0" i="1" u="none" strike="noStrike" kern="1200" cap="none" spc="0" normalizeH="0" baseline="0" noProof="0" dirty="0" err="1">
                <a:ln>
                  <a:noFill/>
                </a:ln>
                <a:solidFill>
                  <a:srgbClr val="213A53"/>
                </a:solidFill>
                <a:effectLst/>
                <a:uLnTx/>
                <a:uFillTx/>
                <a:latin typeface="Calibri" panose="020F0502020204030204"/>
                <a:ea typeface="+mn-ea"/>
                <a:cs typeface="Arial" charset="0"/>
              </a:rPr>
              <a:t>travail</a:t>
            </a:r>
            <a:r>
              <a:rPr kumimoji="0" lang="nl-BE" sz="1200" b="0" i="1" u="none" strike="noStrike" kern="1200" cap="none" spc="0" normalizeH="0" baseline="0" noProof="0" dirty="0">
                <a:ln>
                  <a:noFill/>
                </a:ln>
                <a:solidFill>
                  <a:srgbClr val="213A53"/>
                </a:solidFill>
                <a:effectLst/>
                <a:uLnTx/>
                <a:uFillTx/>
                <a:latin typeface="Calibri" panose="020F0502020204030204"/>
                <a:ea typeface="+mn-ea"/>
                <a:cs typeface="Arial" charset="0"/>
              </a:rPr>
              <a:t> de </a:t>
            </a:r>
            <a:r>
              <a:rPr kumimoji="0" lang="nl-BE" sz="1200" b="0" i="1" u="none" strike="noStrike" kern="1200" cap="none" spc="0" normalizeH="0" baseline="0" noProof="0" dirty="0" err="1">
                <a:ln>
                  <a:noFill/>
                </a:ln>
                <a:solidFill>
                  <a:srgbClr val="213A53"/>
                </a:solidFill>
                <a:effectLst/>
                <a:uLnTx/>
                <a:uFillTx/>
                <a:latin typeface="Calibri" panose="020F0502020204030204"/>
                <a:ea typeface="+mn-ea"/>
                <a:cs typeface="Arial" charset="0"/>
              </a:rPr>
              <a:t>l’entrepreneur</a:t>
            </a:r>
            <a:r>
              <a:rPr kumimoji="0" lang="nl-BE" sz="1200" b="0" i="1" u="none" strike="noStrike" kern="1200" cap="none" spc="0" normalizeH="0" baseline="0" noProof="0" dirty="0">
                <a:ln>
                  <a:noFill/>
                </a:ln>
                <a:solidFill>
                  <a:srgbClr val="213A53"/>
                </a:solidFill>
                <a:effectLst/>
                <a:uLnTx/>
                <a:uFillTx/>
                <a:latin typeface="Calibri" panose="020F0502020204030204"/>
                <a:ea typeface="+mn-ea"/>
                <a:cs typeface="Arial" charset="0"/>
              </a:rPr>
              <a:t> peut </a:t>
            </a:r>
            <a:r>
              <a:rPr kumimoji="0" lang="nl-BE" sz="1200" b="0" i="1" u="none" strike="noStrike" kern="1200" cap="none" spc="0" normalizeH="0" baseline="0" noProof="0" dirty="0" err="1">
                <a:ln>
                  <a:noFill/>
                </a:ln>
                <a:solidFill>
                  <a:srgbClr val="213A53"/>
                </a:solidFill>
                <a:effectLst/>
                <a:uLnTx/>
                <a:uFillTx/>
                <a:latin typeface="Calibri" panose="020F0502020204030204"/>
                <a:ea typeface="+mn-ea"/>
                <a:cs typeface="Arial" charset="0"/>
              </a:rPr>
              <a:t>utiliser</a:t>
            </a:r>
            <a:r>
              <a:rPr kumimoji="0" lang="nl-BE" sz="1200" b="0" i="1" u="none" strike="noStrike" kern="1200" cap="none" spc="0" normalizeH="0" baseline="0" noProof="0" dirty="0">
                <a:ln>
                  <a:noFill/>
                </a:ln>
                <a:solidFill>
                  <a:srgbClr val="213A53"/>
                </a:solidFill>
                <a:effectLst/>
                <a:uLnTx/>
                <a:uFillTx/>
                <a:latin typeface="Calibri" panose="020F0502020204030204"/>
                <a:ea typeface="+mn-ea"/>
                <a:cs typeface="Arial" charset="0"/>
              </a:rPr>
              <a:t> </a:t>
            </a:r>
            <a:r>
              <a:rPr kumimoji="0" lang="nl-BE" sz="1200" b="0" i="1" u="sng" strike="noStrike" kern="1200" cap="none" spc="0" normalizeH="0" baseline="0" noProof="0" dirty="0" err="1">
                <a:ln>
                  <a:noFill/>
                </a:ln>
                <a:solidFill>
                  <a:srgbClr val="213A53"/>
                </a:solidFill>
                <a:effectLst/>
                <a:uLnTx/>
                <a:uFillTx/>
                <a:latin typeface="Calibri" panose="020F0502020204030204"/>
                <a:ea typeface="+mn-ea"/>
                <a:cs typeface="Arial" charset="0"/>
              </a:rPr>
              <a:t>selon</a:t>
            </a:r>
            <a:r>
              <a:rPr kumimoji="0" lang="nl-BE" sz="1200" b="0" i="1" u="sng" strike="noStrike" kern="1200" cap="none" spc="0" normalizeH="0" baseline="0" noProof="0" dirty="0">
                <a:ln>
                  <a:noFill/>
                </a:ln>
                <a:solidFill>
                  <a:srgbClr val="213A53"/>
                </a:solidFill>
                <a:effectLst/>
                <a:uLnTx/>
                <a:uFillTx/>
                <a:latin typeface="Calibri" panose="020F0502020204030204"/>
                <a:ea typeface="+mn-ea"/>
                <a:cs typeface="Arial" charset="0"/>
              </a:rPr>
              <a:t> </a:t>
            </a:r>
            <a:r>
              <a:rPr kumimoji="0" lang="nl-BE" sz="1200" b="0" i="1" u="sng" strike="noStrike" kern="1200" cap="none" spc="0" normalizeH="0" baseline="0" noProof="0" dirty="0" err="1">
                <a:ln>
                  <a:noFill/>
                </a:ln>
                <a:solidFill>
                  <a:srgbClr val="213A53"/>
                </a:solidFill>
                <a:effectLst/>
                <a:uLnTx/>
                <a:uFillTx/>
                <a:latin typeface="Calibri" panose="020F0502020204030204"/>
                <a:ea typeface="+mn-ea"/>
                <a:cs typeface="Arial" charset="0"/>
              </a:rPr>
              <a:t>son</a:t>
            </a:r>
            <a:r>
              <a:rPr kumimoji="0" lang="nl-BE" sz="1200" b="0" i="1" u="sng" strike="noStrike" kern="1200" cap="none" spc="0" normalizeH="0" baseline="0" noProof="0" dirty="0">
                <a:ln>
                  <a:noFill/>
                </a:ln>
                <a:solidFill>
                  <a:srgbClr val="213A53"/>
                </a:solidFill>
                <a:effectLst/>
                <a:uLnTx/>
                <a:uFillTx/>
                <a:latin typeface="Calibri" panose="020F0502020204030204"/>
                <a:ea typeface="+mn-ea"/>
                <a:cs typeface="Arial" charset="0"/>
              </a:rPr>
              <a:t> </a:t>
            </a:r>
            <a:r>
              <a:rPr kumimoji="0" lang="nl-BE" sz="1200" b="0" i="1" u="sng" strike="noStrike" kern="1200" cap="none" spc="0" normalizeH="0" baseline="0" noProof="0" dirty="0" err="1">
                <a:ln>
                  <a:noFill/>
                </a:ln>
                <a:solidFill>
                  <a:srgbClr val="213A53"/>
                </a:solidFill>
                <a:effectLst/>
                <a:uLnTx/>
                <a:uFillTx/>
                <a:latin typeface="Calibri" panose="020F0502020204030204"/>
                <a:ea typeface="+mn-ea"/>
                <a:cs typeface="Arial" charset="0"/>
              </a:rPr>
              <a:t>choix</a:t>
            </a:r>
            <a:r>
              <a:rPr kumimoji="0" lang="nl-BE" sz="1200" b="0" i="1" u="sng" strike="noStrike" kern="1200" cap="none" spc="0" normalizeH="0" baseline="0" noProof="0" dirty="0">
                <a:ln>
                  <a:noFill/>
                </a:ln>
                <a:solidFill>
                  <a:srgbClr val="213A53"/>
                </a:solidFill>
                <a:effectLst/>
                <a:uLnTx/>
                <a:uFillTx/>
                <a:latin typeface="Calibri" panose="020F0502020204030204"/>
                <a:ea typeface="+mn-ea"/>
                <a:cs typeface="Arial" charset="0"/>
              </a:rPr>
              <a:t> </a:t>
            </a:r>
            <a:r>
              <a:rPr kumimoji="0" lang="nl-BE" sz="1200" b="0" i="1" u="none" strike="noStrike" kern="1200" cap="none" spc="0" normalizeH="0" baseline="0" noProof="0" dirty="0">
                <a:ln>
                  <a:noFill/>
                </a:ln>
                <a:solidFill>
                  <a:srgbClr val="213A53"/>
                </a:solidFill>
                <a:effectLst/>
                <a:uLnTx/>
                <a:uFillTx/>
                <a:latin typeface="Calibri" panose="020F0502020204030204"/>
                <a:ea typeface="+mn-ea"/>
                <a:cs typeface="Arial" charset="0"/>
              </a:rPr>
              <a:t>: soit </a:t>
            </a:r>
            <a:r>
              <a:rPr kumimoji="0" lang="nl-BE" sz="1200" b="1" i="1" u="none" strike="noStrike" kern="1200" cap="none" spc="0" normalizeH="0" baseline="0" noProof="0" dirty="0" err="1">
                <a:ln>
                  <a:noFill/>
                </a:ln>
                <a:solidFill>
                  <a:srgbClr val="213A53"/>
                </a:solidFill>
                <a:effectLst/>
                <a:uLnTx/>
                <a:uFillTx/>
                <a:latin typeface="Calibri" panose="020F0502020204030204"/>
                <a:ea typeface="+mn-ea"/>
                <a:cs typeface="Arial" charset="0"/>
              </a:rPr>
              <a:t>une</a:t>
            </a:r>
            <a:r>
              <a:rPr kumimoji="0" lang="nl-BE" sz="1200" b="1" i="1" u="none" strike="noStrike" kern="1200" cap="none" spc="0" normalizeH="0" baseline="0" noProof="0" dirty="0">
                <a:ln>
                  <a:noFill/>
                </a:ln>
                <a:solidFill>
                  <a:srgbClr val="213A53"/>
                </a:solidFill>
                <a:effectLst/>
                <a:uLnTx/>
                <a:uFillTx/>
                <a:latin typeface="Calibri" panose="020F0502020204030204"/>
                <a:ea typeface="+mn-ea"/>
                <a:cs typeface="Arial" charset="0"/>
              </a:rPr>
              <a:t> </a:t>
            </a:r>
            <a:r>
              <a:rPr kumimoji="0" lang="nl-BE" sz="1200" b="1" i="1" u="none" strike="noStrike" kern="1200" cap="none" spc="0" normalizeH="0" baseline="0" noProof="0" dirty="0" err="1">
                <a:ln>
                  <a:noFill/>
                </a:ln>
                <a:solidFill>
                  <a:srgbClr val="213A53"/>
                </a:solidFill>
                <a:effectLst/>
                <a:uLnTx/>
                <a:uFillTx/>
                <a:latin typeface="Calibri" panose="020F0502020204030204"/>
                <a:ea typeface="+mn-ea"/>
                <a:cs typeface="Arial" charset="0"/>
              </a:rPr>
              <a:t>cumulée</a:t>
            </a:r>
            <a:r>
              <a:rPr kumimoji="0" lang="nl-BE" sz="1200" b="0" i="1" u="none" strike="noStrike" kern="1200" cap="none" spc="0" normalizeH="0" baseline="0" noProof="0" dirty="0">
                <a:ln>
                  <a:noFill/>
                </a:ln>
                <a:solidFill>
                  <a:srgbClr val="213A53"/>
                </a:solidFill>
                <a:effectLst/>
                <a:uLnTx/>
                <a:uFillTx/>
                <a:latin typeface="Calibri" panose="020F0502020204030204"/>
                <a:ea typeface="+mn-ea"/>
                <a:cs typeface="Arial" charset="0"/>
              </a:rPr>
              <a:t>, soit </a:t>
            </a:r>
            <a:r>
              <a:rPr kumimoji="0" lang="nl-BE" sz="1200" b="1" i="1" u="none" strike="noStrike" kern="1200" cap="none" spc="0" normalizeH="0" baseline="0" noProof="0" dirty="0" err="1">
                <a:ln>
                  <a:noFill/>
                </a:ln>
                <a:solidFill>
                  <a:srgbClr val="213A53"/>
                </a:solidFill>
                <a:effectLst/>
                <a:uLnTx/>
                <a:uFillTx/>
                <a:latin typeface="Calibri" panose="020F0502020204030204"/>
                <a:ea typeface="+mn-ea"/>
                <a:cs typeface="Arial" charset="0"/>
              </a:rPr>
              <a:t>un</a:t>
            </a:r>
            <a:r>
              <a:rPr kumimoji="0" lang="nl-BE" sz="1200" b="1" i="1" u="none" strike="noStrike" kern="1200" cap="none" spc="0" normalizeH="0" baseline="0" noProof="0" dirty="0">
                <a:ln>
                  <a:noFill/>
                </a:ln>
                <a:solidFill>
                  <a:srgbClr val="213A53"/>
                </a:solidFill>
                <a:effectLst/>
                <a:uLnTx/>
                <a:uFillTx/>
                <a:latin typeface="Calibri" panose="020F0502020204030204"/>
                <a:ea typeface="+mn-ea"/>
                <a:cs typeface="Arial" charset="0"/>
              </a:rPr>
              <a:t> </a:t>
            </a:r>
            <a:r>
              <a:rPr kumimoji="0" lang="nl-BE" sz="1200" b="1" i="1" u="none" strike="noStrike" kern="1200" cap="none" spc="0" normalizeH="0" baseline="0" noProof="0" dirty="0" err="1">
                <a:ln>
                  <a:noFill/>
                </a:ln>
                <a:solidFill>
                  <a:srgbClr val="213A53"/>
                </a:solidFill>
                <a:effectLst/>
                <a:uLnTx/>
                <a:uFillTx/>
                <a:latin typeface="Calibri" panose="020F0502020204030204"/>
                <a:ea typeface="+mn-ea"/>
                <a:cs typeface="Arial" charset="0"/>
              </a:rPr>
              <a:t>signal</a:t>
            </a:r>
            <a:r>
              <a:rPr kumimoji="0" lang="nl-BE" sz="1200" b="1" i="1" u="none" strike="noStrike" kern="1200" cap="none" spc="0" normalizeH="0" baseline="0" noProof="0" dirty="0">
                <a:ln>
                  <a:noFill/>
                </a:ln>
                <a:solidFill>
                  <a:srgbClr val="213A53"/>
                </a:solidFill>
                <a:effectLst/>
                <a:uLnTx/>
                <a:uFillTx/>
                <a:latin typeface="Calibri" panose="020F0502020204030204"/>
                <a:ea typeface="+mn-ea"/>
                <a:cs typeface="Arial" charset="0"/>
              </a:rPr>
              <a:t> fixe</a:t>
            </a:r>
            <a:r>
              <a:rPr kumimoji="0" lang="nl-BE" sz="1200" b="0" i="1" u="none" strike="noStrike" kern="1200" cap="none" spc="0" normalizeH="0" baseline="0" noProof="0" dirty="0">
                <a:ln>
                  <a:noFill/>
                </a:ln>
                <a:solidFill>
                  <a:srgbClr val="213A53"/>
                </a:solidFill>
                <a:effectLst/>
                <a:uLnTx/>
                <a:uFillTx/>
                <a:latin typeface="Calibri" panose="020F0502020204030204"/>
                <a:ea typeface="+mn-ea"/>
                <a:cs typeface="Arial" charset="0"/>
              </a:rPr>
              <a:t>, soit </a:t>
            </a:r>
            <a:r>
              <a:rPr kumimoji="0" lang="nl-BE" sz="1200" b="1" i="1" u="none" strike="noStrike" kern="1200" cap="none" spc="0" normalizeH="0" baseline="0" noProof="0" dirty="0" err="1">
                <a:ln>
                  <a:noFill/>
                </a:ln>
                <a:solidFill>
                  <a:srgbClr val="213A53"/>
                </a:solidFill>
                <a:effectLst/>
                <a:uLnTx/>
                <a:uFillTx/>
                <a:latin typeface="Calibri" panose="020F0502020204030204"/>
                <a:ea typeface="+mn-ea"/>
                <a:cs typeface="Arial" charset="0"/>
              </a:rPr>
              <a:t>un</a:t>
            </a:r>
            <a:r>
              <a:rPr kumimoji="0" lang="nl-BE" sz="1200" b="1" i="1" u="none" strike="noStrike" kern="1200" cap="none" spc="0" normalizeH="0" baseline="0" noProof="0" dirty="0">
                <a:ln>
                  <a:noFill/>
                </a:ln>
                <a:solidFill>
                  <a:srgbClr val="213A53"/>
                </a:solidFill>
                <a:effectLst/>
                <a:uLnTx/>
                <a:uFillTx/>
                <a:latin typeface="Calibri" panose="020F0502020204030204"/>
                <a:ea typeface="+mn-ea"/>
                <a:cs typeface="Arial" charset="0"/>
              </a:rPr>
              <a:t> </a:t>
            </a:r>
            <a:r>
              <a:rPr kumimoji="0" lang="nl-BE" sz="1200" b="1" i="1" u="none" strike="noStrike" kern="1200" cap="none" spc="0" normalizeH="0" baseline="0" noProof="0" dirty="0" err="1">
                <a:ln>
                  <a:noFill/>
                </a:ln>
                <a:solidFill>
                  <a:srgbClr val="213A53"/>
                </a:solidFill>
                <a:effectLst/>
                <a:uLnTx/>
                <a:uFillTx/>
                <a:latin typeface="Calibri" panose="020F0502020204030204"/>
                <a:ea typeface="+mn-ea"/>
                <a:cs typeface="Arial" charset="0"/>
              </a:rPr>
              <a:t>appareil</a:t>
            </a:r>
            <a:r>
              <a:rPr kumimoji="0" lang="nl-BE" sz="1200" b="1" i="1" u="none" strike="noStrike" kern="1200" cap="none" spc="0" normalizeH="0" baseline="0" noProof="0" dirty="0">
                <a:ln>
                  <a:noFill/>
                </a:ln>
                <a:solidFill>
                  <a:srgbClr val="213A53"/>
                </a:solidFill>
                <a:effectLst/>
                <a:uLnTx/>
                <a:uFillTx/>
                <a:latin typeface="Calibri" panose="020F0502020204030204"/>
                <a:ea typeface="+mn-ea"/>
                <a:cs typeface="Arial" charset="0"/>
              </a:rPr>
              <a:t> de </a:t>
            </a:r>
            <a:r>
              <a:rPr kumimoji="0" lang="nl-BE" sz="1200" b="1" i="1" u="none" strike="noStrike" kern="1200" cap="none" spc="0" normalizeH="0" baseline="0" noProof="0" dirty="0" err="1">
                <a:ln>
                  <a:noFill/>
                </a:ln>
                <a:solidFill>
                  <a:srgbClr val="213A53"/>
                </a:solidFill>
                <a:effectLst/>
                <a:uLnTx/>
                <a:uFillTx/>
                <a:latin typeface="Calibri" panose="020F0502020204030204"/>
                <a:ea typeface="+mn-ea"/>
                <a:cs typeface="Arial" charset="0"/>
              </a:rPr>
              <a:t>voie</a:t>
            </a:r>
            <a:r>
              <a:rPr kumimoji="0" lang="nl-BE" sz="1200" b="0" i="1" u="none" strike="noStrike" kern="1200" cap="none" spc="0" normalizeH="0" baseline="0" noProof="0" dirty="0">
                <a:ln>
                  <a:noFill/>
                </a:ln>
                <a:solidFill>
                  <a:srgbClr val="213A53"/>
                </a:solidFill>
                <a:effectLst/>
                <a:uLnTx/>
                <a:uFillTx/>
                <a:latin typeface="Calibri" panose="020F0502020204030204"/>
                <a:ea typeface="+mn-ea"/>
                <a:cs typeface="Arial" charset="0"/>
              </a:rPr>
              <a:t>. Les </a:t>
            </a:r>
            <a:r>
              <a:rPr kumimoji="0" lang="nl-BE" sz="1200" b="0" i="1" u="none" strike="noStrike" kern="1200" cap="none" spc="0" normalizeH="0" baseline="0" noProof="0" dirty="0" err="1">
                <a:ln>
                  <a:noFill/>
                </a:ln>
                <a:solidFill>
                  <a:srgbClr val="213A53"/>
                </a:solidFill>
                <a:effectLst/>
                <a:uLnTx/>
                <a:uFillTx/>
                <a:latin typeface="Calibri" panose="020F0502020204030204"/>
                <a:ea typeface="+mn-ea"/>
                <a:cs typeface="Arial" charset="0"/>
              </a:rPr>
              <a:t>informations</a:t>
            </a:r>
            <a:r>
              <a:rPr kumimoji="0" lang="nl-BE" sz="1200" b="0" i="1" u="none" strike="noStrike" kern="1200" cap="none" spc="0" normalizeH="0" baseline="0" noProof="0" dirty="0">
                <a:ln>
                  <a:noFill/>
                </a:ln>
                <a:solidFill>
                  <a:srgbClr val="213A53"/>
                </a:solidFill>
                <a:effectLst/>
                <a:uLnTx/>
                <a:uFillTx/>
                <a:latin typeface="Calibri" panose="020F0502020204030204"/>
                <a:ea typeface="+mn-ea"/>
                <a:cs typeface="Arial" charset="0"/>
              </a:rPr>
              <a:t> nécessaires à la </a:t>
            </a:r>
            <a:r>
              <a:rPr kumimoji="0" lang="nl-BE" sz="1200" b="0" i="1" u="none" strike="noStrike" kern="1200" cap="none" spc="0" normalizeH="0" baseline="0" noProof="0" dirty="0" err="1">
                <a:ln>
                  <a:noFill/>
                </a:ln>
                <a:solidFill>
                  <a:srgbClr val="213A53"/>
                </a:solidFill>
                <a:effectLst/>
                <a:uLnTx/>
                <a:uFillTx/>
                <a:latin typeface="Calibri" panose="020F0502020204030204"/>
                <a:ea typeface="+mn-ea"/>
                <a:cs typeface="Arial" charset="0"/>
              </a:rPr>
              <a:t>détermination</a:t>
            </a:r>
            <a:r>
              <a:rPr kumimoji="0" lang="nl-BE" sz="1200" b="0" i="1" u="none" strike="noStrike" kern="1200" cap="none" spc="0" normalizeH="0" baseline="0" noProof="0" dirty="0">
                <a:ln>
                  <a:noFill/>
                </a:ln>
                <a:solidFill>
                  <a:srgbClr val="213A53"/>
                </a:solidFill>
                <a:effectLst/>
                <a:uLnTx/>
                <a:uFillTx/>
                <a:latin typeface="Calibri" panose="020F0502020204030204"/>
                <a:ea typeface="+mn-ea"/>
                <a:cs typeface="Arial" charset="0"/>
              </a:rPr>
              <a:t> des </a:t>
            </a:r>
            <a:r>
              <a:rPr kumimoji="0" lang="nl-BE" sz="1200" b="0" i="1" u="none" strike="noStrike" kern="1200" cap="none" spc="0" normalizeH="0" baseline="0" noProof="0" dirty="0" err="1">
                <a:ln>
                  <a:noFill/>
                </a:ln>
                <a:solidFill>
                  <a:srgbClr val="213A53"/>
                </a:solidFill>
                <a:effectLst/>
                <a:uLnTx/>
                <a:uFillTx/>
                <a:latin typeface="Calibri" panose="020F0502020204030204"/>
                <a:ea typeface="+mn-ea"/>
                <a:cs typeface="Arial" charset="0"/>
              </a:rPr>
              <a:t>limites</a:t>
            </a:r>
            <a:r>
              <a:rPr kumimoji="0" lang="nl-BE" sz="1200" b="0" i="1" u="none" strike="noStrike" kern="1200" cap="none" spc="0" normalizeH="0" baseline="0" noProof="0" dirty="0">
                <a:ln>
                  <a:noFill/>
                </a:ln>
                <a:solidFill>
                  <a:srgbClr val="213A53"/>
                </a:solidFill>
                <a:effectLst/>
                <a:uLnTx/>
                <a:uFillTx/>
                <a:latin typeface="Calibri" panose="020F0502020204030204"/>
                <a:ea typeface="+mn-ea"/>
                <a:cs typeface="Arial" charset="0"/>
              </a:rPr>
              <a:t> de la zone de </a:t>
            </a:r>
            <a:r>
              <a:rPr kumimoji="0" lang="nl-BE" sz="1200" b="0" i="1" u="none" strike="noStrike" kern="1200" cap="none" spc="0" normalizeH="0" baseline="0" noProof="0" dirty="0" err="1">
                <a:ln>
                  <a:noFill/>
                </a:ln>
                <a:solidFill>
                  <a:srgbClr val="213A53"/>
                </a:solidFill>
                <a:effectLst/>
                <a:uLnTx/>
                <a:uFillTx/>
                <a:latin typeface="Calibri" panose="020F0502020204030204"/>
                <a:ea typeface="+mn-ea"/>
                <a:cs typeface="Arial" charset="0"/>
              </a:rPr>
              <a:t>travail</a:t>
            </a:r>
            <a:r>
              <a:rPr kumimoji="0" lang="nl-BE" sz="1200" b="0" i="1" u="none" strike="noStrike" kern="1200" cap="none" spc="0" normalizeH="0" baseline="0" noProof="0" dirty="0">
                <a:ln>
                  <a:noFill/>
                </a:ln>
                <a:solidFill>
                  <a:srgbClr val="213A53"/>
                </a:solidFill>
                <a:effectLst/>
                <a:uLnTx/>
                <a:uFillTx/>
                <a:latin typeface="Calibri" panose="020F0502020204030204"/>
                <a:ea typeface="+mn-ea"/>
                <a:cs typeface="Arial" charset="0"/>
              </a:rPr>
              <a:t> à </a:t>
            </a:r>
            <a:r>
              <a:rPr kumimoji="0" lang="nl-BE" sz="1200" b="0" i="1" u="none" strike="noStrike" kern="1200" cap="none" spc="0" normalizeH="0" baseline="0" noProof="0" dirty="0" err="1">
                <a:ln>
                  <a:noFill/>
                </a:ln>
                <a:solidFill>
                  <a:srgbClr val="213A53"/>
                </a:solidFill>
                <a:effectLst/>
                <a:uLnTx/>
                <a:uFillTx/>
                <a:latin typeface="Calibri" panose="020F0502020204030204"/>
                <a:ea typeface="+mn-ea"/>
                <a:cs typeface="Arial" charset="0"/>
              </a:rPr>
              <a:t>solliciter</a:t>
            </a:r>
            <a:r>
              <a:rPr kumimoji="0" lang="nl-BE" sz="1200" b="0" i="1" u="none" strike="noStrike" kern="1200" cap="none" spc="0" normalizeH="0" baseline="0" noProof="0" dirty="0">
                <a:ln>
                  <a:noFill/>
                </a:ln>
                <a:solidFill>
                  <a:srgbClr val="213A53"/>
                </a:solidFill>
                <a:effectLst/>
                <a:uLnTx/>
                <a:uFillTx/>
                <a:latin typeface="Calibri" panose="020F0502020204030204"/>
                <a:ea typeface="+mn-ea"/>
                <a:cs typeface="Arial" charset="0"/>
              </a:rPr>
              <a:t> </a:t>
            </a:r>
            <a:r>
              <a:rPr kumimoji="0" lang="nl-BE" sz="1200" b="0" i="1" u="none" strike="noStrike" kern="1200" cap="none" spc="0" normalizeH="0" baseline="0" noProof="0" dirty="0" err="1">
                <a:ln>
                  <a:noFill/>
                </a:ln>
                <a:solidFill>
                  <a:srgbClr val="213A53"/>
                </a:solidFill>
                <a:effectLst/>
                <a:uLnTx/>
                <a:uFillTx/>
                <a:latin typeface="Calibri" panose="020F0502020204030204"/>
                <a:ea typeface="+mn-ea"/>
                <a:cs typeface="Arial" charset="0"/>
              </a:rPr>
              <a:t>sont</a:t>
            </a:r>
            <a:r>
              <a:rPr kumimoji="0" lang="nl-BE" sz="1200" b="0" i="1" u="none" strike="noStrike" kern="1200" cap="none" spc="0" normalizeH="0" baseline="0" noProof="0" dirty="0">
                <a:ln>
                  <a:noFill/>
                </a:ln>
                <a:solidFill>
                  <a:srgbClr val="213A53"/>
                </a:solidFill>
                <a:effectLst/>
                <a:uLnTx/>
                <a:uFillTx/>
                <a:latin typeface="Calibri" panose="020F0502020204030204"/>
                <a:ea typeface="+mn-ea"/>
                <a:cs typeface="Arial" charset="0"/>
              </a:rPr>
              <a:t> à </a:t>
            </a:r>
            <a:r>
              <a:rPr kumimoji="0" lang="nl-BE" sz="1200" b="0" i="1" u="none" strike="noStrike" kern="1200" cap="none" spc="0" normalizeH="0" baseline="0" noProof="0" dirty="0" err="1">
                <a:ln>
                  <a:noFill/>
                </a:ln>
                <a:solidFill>
                  <a:srgbClr val="213A53"/>
                </a:solidFill>
                <a:effectLst/>
                <a:uLnTx/>
                <a:uFillTx/>
                <a:latin typeface="Calibri" panose="020F0502020204030204"/>
                <a:ea typeface="+mn-ea"/>
                <a:cs typeface="Arial" charset="0"/>
              </a:rPr>
              <a:t>communiquer</a:t>
            </a:r>
            <a:r>
              <a:rPr kumimoji="0" lang="nl-BE" sz="1200" b="0" i="1" u="none" strike="noStrike" kern="1200" cap="none" spc="0" normalizeH="0" baseline="0" noProof="0" dirty="0">
                <a:ln>
                  <a:noFill/>
                </a:ln>
                <a:solidFill>
                  <a:srgbClr val="213A53"/>
                </a:solidFill>
                <a:effectLst/>
                <a:uLnTx/>
                <a:uFillTx/>
                <a:latin typeface="Calibri" panose="020F0502020204030204"/>
                <a:ea typeface="+mn-ea"/>
                <a:cs typeface="Arial" charset="0"/>
              </a:rPr>
              <a:t> par </a:t>
            </a:r>
            <a:r>
              <a:rPr kumimoji="0" lang="nl-BE" sz="1200" b="0" i="1" u="none" strike="noStrike" kern="1200" cap="none" spc="0" normalizeH="0" baseline="0" noProof="0" dirty="0" err="1">
                <a:ln>
                  <a:noFill/>
                </a:ln>
                <a:solidFill>
                  <a:srgbClr val="213A53"/>
                </a:solidFill>
                <a:effectLst/>
                <a:uLnTx/>
                <a:uFillTx/>
                <a:latin typeface="Calibri" panose="020F0502020204030204"/>
                <a:ea typeface="+mn-ea"/>
                <a:cs typeface="Arial" charset="0"/>
              </a:rPr>
              <a:t>l’entrepreneur</a:t>
            </a:r>
            <a:r>
              <a:rPr kumimoji="0" lang="nl-BE" sz="1200" b="0" i="1" u="none" strike="noStrike" kern="1200" cap="none" spc="0" normalizeH="0" baseline="0" noProof="0" dirty="0">
                <a:ln>
                  <a:noFill/>
                </a:ln>
                <a:solidFill>
                  <a:srgbClr val="213A53"/>
                </a:solidFill>
                <a:effectLst/>
                <a:uLnTx/>
                <a:uFillTx/>
                <a:latin typeface="Calibri" panose="020F0502020204030204"/>
                <a:ea typeface="+mn-ea"/>
                <a:cs typeface="Arial" charset="0"/>
              </a:rPr>
              <a:t>, </a:t>
            </a:r>
            <a:r>
              <a:rPr kumimoji="0" lang="nl-BE" sz="1200" b="0" i="1" u="none" strike="noStrike" kern="1200" cap="none" spc="0" normalizeH="0" baseline="0" noProof="0" dirty="0" err="1">
                <a:ln>
                  <a:noFill/>
                </a:ln>
                <a:solidFill>
                  <a:srgbClr val="213A53"/>
                </a:solidFill>
                <a:effectLst/>
                <a:uLnTx/>
                <a:uFillTx/>
                <a:latin typeface="Calibri" panose="020F0502020204030204"/>
                <a:ea typeface="+mn-ea"/>
                <a:cs typeface="Arial" charset="0"/>
              </a:rPr>
              <a:t>sur</a:t>
            </a:r>
            <a:r>
              <a:rPr kumimoji="0" lang="nl-BE" sz="1200" b="0" i="1" u="none" strike="noStrike" kern="1200" cap="none" spc="0" normalizeH="0" baseline="0" noProof="0" dirty="0">
                <a:ln>
                  <a:noFill/>
                </a:ln>
                <a:solidFill>
                  <a:srgbClr val="213A53"/>
                </a:solidFill>
                <a:effectLst/>
                <a:uLnTx/>
                <a:uFillTx/>
                <a:latin typeface="Calibri" panose="020F0502020204030204"/>
                <a:ea typeface="+mn-ea"/>
                <a:cs typeface="Arial" charset="0"/>
              </a:rPr>
              <a:t> base de </a:t>
            </a:r>
            <a:r>
              <a:rPr kumimoji="0" lang="nl-BE" sz="1200" b="0" i="1" u="none" strike="noStrike" kern="1200" cap="none" spc="0" normalizeH="0" baseline="0" noProof="0" dirty="0" err="1">
                <a:ln>
                  <a:noFill/>
                </a:ln>
                <a:solidFill>
                  <a:srgbClr val="213A53"/>
                </a:solidFill>
                <a:effectLst/>
                <a:uLnTx/>
                <a:uFillTx/>
                <a:latin typeface="Calibri" panose="020F0502020204030204"/>
                <a:ea typeface="+mn-ea"/>
                <a:cs typeface="Arial" charset="0"/>
              </a:rPr>
              <a:t>plans</a:t>
            </a:r>
            <a:r>
              <a:rPr kumimoji="0" lang="nl-BE" sz="1200" b="0" i="1" u="none" strike="noStrike" kern="1200" cap="none" spc="0" normalizeH="0" baseline="0" noProof="0" dirty="0">
                <a:ln>
                  <a:noFill/>
                </a:ln>
                <a:solidFill>
                  <a:srgbClr val="213A53"/>
                </a:solidFill>
                <a:effectLst/>
                <a:uLnTx/>
                <a:uFillTx/>
                <a:latin typeface="Calibri" panose="020F0502020204030204"/>
                <a:ea typeface="+mn-ea"/>
                <a:cs typeface="Arial" charset="0"/>
              </a:rPr>
              <a:t> </a:t>
            </a:r>
            <a:r>
              <a:rPr kumimoji="0" lang="nl-BE" sz="1200" b="0" i="1" u="none" strike="noStrike" kern="1200" cap="none" spc="0" normalizeH="0" baseline="0" noProof="0" dirty="0" err="1">
                <a:ln>
                  <a:noFill/>
                </a:ln>
                <a:solidFill>
                  <a:srgbClr val="213A53"/>
                </a:solidFill>
                <a:effectLst/>
                <a:uLnTx/>
                <a:uFillTx/>
                <a:latin typeface="Calibri" panose="020F0502020204030204"/>
                <a:ea typeface="+mn-ea"/>
                <a:cs typeface="Arial" charset="0"/>
              </a:rPr>
              <a:t>d’installations</a:t>
            </a:r>
            <a:r>
              <a:rPr kumimoji="0" lang="nl-BE" sz="1200" b="0" i="1" u="none" strike="noStrike" kern="1200" cap="none" spc="0" normalizeH="0" baseline="0" noProof="0" dirty="0">
                <a:ln>
                  <a:noFill/>
                </a:ln>
                <a:solidFill>
                  <a:srgbClr val="213A53"/>
                </a:solidFill>
                <a:effectLst/>
                <a:uLnTx/>
                <a:uFillTx/>
                <a:latin typeface="Calibri" panose="020F0502020204030204"/>
                <a:ea typeface="+mn-ea"/>
                <a:cs typeface="Arial" charset="0"/>
              </a:rPr>
              <a:t>, de </a:t>
            </a:r>
            <a:r>
              <a:rPr kumimoji="0" lang="nl-BE" sz="1200" b="0" i="1" u="none" strike="noStrike" kern="1200" cap="none" spc="0" normalizeH="0" baseline="0" noProof="0" dirty="0" err="1">
                <a:ln>
                  <a:noFill/>
                </a:ln>
                <a:solidFill>
                  <a:srgbClr val="213A53"/>
                </a:solidFill>
                <a:effectLst/>
                <a:uLnTx/>
                <a:uFillTx/>
                <a:latin typeface="Calibri" panose="020F0502020204030204"/>
                <a:ea typeface="+mn-ea"/>
                <a:cs typeface="Arial" charset="0"/>
              </a:rPr>
              <a:t>schémas</a:t>
            </a:r>
            <a:r>
              <a:rPr kumimoji="0" lang="nl-BE" sz="1200" b="0" i="1" u="none" strike="noStrike" kern="1200" cap="none" spc="0" normalizeH="0" baseline="0" noProof="0" dirty="0">
                <a:ln>
                  <a:noFill/>
                </a:ln>
                <a:solidFill>
                  <a:srgbClr val="213A53"/>
                </a:solidFill>
                <a:effectLst/>
                <a:uLnTx/>
                <a:uFillTx/>
                <a:latin typeface="Calibri" panose="020F0502020204030204"/>
                <a:ea typeface="+mn-ea"/>
                <a:cs typeface="Arial" charset="0"/>
              </a:rPr>
              <a:t> </a:t>
            </a:r>
            <a:r>
              <a:rPr kumimoji="0" lang="nl-BE" sz="1200" b="0" i="1" u="none" strike="noStrike" kern="1200" cap="none" spc="0" normalizeH="0" baseline="0" noProof="0" dirty="0" err="1">
                <a:ln>
                  <a:noFill/>
                </a:ln>
                <a:solidFill>
                  <a:srgbClr val="213A53"/>
                </a:solidFill>
                <a:effectLst/>
                <a:uLnTx/>
                <a:uFillTx/>
                <a:latin typeface="Calibri" panose="020F0502020204030204"/>
                <a:ea typeface="+mn-ea"/>
                <a:cs typeface="Arial" charset="0"/>
              </a:rPr>
              <a:t>établis</a:t>
            </a:r>
            <a:r>
              <a:rPr kumimoji="0" lang="nl-BE" sz="1200" b="0" i="1" u="none" strike="noStrike" kern="1200" cap="none" spc="0" normalizeH="0" baseline="0" noProof="0" dirty="0">
                <a:ln>
                  <a:noFill/>
                </a:ln>
                <a:solidFill>
                  <a:srgbClr val="213A53"/>
                </a:solidFill>
                <a:effectLst/>
                <a:uLnTx/>
                <a:uFillTx/>
                <a:latin typeface="Calibri" panose="020F0502020204030204"/>
                <a:ea typeface="+mn-ea"/>
                <a:cs typeface="Arial" charset="0"/>
              </a:rPr>
              <a:t> </a:t>
            </a:r>
            <a:r>
              <a:rPr kumimoji="0" lang="nl-BE" sz="1200" b="0" i="1" u="none" strike="noStrike" kern="1200" cap="none" spc="0" normalizeH="0" baseline="0" noProof="0" dirty="0" err="1">
                <a:ln>
                  <a:noFill/>
                </a:ln>
                <a:solidFill>
                  <a:srgbClr val="213A53"/>
                </a:solidFill>
                <a:effectLst/>
                <a:uLnTx/>
                <a:uFillTx/>
                <a:latin typeface="Calibri" panose="020F0502020204030204"/>
                <a:ea typeface="+mn-ea"/>
                <a:cs typeface="Arial" charset="0"/>
              </a:rPr>
              <a:t>lors</a:t>
            </a:r>
            <a:r>
              <a:rPr kumimoji="0" lang="nl-BE" sz="1200" b="0" i="1" u="none" strike="noStrike" kern="1200" cap="none" spc="0" normalizeH="0" baseline="0" noProof="0" dirty="0">
                <a:ln>
                  <a:noFill/>
                </a:ln>
                <a:solidFill>
                  <a:srgbClr val="213A53"/>
                </a:solidFill>
                <a:effectLst/>
                <a:uLnTx/>
                <a:uFillTx/>
                <a:latin typeface="Calibri" panose="020F0502020204030204"/>
                <a:ea typeface="+mn-ea"/>
                <a:cs typeface="Arial" charset="0"/>
              </a:rPr>
              <a:t> de la </a:t>
            </a:r>
            <a:r>
              <a:rPr kumimoji="0" lang="nl-BE" sz="1200" b="0" i="1" u="none" strike="noStrike" kern="1200" cap="none" spc="0" normalizeH="0" baseline="0" noProof="0" dirty="0" err="1">
                <a:ln>
                  <a:noFill/>
                </a:ln>
                <a:solidFill>
                  <a:srgbClr val="213A53"/>
                </a:solidFill>
                <a:effectLst/>
                <a:uLnTx/>
                <a:uFillTx/>
                <a:latin typeface="Calibri" panose="020F0502020204030204"/>
                <a:ea typeface="+mn-ea"/>
                <a:cs typeface="Arial" charset="0"/>
              </a:rPr>
              <a:t>préparation</a:t>
            </a:r>
            <a:r>
              <a:rPr kumimoji="0" lang="nl-BE" sz="1200" b="0" i="1" u="none" strike="noStrike" kern="1200" cap="none" spc="0" normalizeH="0" baseline="0" noProof="0" dirty="0">
                <a:ln>
                  <a:noFill/>
                </a:ln>
                <a:solidFill>
                  <a:srgbClr val="213A53"/>
                </a:solidFill>
                <a:effectLst/>
                <a:uLnTx/>
                <a:uFillTx/>
                <a:latin typeface="Calibri" panose="020F0502020204030204"/>
                <a:ea typeface="+mn-ea"/>
                <a:cs typeface="Arial" charset="0"/>
              </a:rPr>
              <a:t> du </a:t>
            </a:r>
            <a:r>
              <a:rPr kumimoji="0" lang="nl-BE" sz="1200" b="0" i="1" u="none" strike="noStrike" kern="1200" cap="none" spc="0" normalizeH="0" baseline="0" noProof="0" dirty="0" err="1">
                <a:ln>
                  <a:noFill/>
                </a:ln>
                <a:solidFill>
                  <a:srgbClr val="213A53"/>
                </a:solidFill>
                <a:effectLst/>
                <a:uLnTx/>
                <a:uFillTx/>
                <a:latin typeface="Calibri" panose="020F0502020204030204"/>
                <a:ea typeface="+mn-ea"/>
                <a:cs typeface="Arial" charset="0"/>
              </a:rPr>
              <a:t>travail</a:t>
            </a:r>
            <a:r>
              <a:rPr kumimoji="0" lang="nl-BE" sz="1200" b="0" i="1" u="none" strike="noStrike" kern="1200" cap="none" spc="0" normalizeH="0" baseline="0" noProof="0" dirty="0">
                <a:ln>
                  <a:noFill/>
                </a:ln>
                <a:solidFill>
                  <a:srgbClr val="213A53"/>
                </a:solidFill>
                <a:effectLst/>
                <a:uLnTx/>
                <a:uFillTx/>
                <a:latin typeface="Calibri" panose="020F0502020204030204"/>
                <a:ea typeface="+mn-ea"/>
                <a:cs typeface="Arial" charset="0"/>
              </a:rPr>
              <a:t>, </a:t>
            </a:r>
            <a:r>
              <a:rPr kumimoji="0" lang="nl-BE" sz="1200" b="0" i="1" u="none" strike="noStrike" kern="1200" cap="none" spc="0" normalizeH="0" baseline="0" noProof="0" dirty="0" err="1">
                <a:ln>
                  <a:noFill/>
                </a:ln>
                <a:solidFill>
                  <a:srgbClr val="213A53"/>
                </a:solidFill>
                <a:effectLst/>
                <a:uLnTx/>
                <a:uFillTx/>
                <a:latin typeface="Calibri" panose="020F0502020204030204"/>
                <a:ea typeface="+mn-ea"/>
                <a:cs typeface="Arial" charset="0"/>
              </a:rPr>
              <a:t>d’un</a:t>
            </a:r>
            <a:r>
              <a:rPr kumimoji="0" lang="nl-BE" sz="1200" b="0" i="1" u="none" strike="noStrike" kern="1200" cap="none" spc="0" normalizeH="0" baseline="0" noProof="0" dirty="0">
                <a:ln>
                  <a:noFill/>
                </a:ln>
                <a:solidFill>
                  <a:srgbClr val="213A53"/>
                </a:solidFill>
                <a:effectLst/>
                <a:uLnTx/>
                <a:uFillTx/>
                <a:latin typeface="Calibri" panose="020F0502020204030204"/>
                <a:ea typeface="+mn-ea"/>
                <a:cs typeface="Arial" charset="0"/>
              </a:rPr>
              <a:t> bulletin de </a:t>
            </a:r>
            <a:r>
              <a:rPr kumimoji="0" lang="nl-BE" sz="1200" b="0" i="1" u="none" strike="noStrike" kern="1200" cap="none" spc="0" normalizeH="0" baseline="0" noProof="0" dirty="0" err="1">
                <a:ln>
                  <a:noFill/>
                </a:ln>
                <a:solidFill>
                  <a:srgbClr val="213A53"/>
                </a:solidFill>
                <a:effectLst/>
                <a:uLnTx/>
                <a:uFillTx/>
                <a:latin typeface="Calibri" panose="020F0502020204030204"/>
                <a:ea typeface="+mn-ea"/>
                <a:cs typeface="Arial" charset="0"/>
              </a:rPr>
              <a:t>travaux</a:t>
            </a:r>
            <a:r>
              <a:rPr kumimoji="0" lang="nl-BE" sz="1200" b="0" i="1" u="none" strike="noStrike" kern="1200" cap="none" spc="0" normalizeH="0" baseline="0" noProof="0" dirty="0">
                <a:ln>
                  <a:noFill/>
                </a:ln>
                <a:solidFill>
                  <a:srgbClr val="213A53"/>
                </a:solidFill>
                <a:effectLst/>
                <a:uLnTx/>
                <a:uFillTx/>
                <a:latin typeface="Calibri" panose="020F0502020204030204"/>
                <a:ea typeface="+mn-ea"/>
                <a:cs typeface="Arial" charset="0"/>
              </a:rPr>
              <a:t> </a:t>
            </a:r>
            <a:r>
              <a:rPr kumimoji="0" lang="nl-BE" sz="1200" b="0" i="1" u="none" strike="noStrike" kern="1200" cap="none" spc="0" normalizeH="0" baseline="0" noProof="0" dirty="0" err="1">
                <a:ln>
                  <a:noFill/>
                </a:ln>
                <a:solidFill>
                  <a:srgbClr val="213A53"/>
                </a:solidFill>
                <a:effectLst/>
                <a:uLnTx/>
                <a:uFillTx/>
                <a:latin typeface="Calibri" panose="020F0502020204030204"/>
                <a:ea typeface="+mn-ea"/>
                <a:cs typeface="Arial" charset="0"/>
              </a:rPr>
              <a:t>édité</a:t>
            </a:r>
            <a:r>
              <a:rPr kumimoji="0" lang="nl-BE" sz="1200" b="0" i="1" u="none" strike="noStrike" kern="1200" cap="none" spc="0" normalizeH="0" baseline="0" noProof="0" dirty="0">
                <a:ln>
                  <a:noFill/>
                </a:ln>
                <a:solidFill>
                  <a:srgbClr val="213A53"/>
                </a:solidFill>
                <a:effectLst/>
                <a:uLnTx/>
                <a:uFillTx/>
                <a:latin typeface="Calibri" panose="020F0502020204030204"/>
                <a:ea typeface="+mn-ea"/>
                <a:cs typeface="Arial" charset="0"/>
              </a:rPr>
              <a:t> par Infrabel (BNX) </a:t>
            </a:r>
            <a:r>
              <a:rPr kumimoji="0" lang="nl-BE" sz="1200" b="0" i="1" u="none" strike="noStrike" kern="1200" cap="none" spc="0" normalizeH="0" baseline="0" noProof="0" dirty="0" err="1">
                <a:ln>
                  <a:noFill/>
                </a:ln>
                <a:solidFill>
                  <a:srgbClr val="213A53"/>
                </a:solidFill>
                <a:effectLst/>
                <a:uLnTx/>
                <a:uFillTx/>
                <a:latin typeface="Calibri" panose="020F0502020204030204"/>
                <a:ea typeface="+mn-ea"/>
                <a:cs typeface="Arial" charset="0"/>
              </a:rPr>
              <a:t>ou</a:t>
            </a:r>
            <a:r>
              <a:rPr kumimoji="0" lang="nl-BE" sz="1200" b="0" i="1" u="none" strike="noStrike" kern="1200" cap="none" spc="0" normalizeH="0" baseline="0" noProof="0" dirty="0">
                <a:ln>
                  <a:noFill/>
                </a:ln>
                <a:solidFill>
                  <a:srgbClr val="213A53"/>
                </a:solidFill>
                <a:effectLst/>
                <a:uLnTx/>
                <a:uFillTx/>
                <a:latin typeface="Calibri" panose="020F0502020204030204"/>
                <a:ea typeface="+mn-ea"/>
                <a:cs typeface="Arial" charset="0"/>
              </a:rPr>
              <a:t> </a:t>
            </a:r>
            <a:r>
              <a:rPr kumimoji="0" lang="nl-BE" sz="1200" b="0" i="1" u="none" strike="noStrike" kern="1200" cap="none" spc="0" normalizeH="0" baseline="0" noProof="0" dirty="0" err="1">
                <a:ln>
                  <a:noFill/>
                </a:ln>
                <a:solidFill>
                  <a:srgbClr val="213A53"/>
                </a:solidFill>
                <a:effectLst/>
                <a:uLnTx/>
                <a:uFillTx/>
                <a:latin typeface="Calibri" panose="020F0502020204030204"/>
                <a:ea typeface="+mn-ea"/>
                <a:cs typeface="Arial" charset="0"/>
              </a:rPr>
              <a:t>tout</a:t>
            </a:r>
            <a:r>
              <a:rPr kumimoji="0" lang="nl-BE" sz="1200" b="0" i="1" u="none" strike="noStrike" kern="1200" cap="none" spc="0" normalizeH="0" baseline="0" noProof="0" dirty="0">
                <a:ln>
                  <a:noFill/>
                </a:ln>
                <a:solidFill>
                  <a:srgbClr val="213A53"/>
                </a:solidFill>
                <a:effectLst/>
                <a:uLnTx/>
                <a:uFillTx/>
                <a:latin typeface="Calibri" panose="020F0502020204030204"/>
                <a:ea typeface="+mn-ea"/>
                <a:cs typeface="Arial" charset="0"/>
              </a:rPr>
              <a:t> </a:t>
            </a:r>
            <a:r>
              <a:rPr kumimoji="0" lang="nl-BE" sz="1200" b="0" i="1" u="none" strike="noStrike" kern="1200" cap="none" spc="0" normalizeH="0" baseline="0" noProof="0" dirty="0" err="1">
                <a:ln>
                  <a:noFill/>
                </a:ln>
                <a:solidFill>
                  <a:srgbClr val="213A53"/>
                </a:solidFill>
                <a:effectLst/>
                <a:uLnTx/>
                <a:uFillTx/>
                <a:latin typeface="Calibri" panose="020F0502020204030204"/>
                <a:ea typeface="+mn-ea"/>
                <a:cs typeface="Arial" charset="0"/>
              </a:rPr>
              <a:t>autre</a:t>
            </a:r>
            <a:r>
              <a:rPr kumimoji="0" lang="nl-BE" sz="1200" b="0" i="1" u="none" strike="noStrike" kern="1200" cap="none" spc="0" normalizeH="0" baseline="0" noProof="0" dirty="0">
                <a:ln>
                  <a:noFill/>
                </a:ln>
                <a:solidFill>
                  <a:srgbClr val="213A53"/>
                </a:solidFill>
                <a:effectLst/>
                <a:uLnTx/>
                <a:uFillTx/>
                <a:latin typeface="Calibri" panose="020F0502020204030204"/>
                <a:ea typeface="+mn-ea"/>
                <a:cs typeface="Arial" charset="0"/>
              </a:rPr>
              <a:t> document </a:t>
            </a:r>
            <a:r>
              <a:rPr kumimoji="0" lang="nl-BE" sz="1200" b="0" i="1" u="none" strike="noStrike" kern="1200" cap="none" spc="0" normalizeH="0" baseline="0" noProof="0" dirty="0" err="1">
                <a:ln>
                  <a:noFill/>
                </a:ln>
                <a:solidFill>
                  <a:srgbClr val="213A53"/>
                </a:solidFill>
                <a:effectLst/>
                <a:uLnTx/>
                <a:uFillTx/>
                <a:latin typeface="Calibri" panose="020F0502020204030204"/>
                <a:ea typeface="+mn-ea"/>
                <a:cs typeface="Arial" charset="0"/>
              </a:rPr>
              <a:t>lié</a:t>
            </a:r>
            <a:r>
              <a:rPr kumimoji="0" lang="nl-BE" sz="1200" b="0" i="1" u="none" strike="noStrike" kern="1200" cap="none" spc="0" normalizeH="0" baseline="0" noProof="0" dirty="0">
                <a:ln>
                  <a:noFill/>
                </a:ln>
                <a:solidFill>
                  <a:srgbClr val="213A53"/>
                </a:solidFill>
                <a:effectLst/>
                <a:uLnTx/>
                <a:uFillTx/>
                <a:latin typeface="Calibri" panose="020F0502020204030204"/>
                <a:ea typeface="+mn-ea"/>
                <a:cs typeface="Arial" charset="0"/>
              </a:rPr>
              <a:t> à </a:t>
            </a:r>
            <a:r>
              <a:rPr kumimoji="0" lang="nl-BE" sz="1200" b="0" i="1" u="none" strike="noStrike" kern="1200" cap="none" spc="0" normalizeH="0" baseline="0" noProof="0" dirty="0" err="1">
                <a:ln>
                  <a:noFill/>
                </a:ln>
                <a:solidFill>
                  <a:srgbClr val="213A53"/>
                </a:solidFill>
                <a:effectLst/>
                <a:uLnTx/>
                <a:uFillTx/>
                <a:latin typeface="Calibri" panose="020F0502020204030204"/>
                <a:ea typeface="+mn-ea"/>
                <a:cs typeface="Arial" charset="0"/>
              </a:rPr>
              <a:t>l’organisation</a:t>
            </a:r>
            <a:r>
              <a:rPr kumimoji="0" lang="nl-BE" sz="1200" b="0" i="1" u="none" strike="noStrike" kern="1200" cap="none" spc="0" normalizeH="0" baseline="0" noProof="0" dirty="0">
                <a:ln>
                  <a:noFill/>
                </a:ln>
                <a:solidFill>
                  <a:srgbClr val="213A53"/>
                </a:solidFill>
                <a:effectLst/>
                <a:uLnTx/>
                <a:uFillTx/>
                <a:latin typeface="Calibri" panose="020F0502020204030204"/>
                <a:ea typeface="+mn-ea"/>
                <a:cs typeface="Arial" charset="0"/>
              </a:rPr>
              <a:t> des </a:t>
            </a:r>
            <a:r>
              <a:rPr kumimoji="0" lang="nl-BE" sz="1200" b="0" i="1" u="none" strike="noStrike" kern="1200" cap="none" spc="0" normalizeH="0" baseline="0" noProof="0" dirty="0" err="1">
                <a:ln>
                  <a:noFill/>
                </a:ln>
                <a:solidFill>
                  <a:srgbClr val="213A53"/>
                </a:solidFill>
                <a:effectLst/>
                <a:uLnTx/>
                <a:uFillTx/>
                <a:latin typeface="Calibri" panose="020F0502020204030204"/>
                <a:ea typeface="+mn-ea"/>
                <a:cs typeface="Arial" charset="0"/>
              </a:rPr>
              <a:t>travaux</a:t>
            </a:r>
            <a:r>
              <a:rPr kumimoji="0" lang="nl-BE" sz="1200" b="0" i="1" u="none" strike="noStrike" kern="1200" cap="none" spc="0" normalizeH="0" baseline="0" noProof="0" dirty="0">
                <a:ln>
                  <a:noFill/>
                </a:ln>
                <a:solidFill>
                  <a:srgbClr val="213A53"/>
                </a:solidFill>
                <a:effectLst/>
                <a:uLnTx/>
                <a:uFillTx/>
                <a:latin typeface="Calibri" panose="020F0502020204030204"/>
                <a:ea typeface="+mn-ea"/>
                <a:cs typeface="Arial" charset="0"/>
              </a:rPr>
              <a:t>.</a:t>
            </a:r>
          </a:p>
        </p:txBody>
      </p:sp>
      <p:sp>
        <p:nvSpPr>
          <p:cNvPr id="3" name="Rectangle 2"/>
          <p:cNvSpPr/>
          <p:nvPr/>
        </p:nvSpPr>
        <p:spPr>
          <a:xfrm>
            <a:off x="1704513" y="5596613"/>
            <a:ext cx="8899585" cy="307777"/>
          </a:xfrm>
          <a:prstGeom prst="rect">
            <a:avLst/>
          </a:prstGeom>
        </p:spPr>
        <p:txBody>
          <a:bodyPr wrap="square">
            <a:spAutoFit/>
          </a:bodyPr>
          <a:lstStyle/>
          <a:p>
            <a:pPr marL="0" marR="0" lvl="0" indent="0" algn="just" defTabSz="914400" rtl="0" eaLnBrk="1" fontAlgn="base" latinLnBrk="0" hangingPunct="1">
              <a:lnSpc>
                <a:spcPct val="100000"/>
              </a:lnSpc>
              <a:spcBef>
                <a:spcPct val="0"/>
              </a:spcBef>
              <a:spcAft>
                <a:spcPts val="0"/>
              </a:spcAft>
              <a:buClrTx/>
              <a:buSzTx/>
              <a:buFontTx/>
              <a:buNone/>
              <a:tabLst/>
              <a:defRPr/>
            </a:pPr>
            <a:r>
              <a:rPr kumimoji="0" lang="fr-FR" sz="1400" b="1" i="0" u="none" strike="noStrike" kern="1200" cap="none" spc="0" normalizeH="0" baseline="0" noProof="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Aucune activité et aucun empiètement dans la voie (personnel et/ou matériel) n’est autorisé à ce moment.</a:t>
            </a:r>
            <a:r>
              <a:rPr kumimoji="0" lang="fr-FR" sz="1400" b="1"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fr-BE" sz="1400" b="1"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5" name="Image 4">
            <a:extLst>
              <a:ext uri="{FF2B5EF4-FFF2-40B4-BE49-F238E27FC236}">
                <a16:creationId xmlns:a16="http://schemas.microsoft.com/office/drawing/2014/main" id="{A47B8244-3EA7-4082-8000-A1E909DBA8A2}"/>
              </a:ext>
            </a:extLst>
          </p:cNvPr>
          <p:cNvPicPr>
            <a:picLocks noChangeAspect="1"/>
          </p:cNvPicPr>
          <p:nvPr/>
        </p:nvPicPr>
        <p:blipFill>
          <a:blip r:embed="rId5"/>
          <a:stretch>
            <a:fillRect/>
          </a:stretch>
        </p:blipFill>
        <p:spPr>
          <a:xfrm>
            <a:off x="9673618" y="4095971"/>
            <a:ext cx="894842" cy="1313704"/>
          </a:xfrm>
          <a:prstGeom prst="rect">
            <a:avLst/>
          </a:prstGeom>
        </p:spPr>
      </p:pic>
      <p:sp>
        <p:nvSpPr>
          <p:cNvPr id="27" name="Espace réservé du texte 2">
            <a:extLst>
              <a:ext uri="{FF2B5EF4-FFF2-40B4-BE49-F238E27FC236}">
                <a16:creationId xmlns:a16="http://schemas.microsoft.com/office/drawing/2014/main" id="{00800DFF-B7B5-4CD7-9E95-B61BFCCC701E}"/>
              </a:ext>
            </a:extLst>
          </p:cNvPr>
          <p:cNvSpPr txBox="1">
            <a:spLocks/>
          </p:cNvSpPr>
          <p:nvPr/>
        </p:nvSpPr>
        <p:spPr>
          <a:xfrm>
            <a:off x="9015664" y="306924"/>
            <a:ext cx="3047530" cy="360363"/>
          </a:xfrm>
          <a:prstGeom prst="rect">
            <a:avLst/>
          </a:prstGeom>
        </p:spPr>
        <p:txBody>
          <a:bodyPr/>
          <a:lstStyle>
            <a:lvl1pPr marL="0" indent="0" algn="r" defTabSz="685800" rtl="0" eaLnBrk="1" latinLnBrk="0" hangingPunct="1">
              <a:lnSpc>
                <a:spcPct val="90000"/>
              </a:lnSpc>
              <a:spcBef>
                <a:spcPts val="750"/>
              </a:spcBef>
              <a:buFont typeface="Arial" panose="020B0604020202020204" pitchFamily="34" charset="0"/>
              <a:buNone/>
              <a:defRPr sz="1200" kern="1200" baseline="0">
                <a:solidFill>
                  <a:schemeClr val="accent2"/>
                </a:solidFill>
                <a:latin typeface="Calibri" panose="020F0502020204030204" pitchFamily="34" charset="0"/>
                <a:ea typeface="+mn-ea"/>
                <a:cs typeface="Calibri" panose="020F050202020403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fr-FR" dirty="0"/>
              <a:t>2. WIT 1012 – Application procédure</a:t>
            </a:r>
          </a:p>
        </p:txBody>
      </p:sp>
    </p:spTree>
    <p:extLst>
      <p:ext uri="{BB962C8B-B14F-4D97-AF65-F5344CB8AC3E}">
        <p14:creationId xmlns:p14="http://schemas.microsoft.com/office/powerpoint/2010/main" val="70234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dissolve">
                                      <p:cBhvr>
                                        <p:cTn id="7" dur="500"/>
                                        <p:tgtEl>
                                          <p:spTgt spid="1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dissolve">
                                      <p:cBhvr>
                                        <p:cTn id="10" dur="500"/>
                                        <p:tgtEl>
                                          <p:spTgt spid="19"/>
                                        </p:tgtEl>
                                      </p:cBhvr>
                                    </p:animEffect>
                                  </p:childTnLst>
                                </p:cTn>
                              </p:par>
                              <p:par>
                                <p:cTn id="11" presetID="9"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dissolve">
                                      <p:cBhvr>
                                        <p:cTn id="13" dur="500"/>
                                        <p:tgtEl>
                                          <p:spTgt spid="21"/>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dissolve">
                                      <p:cBhvr>
                                        <p:cTn id="18" dur="500"/>
                                        <p:tgtEl>
                                          <p:spTgt spid="22"/>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dissolve">
                                      <p:cBhvr>
                                        <p:cTn id="21" dur="500"/>
                                        <p:tgtEl>
                                          <p:spTgt spid="23"/>
                                        </p:tgtEl>
                                      </p:cBhvr>
                                    </p:animEffect>
                                  </p:childTnLst>
                                </p:cTn>
                              </p:par>
                              <p:par>
                                <p:cTn id="22" presetID="9" presetClass="entr" presetSubtype="0"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dissolve">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dissolve">
                                      <p:cBhvr>
                                        <p:cTn id="29" dur="500"/>
                                        <p:tgtEl>
                                          <p:spTgt spid="3"/>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dissolve">
                                      <p:cBhvr>
                                        <p:cTn id="3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9" grpId="0"/>
      <p:bldP spid="22" grpId="0" animBg="1"/>
      <p:bldP spid="23" grpId="0" animBg="1"/>
      <p:bldP spid="2"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70B80B4-B953-6547-A044-6E303DFD4AF3}" type="slidenum">
              <a:rPr kumimoji="0" lang="nl-BE" sz="975" b="0" i="0" u="none" strike="noStrike" kern="1200" cap="none" spc="0" normalizeH="0" baseline="0" noProof="0" smtClean="0">
                <a:ln>
                  <a:noFill/>
                </a:ln>
                <a:solidFill>
                  <a:srgbClr val="213A53"/>
                </a:solidFill>
                <a:effectLst/>
                <a:uLnTx/>
                <a:uFillTx/>
                <a:latin typeface="Calibri Light" panose="020F0302020204030204" pitchFamily="34" charset="0"/>
                <a:ea typeface="+mn-ea"/>
                <a:cs typeface="Calibri Light" panose="020F030202020403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12</a:t>
            </a:fld>
            <a:endParaRPr kumimoji="0" lang="nl-BE" sz="975" b="0" i="0" u="none" strike="noStrike" kern="1200" cap="none" spc="0" normalizeH="0" baseline="0" noProof="0">
              <a:ln>
                <a:noFill/>
              </a:ln>
              <a:solidFill>
                <a:srgbClr val="213A53"/>
              </a:solidFill>
              <a:effectLst/>
              <a:uLnTx/>
              <a:uFillTx/>
              <a:latin typeface="Calibri Light" panose="020F0302020204030204" pitchFamily="34" charset="0"/>
              <a:ea typeface="+mn-ea"/>
              <a:cs typeface="Calibri Light" panose="020F0302020204030204" pitchFamily="34" charset="0"/>
            </a:endParaRPr>
          </a:p>
        </p:txBody>
      </p:sp>
      <p:sp>
        <p:nvSpPr>
          <p:cNvPr id="4" name="Espace réservé du texte 3"/>
          <p:cNvSpPr>
            <a:spLocks noGrp="1"/>
          </p:cNvSpPr>
          <p:nvPr>
            <p:ph type="body" sz="quarter" idx="20"/>
          </p:nvPr>
        </p:nvSpPr>
        <p:spPr>
          <a:xfrm>
            <a:off x="389688" y="1763122"/>
            <a:ext cx="10967067" cy="1691852"/>
          </a:xfrm>
        </p:spPr>
        <p:txBody>
          <a:bodyPr/>
          <a:lstStyle/>
          <a:p>
            <a:endParaRPr lang="fr-BE" sz="1400">
              <a:solidFill>
                <a:schemeClr val="accent2"/>
              </a:solidFill>
            </a:endParaRPr>
          </a:p>
          <a:p>
            <a:pPr marL="342900" indent="-342900">
              <a:buAutoNum type="alphaLcParenR"/>
            </a:pPr>
            <a:r>
              <a:rPr lang="fr-BE" sz="1400">
                <a:solidFill>
                  <a:schemeClr val="accent2"/>
                </a:solidFill>
              </a:rPr>
              <a:t>L’entrepreneur ou son délégué, peuvent choisir comme éléments de délimitation de la zone de travail, soit un appareil de voie, soit un signal fixe, soit une cumulée (point kilométrique).</a:t>
            </a:r>
          </a:p>
          <a:p>
            <a:pPr marL="342900" indent="-342900">
              <a:buAutoNum type="alphaLcParenR"/>
            </a:pPr>
            <a:endParaRPr lang="fr-BE" sz="1400">
              <a:solidFill>
                <a:schemeClr val="accent2"/>
              </a:solidFill>
            </a:endParaRPr>
          </a:p>
          <a:p>
            <a:r>
              <a:rPr lang="fr-BE" sz="1400">
                <a:solidFill>
                  <a:schemeClr val="accent2"/>
                </a:solidFill>
              </a:rPr>
              <a:t>Dans l’exemple suivant, l’entrepreneur doit travailler au niveau de la voie III en gare de ANS, il pourra introduire sa demande de travail en utilisant comme délimitations de la zone de travail sollicitée : </a:t>
            </a:r>
          </a:p>
          <a:p>
            <a:pPr marL="285750" indent="-285750">
              <a:buClr>
                <a:schemeClr val="bg2"/>
              </a:buClr>
              <a:buFont typeface="Arial" panose="020B0604020202020204" pitchFamily="34" charset="0"/>
              <a:buChar char="•"/>
            </a:pPr>
            <a:r>
              <a:rPr lang="fr-BE" sz="1400" b="1">
                <a:solidFill>
                  <a:schemeClr val="accent2"/>
                </a:solidFill>
              </a:rPr>
              <a:t>Soit</a:t>
            </a:r>
            <a:r>
              <a:rPr lang="fr-BE" sz="1400">
                <a:solidFill>
                  <a:schemeClr val="accent2"/>
                </a:solidFill>
              </a:rPr>
              <a:t> des cumulées (points kilométriques) : à savoir entre</a:t>
            </a:r>
            <a:r>
              <a:rPr lang="fr-BE" sz="1400"/>
              <a:t> </a:t>
            </a:r>
            <a:r>
              <a:rPr lang="fr-BE" sz="1400" err="1">
                <a:solidFill>
                  <a:schemeClr val="accent1"/>
                </a:solidFill>
              </a:rPr>
              <a:t>p.k</a:t>
            </a:r>
            <a:r>
              <a:rPr lang="fr-BE" sz="1400">
                <a:solidFill>
                  <a:schemeClr val="accent1"/>
                </a:solidFill>
              </a:rPr>
              <a:t>. 41.250 et </a:t>
            </a:r>
            <a:r>
              <a:rPr lang="fr-BE" sz="1400" err="1">
                <a:solidFill>
                  <a:schemeClr val="accent1"/>
                </a:solidFill>
              </a:rPr>
              <a:t>p.k</a:t>
            </a:r>
            <a:r>
              <a:rPr lang="fr-BE" sz="1400">
                <a:solidFill>
                  <a:schemeClr val="accent1"/>
                </a:solidFill>
              </a:rPr>
              <a:t>. 41.550 </a:t>
            </a:r>
          </a:p>
          <a:p>
            <a:pPr marL="285750" indent="-285750">
              <a:buClr>
                <a:schemeClr val="bg2"/>
              </a:buClr>
              <a:buFont typeface="Arial" panose="020B0604020202020204" pitchFamily="34" charset="0"/>
              <a:buChar char="•"/>
            </a:pPr>
            <a:r>
              <a:rPr lang="fr-BE" sz="1400" b="1">
                <a:solidFill>
                  <a:schemeClr val="accent2"/>
                </a:solidFill>
              </a:rPr>
              <a:t>Soit</a:t>
            </a:r>
            <a:r>
              <a:rPr lang="fr-BE" sz="1400">
                <a:solidFill>
                  <a:schemeClr val="accent2"/>
                </a:solidFill>
              </a:rPr>
              <a:t> des signaux fixes  : à savoir entre </a:t>
            </a:r>
            <a:r>
              <a:rPr lang="fr-BE" sz="1400">
                <a:solidFill>
                  <a:schemeClr val="accent1"/>
                </a:solidFill>
              </a:rPr>
              <a:t>signal SX-D.45 et signal R-D.45</a:t>
            </a:r>
          </a:p>
          <a:p>
            <a:pPr marL="285750" indent="-285750">
              <a:buClr>
                <a:schemeClr val="bg2"/>
              </a:buClr>
              <a:buFont typeface="Arial" panose="020B0604020202020204" pitchFamily="34" charset="0"/>
              <a:buChar char="•"/>
            </a:pPr>
            <a:r>
              <a:rPr lang="fr-BE" sz="1400" b="1">
                <a:solidFill>
                  <a:schemeClr val="accent2"/>
                </a:solidFill>
              </a:rPr>
              <a:t>Soit</a:t>
            </a:r>
            <a:r>
              <a:rPr lang="fr-BE" sz="1400">
                <a:solidFill>
                  <a:schemeClr val="accent2"/>
                </a:solidFill>
              </a:rPr>
              <a:t> des appareils de voie : à savoir entre </a:t>
            </a:r>
            <a:r>
              <a:rPr lang="fr-BE" sz="1400">
                <a:solidFill>
                  <a:schemeClr val="accent1"/>
                </a:solidFill>
              </a:rPr>
              <a:t>aiguillage 03U et aiguillage 05G</a:t>
            </a:r>
          </a:p>
          <a:p>
            <a:pPr marL="285750" indent="-285750">
              <a:buFontTx/>
              <a:buChar char="-"/>
            </a:pPr>
            <a:endParaRPr lang="fr-BE" sz="1400">
              <a:solidFill>
                <a:schemeClr val="accent1"/>
              </a:solidFill>
            </a:endParaRPr>
          </a:p>
          <a:p>
            <a:endParaRPr lang="fr-BE"/>
          </a:p>
          <a:p>
            <a:endParaRPr lang="fr-BE"/>
          </a:p>
          <a:p>
            <a:endParaRPr lang="nl-BE"/>
          </a:p>
        </p:txBody>
      </p:sp>
      <p:sp>
        <p:nvSpPr>
          <p:cNvPr id="5" name="Espace réservé du texte 4"/>
          <p:cNvSpPr>
            <a:spLocks noGrp="1"/>
          </p:cNvSpPr>
          <p:nvPr>
            <p:ph type="body" sz="quarter" idx="17"/>
          </p:nvPr>
        </p:nvSpPr>
        <p:spPr>
          <a:xfrm>
            <a:off x="497897" y="668560"/>
            <a:ext cx="10858859" cy="478554"/>
          </a:xfrm>
        </p:spPr>
        <p:txBody>
          <a:bodyPr/>
          <a:lstStyle/>
          <a:p>
            <a:r>
              <a:rPr lang="fr-BE" dirty="0"/>
              <a:t>2. Application de la procédure</a:t>
            </a:r>
          </a:p>
        </p:txBody>
      </p:sp>
      <p:sp>
        <p:nvSpPr>
          <p:cNvPr id="6" name="Rounded Rectangle 26">
            <a:extLst>
              <a:ext uri="{FF2B5EF4-FFF2-40B4-BE49-F238E27FC236}">
                <a16:creationId xmlns:a16="http://schemas.microsoft.com/office/drawing/2014/main" id="{4A169512-C62A-4CB9-B689-8BD3D8949005}"/>
              </a:ext>
            </a:extLst>
          </p:cNvPr>
          <p:cNvSpPr>
            <a:spLocks noChangeAspect="1"/>
          </p:cNvSpPr>
          <p:nvPr/>
        </p:nvSpPr>
        <p:spPr bwMode="auto">
          <a:xfrm>
            <a:off x="389688" y="1300787"/>
            <a:ext cx="1298396" cy="704850"/>
          </a:xfrm>
          <a:prstGeom prst="roundRect">
            <a:avLst>
              <a:gd name="adj" fmla="val 16667"/>
            </a:avLst>
          </a:prstGeom>
          <a:solidFill>
            <a:schemeClr val="bg1"/>
          </a:solidFill>
          <a:ln w="19050" algn="ctr">
            <a:solidFill>
              <a:srgbClr val="0070C0"/>
            </a:solidFill>
            <a:round/>
            <a:headEnd/>
            <a:tailEnd/>
          </a:ln>
        </p:spPr>
        <p:txBody>
          <a:bodyPr lIns="0" rIns="0" anchor="ctr"/>
          <a:lstStyle>
            <a:lvl1pPr>
              <a:spcAft>
                <a:spcPts val="600"/>
              </a:spcAft>
              <a:defRPr sz="2000">
                <a:solidFill>
                  <a:schemeClr val="tx1"/>
                </a:solidFill>
                <a:latin typeface="Arial" panose="020B0604020202020204" pitchFamily="34" charset="0"/>
                <a:cs typeface="Arial" panose="020B0604020202020204" pitchFamily="34" charset="0"/>
              </a:defRPr>
            </a:lvl1pPr>
            <a:lvl2pPr marL="177800" indent="-177800">
              <a:spcAft>
                <a:spcPts val="600"/>
              </a:spcAft>
              <a:buSzPct val="100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541338" indent="-363538">
              <a:spcAft>
                <a:spcPts val="600"/>
              </a:spcAft>
              <a:buFont typeface="Wingdings" panose="05000000000000000000" pitchFamily="2" charset="2"/>
              <a:buChar char="à"/>
              <a:defRPr sz="2000">
                <a:solidFill>
                  <a:schemeClr val="tx1"/>
                </a:solidFill>
                <a:latin typeface="Arial" panose="020B0604020202020204" pitchFamily="34" charset="0"/>
                <a:cs typeface="Arial" panose="020B0604020202020204" pitchFamily="34" charset="0"/>
              </a:defRPr>
            </a:lvl3pPr>
            <a:lvl4pPr marL="715963" indent="-177800">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895350" indent="-177800">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1352550" indent="-177800" eaLnBrk="0" fontAlgn="base" hangingPunct="0">
              <a:spcBef>
                <a:spcPct val="0"/>
              </a:spcBef>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1809750" indent="-177800" eaLnBrk="0" fontAlgn="base" hangingPunct="0">
              <a:spcBef>
                <a:spcPct val="0"/>
              </a:spcBef>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2266950" indent="-177800" eaLnBrk="0" fontAlgn="base" hangingPunct="0">
              <a:spcBef>
                <a:spcPct val="0"/>
              </a:spcBef>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2724150" indent="-177800" eaLnBrk="0" fontAlgn="base" hangingPunct="0">
              <a:spcBef>
                <a:spcPct val="0"/>
              </a:spcBef>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ts val="300"/>
              </a:spcAft>
              <a:buClrTx/>
              <a:buSzTx/>
              <a:buFontTx/>
              <a:buNone/>
              <a:tabLst/>
              <a:defRPr/>
            </a:pPr>
            <a:r>
              <a:rPr kumimoji="0" lang="fr-BE" altLang="en-US" sz="1200" b="1" i="0" u="none" strike="noStrike" kern="1200" cap="none" spc="0" normalizeH="0" baseline="0" noProof="0">
                <a:ln>
                  <a:noFill/>
                </a:ln>
                <a:solidFill>
                  <a:srgbClr val="0070C0"/>
                </a:solidFill>
                <a:effectLst/>
                <a:uLnTx/>
                <a:uFillTx/>
                <a:latin typeface="Calibri" panose="020F0502020204030204"/>
                <a:ea typeface="+mn-ea"/>
                <a:cs typeface="Arial" panose="020B0604020202020204" pitchFamily="34" charset="0"/>
              </a:rPr>
              <a:t>4. Introduction de la demande de travail</a:t>
            </a:r>
          </a:p>
        </p:txBody>
      </p:sp>
      <p:sp>
        <p:nvSpPr>
          <p:cNvPr id="7" name="ZoneTexte 6"/>
          <p:cNvSpPr txBox="1"/>
          <p:nvPr/>
        </p:nvSpPr>
        <p:spPr>
          <a:xfrm>
            <a:off x="1688084" y="1406652"/>
            <a:ext cx="1615736" cy="30777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BE" sz="1400" b="1" i="0" u="sng" strike="noStrike" kern="1200" cap="none" spc="0" normalizeH="0" baseline="0" noProof="0" err="1">
                <a:ln>
                  <a:noFill/>
                </a:ln>
                <a:solidFill>
                  <a:srgbClr val="025DA4"/>
                </a:solidFill>
                <a:effectLst/>
                <a:uLnTx/>
                <a:uFillTx/>
                <a:latin typeface="Calibri" panose="020F0502020204030204"/>
                <a:ea typeface="+mn-ea"/>
                <a:cs typeface="Arial" charset="0"/>
              </a:rPr>
              <a:t>Compléments</a:t>
            </a:r>
            <a:endParaRPr kumimoji="0" lang="nl-BE" sz="1400" b="1" i="0" u="sng" strike="noStrike" kern="1200" cap="none" spc="0" normalizeH="0" baseline="0" noProof="0">
              <a:ln>
                <a:noFill/>
              </a:ln>
              <a:solidFill>
                <a:srgbClr val="025DA4"/>
              </a:solidFill>
              <a:effectLst/>
              <a:uLnTx/>
              <a:uFillTx/>
              <a:latin typeface="Calibri" panose="020F0502020204030204"/>
              <a:ea typeface="+mn-ea"/>
              <a:cs typeface="Arial" charset="0"/>
            </a:endParaRPr>
          </a:p>
        </p:txBody>
      </p:sp>
      <p:cxnSp>
        <p:nvCxnSpPr>
          <p:cNvPr id="8" name="Straight Connector 19"/>
          <p:cNvCxnSpPr>
            <a:cxnSpLocks noChangeShapeType="1"/>
          </p:cNvCxnSpPr>
          <p:nvPr/>
        </p:nvCxnSpPr>
        <p:spPr bwMode="auto">
          <a:xfrm>
            <a:off x="3601369" y="5122877"/>
            <a:ext cx="5148000" cy="4988"/>
          </a:xfrm>
          <a:prstGeom prst="line">
            <a:avLst/>
          </a:prstGeom>
          <a:noFill/>
          <a:ln w="19050" algn="ctr">
            <a:solidFill>
              <a:schemeClr val="tx1"/>
            </a:solidFill>
            <a:round/>
            <a:headEnd/>
            <a:tailEnd/>
          </a:ln>
        </p:spPr>
      </p:cxnSp>
      <p:cxnSp>
        <p:nvCxnSpPr>
          <p:cNvPr id="9" name="Straight Connector 19"/>
          <p:cNvCxnSpPr>
            <a:cxnSpLocks noChangeShapeType="1"/>
          </p:cNvCxnSpPr>
          <p:nvPr/>
        </p:nvCxnSpPr>
        <p:spPr bwMode="auto">
          <a:xfrm>
            <a:off x="3776257" y="5763393"/>
            <a:ext cx="4384675" cy="3909"/>
          </a:xfrm>
          <a:prstGeom prst="line">
            <a:avLst/>
          </a:prstGeom>
          <a:noFill/>
          <a:ln w="19050" algn="ctr">
            <a:solidFill>
              <a:schemeClr val="tx1"/>
            </a:solidFill>
            <a:round/>
            <a:headEnd/>
            <a:tailEnd/>
          </a:ln>
        </p:spPr>
      </p:cxnSp>
      <p:sp>
        <p:nvSpPr>
          <p:cNvPr id="17" name="TextBox 83"/>
          <p:cNvSpPr txBox="1">
            <a:spLocks noChangeArrowheads="1"/>
          </p:cNvSpPr>
          <p:nvPr/>
        </p:nvSpPr>
        <p:spPr bwMode="auto">
          <a:xfrm>
            <a:off x="8103019" y="4666022"/>
            <a:ext cx="791469" cy="276999"/>
          </a:xfrm>
          <a:prstGeom prst="rect">
            <a:avLst/>
          </a:prstGeom>
          <a:no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BE" sz="1200" b="1" i="0" u="none" strike="noStrike" kern="1200" cap="none" spc="0" normalizeH="0" baseline="0" noProof="0">
                <a:ln>
                  <a:noFill/>
                </a:ln>
                <a:solidFill>
                  <a:prstClr val="black"/>
                </a:solidFill>
                <a:effectLst/>
                <a:uLnTx/>
                <a:uFillTx/>
                <a:latin typeface="Arial" charset="0"/>
                <a:ea typeface="+mn-ea"/>
                <a:cs typeface="Arial" charset="0"/>
              </a:rPr>
              <a:t>R-D.45</a:t>
            </a:r>
          </a:p>
        </p:txBody>
      </p:sp>
      <p:grpSp>
        <p:nvGrpSpPr>
          <p:cNvPr id="18" name="Group 373"/>
          <p:cNvGrpSpPr/>
          <p:nvPr/>
        </p:nvGrpSpPr>
        <p:grpSpPr>
          <a:xfrm flipH="1" flipV="1">
            <a:off x="8103019" y="5679760"/>
            <a:ext cx="439737" cy="288925"/>
            <a:chOff x="1036638" y="4149725"/>
            <a:chExt cx="439737" cy="288925"/>
          </a:xfrm>
        </p:grpSpPr>
        <p:grpSp>
          <p:nvGrpSpPr>
            <p:cNvPr id="19" name="Group 99"/>
            <p:cNvGrpSpPr>
              <a:grpSpLocks/>
            </p:cNvGrpSpPr>
            <p:nvPr/>
          </p:nvGrpSpPr>
          <p:grpSpPr bwMode="auto">
            <a:xfrm flipH="1">
              <a:off x="1036638" y="4149725"/>
              <a:ext cx="439737" cy="288925"/>
              <a:chOff x="2262183" y="3861048"/>
              <a:chExt cx="439313" cy="288032"/>
            </a:xfrm>
          </p:grpSpPr>
          <p:grpSp>
            <p:nvGrpSpPr>
              <p:cNvPr id="22" name="Group 278"/>
              <p:cNvGrpSpPr>
                <a:grpSpLocks/>
              </p:cNvGrpSpPr>
              <p:nvPr/>
            </p:nvGrpSpPr>
            <p:grpSpPr bwMode="auto">
              <a:xfrm flipH="1" flipV="1">
                <a:off x="2262183" y="3877764"/>
                <a:ext cx="246617" cy="271316"/>
                <a:chOff x="3106737" y="3862387"/>
                <a:chExt cx="385763" cy="311151"/>
              </a:xfrm>
            </p:grpSpPr>
            <p:sp>
              <p:nvSpPr>
                <p:cNvPr id="24" name="Freeform 499"/>
                <p:cNvSpPr>
                  <a:spLocks/>
                </p:cNvSpPr>
                <p:nvPr/>
              </p:nvSpPr>
              <p:spPr bwMode="auto">
                <a:xfrm>
                  <a:off x="3106737" y="4119563"/>
                  <a:ext cx="307975" cy="1588"/>
                </a:xfrm>
                <a:custGeom>
                  <a:avLst/>
                  <a:gdLst>
                    <a:gd name="T0" fmla="*/ 2147483647 w 186"/>
                    <a:gd name="T1" fmla="*/ 0 h 1"/>
                    <a:gd name="T2" fmla="*/ 0 w 186"/>
                    <a:gd name="T3" fmla="*/ 0 h 1"/>
                    <a:gd name="T4" fmla="*/ 2147483647 w 186"/>
                    <a:gd name="T5" fmla="*/ 0 h 1"/>
                    <a:gd name="T6" fmla="*/ 0 60000 65536"/>
                    <a:gd name="T7" fmla="*/ 0 60000 65536"/>
                    <a:gd name="T8" fmla="*/ 0 60000 65536"/>
                    <a:gd name="T9" fmla="*/ 0 w 186"/>
                    <a:gd name="T10" fmla="*/ 0 h 1"/>
                    <a:gd name="T11" fmla="*/ 186 w 186"/>
                    <a:gd name="T12" fmla="*/ 1 h 1"/>
                  </a:gdLst>
                  <a:ahLst/>
                  <a:cxnLst>
                    <a:cxn ang="T6">
                      <a:pos x="T0" y="T1"/>
                    </a:cxn>
                    <a:cxn ang="T7">
                      <a:pos x="T2" y="T3"/>
                    </a:cxn>
                    <a:cxn ang="T8">
                      <a:pos x="T4" y="T5"/>
                    </a:cxn>
                  </a:cxnLst>
                  <a:rect l="T9" t="T10" r="T11" b="T12"/>
                  <a:pathLst>
                    <a:path w="186" h="1">
                      <a:moveTo>
                        <a:pt x="186" y="0"/>
                      </a:moveTo>
                      <a:lnTo>
                        <a:pt x="0" y="0"/>
                      </a:lnTo>
                      <a:lnTo>
                        <a:pt x="186" y="0"/>
                      </a:lnTo>
                      <a:close/>
                    </a:path>
                  </a:pathLst>
                </a:custGeom>
                <a:solidFill>
                  <a:srgbClr val="FFFFFF"/>
                </a:solidFill>
                <a:ln w="12700">
                  <a:solidFill>
                    <a:schemeClr val="tx1"/>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BE"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25" name="Freeform 500"/>
                <p:cNvSpPr>
                  <a:spLocks/>
                </p:cNvSpPr>
                <p:nvPr/>
              </p:nvSpPr>
              <p:spPr bwMode="auto">
                <a:xfrm>
                  <a:off x="3414713" y="3862387"/>
                  <a:ext cx="1588" cy="257174"/>
                </a:xfrm>
                <a:custGeom>
                  <a:avLst/>
                  <a:gdLst>
                    <a:gd name="T0" fmla="*/ 0 w 1"/>
                    <a:gd name="T1" fmla="*/ 0 h 149"/>
                    <a:gd name="T2" fmla="*/ 0 w 1"/>
                    <a:gd name="T3" fmla="*/ 2147483647 h 149"/>
                    <a:gd name="T4" fmla="*/ 0 w 1"/>
                    <a:gd name="T5" fmla="*/ 0 h 149"/>
                    <a:gd name="T6" fmla="*/ 0 60000 65536"/>
                    <a:gd name="T7" fmla="*/ 0 60000 65536"/>
                    <a:gd name="T8" fmla="*/ 0 60000 65536"/>
                    <a:gd name="T9" fmla="*/ 0 w 1"/>
                    <a:gd name="T10" fmla="*/ 0 h 149"/>
                    <a:gd name="T11" fmla="*/ 1 w 1"/>
                    <a:gd name="T12" fmla="*/ 149 h 149"/>
                  </a:gdLst>
                  <a:ahLst/>
                  <a:cxnLst>
                    <a:cxn ang="T6">
                      <a:pos x="T0" y="T1"/>
                    </a:cxn>
                    <a:cxn ang="T7">
                      <a:pos x="T2" y="T3"/>
                    </a:cxn>
                    <a:cxn ang="T8">
                      <a:pos x="T4" y="T5"/>
                    </a:cxn>
                  </a:cxnLst>
                  <a:rect l="T9" t="T10" r="T11" b="T12"/>
                  <a:pathLst>
                    <a:path w="1" h="149">
                      <a:moveTo>
                        <a:pt x="0" y="0"/>
                      </a:moveTo>
                      <a:lnTo>
                        <a:pt x="0" y="149"/>
                      </a:lnTo>
                      <a:lnTo>
                        <a:pt x="0" y="0"/>
                      </a:lnTo>
                      <a:close/>
                    </a:path>
                  </a:pathLst>
                </a:custGeom>
                <a:solidFill>
                  <a:srgbClr val="FFFFFF"/>
                </a:solidFill>
                <a:ln w="12700">
                  <a:solidFill>
                    <a:schemeClr val="tx1"/>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BE"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26" name="Freeform 501"/>
                <p:cNvSpPr>
                  <a:spLocks/>
                </p:cNvSpPr>
                <p:nvPr/>
              </p:nvSpPr>
              <p:spPr bwMode="auto">
                <a:xfrm>
                  <a:off x="3414712" y="3862388"/>
                  <a:ext cx="77788" cy="1588"/>
                </a:xfrm>
                <a:custGeom>
                  <a:avLst/>
                  <a:gdLst>
                    <a:gd name="T0" fmla="*/ 2147483647 w 47"/>
                    <a:gd name="T1" fmla="*/ 0 h 1"/>
                    <a:gd name="T2" fmla="*/ 0 w 47"/>
                    <a:gd name="T3" fmla="*/ 0 h 1"/>
                    <a:gd name="T4" fmla="*/ 2147483647 w 47"/>
                    <a:gd name="T5" fmla="*/ 0 h 1"/>
                    <a:gd name="T6" fmla="*/ 0 60000 65536"/>
                    <a:gd name="T7" fmla="*/ 0 60000 65536"/>
                    <a:gd name="T8" fmla="*/ 0 60000 65536"/>
                    <a:gd name="T9" fmla="*/ 0 w 47"/>
                    <a:gd name="T10" fmla="*/ 0 h 1"/>
                    <a:gd name="T11" fmla="*/ 47 w 47"/>
                    <a:gd name="T12" fmla="*/ 1 h 1"/>
                  </a:gdLst>
                  <a:ahLst/>
                  <a:cxnLst>
                    <a:cxn ang="T6">
                      <a:pos x="T0" y="T1"/>
                    </a:cxn>
                    <a:cxn ang="T7">
                      <a:pos x="T2" y="T3"/>
                    </a:cxn>
                    <a:cxn ang="T8">
                      <a:pos x="T4" y="T5"/>
                    </a:cxn>
                  </a:cxnLst>
                  <a:rect l="T9" t="T10" r="T11" b="T12"/>
                  <a:pathLst>
                    <a:path w="47" h="1">
                      <a:moveTo>
                        <a:pt x="47" y="0"/>
                      </a:moveTo>
                      <a:lnTo>
                        <a:pt x="0" y="0"/>
                      </a:lnTo>
                      <a:lnTo>
                        <a:pt x="47" y="0"/>
                      </a:lnTo>
                      <a:close/>
                    </a:path>
                  </a:pathLst>
                </a:custGeom>
                <a:solidFill>
                  <a:srgbClr val="FFFFFF"/>
                </a:solidFill>
                <a:ln w="12700">
                  <a:solidFill>
                    <a:schemeClr val="tx1"/>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BE"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27" name="Rectangle 502"/>
                <p:cNvSpPr>
                  <a:spLocks noChangeArrowheads="1"/>
                </p:cNvSpPr>
                <p:nvPr/>
              </p:nvSpPr>
              <p:spPr bwMode="auto">
                <a:xfrm>
                  <a:off x="3300412" y="4119563"/>
                  <a:ext cx="114300" cy="53975"/>
                </a:xfrm>
                <a:prstGeom prst="rect">
                  <a:avLst/>
                </a:prstGeom>
                <a:solidFill>
                  <a:srgbClr val="FFFFFF"/>
                </a:solidFill>
                <a:ln w="12700">
                  <a:solidFill>
                    <a:schemeClr val="tx1"/>
                  </a:solidFill>
                  <a:miter lim="800000"/>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pitchFamily="34" charset="0"/>
                    <a:ea typeface="+mn-ea"/>
                    <a:cs typeface="Arial" charset="0"/>
                  </a:endParaRPr>
                </a:p>
              </p:txBody>
            </p:sp>
          </p:grpSp>
          <p:pic>
            <p:nvPicPr>
              <p:cNvPr id="23" name="Afbeelding 16"/>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rot="5400000">
                <a:off x="2506232" y="3838584"/>
                <a:ext cx="172800" cy="217728"/>
              </a:xfrm>
              <a:prstGeom prst="rect">
                <a:avLst/>
              </a:prstGeom>
              <a:noFill/>
              <a:ln w="9525">
                <a:noFill/>
                <a:miter lim="800000"/>
                <a:headEnd/>
                <a:tailEnd/>
              </a:ln>
            </p:spPr>
          </p:pic>
        </p:grpSp>
        <p:sp>
          <p:nvSpPr>
            <p:cNvPr id="20" name="Line 525"/>
            <p:cNvSpPr>
              <a:spLocks noChangeShapeType="1"/>
            </p:cNvSpPr>
            <p:nvPr/>
          </p:nvSpPr>
          <p:spPr bwMode="auto">
            <a:xfrm>
              <a:off x="1259342" y="4168658"/>
              <a:ext cx="77788" cy="87313"/>
            </a:xfrm>
            <a:prstGeom prst="line">
              <a:avLst/>
            </a:prstGeom>
            <a:noFill/>
            <a:ln w="12700">
              <a:solidFill>
                <a:schemeClr val="tx1"/>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BE"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21" name="Line 526"/>
            <p:cNvSpPr>
              <a:spLocks noChangeShapeType="1"/>
            </p:cNvSpPr>
            <p:nvPr/>
          </p:nvSpPr>
          <p:spPr bwMode="auto">
            <a:xfrm flipH="1">
              <a:off x="1259342" y="4168658"/>
              <a:ext cx="77788" cy="87313"/>
            </a:xfrm>
            <a:prstGeom prst="line">
              <a:avLst/>
            </a:prstGeom>
            <a:noFill/>
            <a:ln w="12700">
              <a:solidFill>
                <a:schemeClr val="tx1"/>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BE" sz="1800" b="0" i="0" u="none" strike="noStrike" kern="1200" cap="none" spc="0" normalizeH="0" baseline="0" noProof="0">
                <a:ln>
                  <a:noFill/>
                </a:ln>
                <a:solidFill>
                  <a:prstClr val="black"/>
                </a:solidFill>
                <a:effectLst/>
                <a:uLnTx/>
                <a:uFillTx/>
                <a:latin typeface="Arial" charset="0"/>
                <a:ea typeface="+mn-ea"/>
                <a:cs typeface="Arial" charset="0"/>
              </a:endParaRPr>
            </a:p>
          </p:txBody>
        </p:sp>
      </p:grpSp>
      <p:sp>
        <p:nvSpPr>
          <p:cNvPr id="28" name="TextBox 83"/>
          <p:cNvSpPr txBox="1">
            <a:spLocks noChangeArrowheads="1"/>
          </p:cNvSpPr>
          <p:nvPr/>
        </p:nvSpPr>
        <p:spPr bwMode="auto">
          <a:xfrm>
            <a:off x="7999996" y="5968685"/>
            <a:ext cx="791469" cy="276999"/>
          </a:xfrm>
          <a:prstGeom prst="rect">
            <a:avLst/>
          </a:prstGeom>
          <a:no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BE" sz="1200" b="1" i="0" u="none" strike="noStrike" kern="1200" cap="none" spc="0" normalizeH="0" baseline="0" noProof="0">
                <a:ln>
                  <a:noFill/>
                </a:ln>
                <a:solidFill>
                  <a:prstClr val="black"/>
                </a:solidFill>
                <a:effectLst/>
                <a:uLnTx/>
                <a:uFillTx/>
                <a:latin typeface="Arial" charset="0"/>
                <a:ea typeface="+mn-ea"/>
                <a:cs typeface="Arial" charset="0"/>
              </a:rPr>
              <a:t>RX-D.45</a:t>
            </a:r>
          </a:p>
        </p:txBody>
      </p:sp>
      <p:cxnSp>
        <p:nvCxnSpPr>
          <p:cNvPr id="29" name="Straight Connector 190"/>
          <p:cNvCxnSpPr>
            <a:cxnSpLocks noChangeShapeType="1"/>
          </p:cNvCxnSpPr>
          <p:nvPr/>
        </p:nvCxnSpPr>
        <p:spPr bwMode="auto">
          <a:xfrm flipH="1">
            <a:off x="8984513" y="5122877"/>
            <a:ext cx="336248" cy="402727"/>
          </a:xfrm>
          <a:prstGeom prst="line">
            <a:avLst/>
          </a:prstGeom>
          <a:noFill/>
          <a:ln w="19050" algn="ctr">
            <a:solidFill>
              <a:schemeClr val="tx1"/>
            </a:solidFill>
            <a:prstDash val="solid"/>
            <a:round/>
            <a:headEnd/>
            <a:tailEnd/>
          </a:ln>
        </p:spPr>
      </p:cxnSp>
      <p:cxnSp>
        <p:nvCxnSpPr>
          <p:cNvPr id="30" name="Straight Connector 19"/>
          <p:cNvCxnSpPr>
            <a:cxnSpLocks noChangeShapeType="1"/>
          </p:cNvCxnSpPr>
          <p:nvPr/>
        </p:nvCxnSpPr>
        <p:spPr bwMode="auto">
          <a:xfrm flipV="1">
            <a:off x="4112505" y="5525605"/>
            <a:ext cx="1692000" cy="18272"/>
          </a:xfrm>
          <a:prstGeom prst="line">
            <a:avLst/>
          </a:prstGeom>
          <a:noFill/>
          <a:ln w="19050" algn="ctr">
            <a:solidFill>
              <a:schemeClr val="tx1"/>
            </a:solidFill>
            <a:prstDash val="solid"/>
            <a:round/>
            <a:headEnd/>
            <a:tailEnd/>
          </a:ln>
        </p:spPr>
      </p:cxnSp>
      <p:sp>
        <p:nvSpPr>
          <p:cNvPr id="31" name="Rectangle 30"/>
          <p:cNvSpPr/>
          <p:nvPr/>
        </p:nvSpPr>
        <p:spPr bwMode="auto">
          <a:xfrm>
            <a:off x="4910070" y="4586593"/>
            <a:ext cx="3089926" cy="295898"/>
          </a:xfrm>
          <a:prstGeom prst="rect">
            <a:avLst/>
          </a:prstGeom>
          <a:noFill/>
          <a:ln w="76200" cap="flat" cmpd="sng" algn="ctr">
            <a:solidFill>
              <a:schemeClr val="bg1">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32" name="TextBox 387"/>
          <p:cNvSpPr txBox="1"/>
          <p:nvPr/>
        </p:nvSpPr>
        <p:spPr>
          <a:xfrm>
            <a:off x="6472719" y="5659179"/>
            <a:ext cx="320922" cy="246221"/>
          </a:xfrm>
          <a:prstGeom prst="rect">
            <a:avLst/>
          </a:prstGeom>
          <a:solidFill>
            <a:schemeClr val="bg1"/>
          </a:solidFill>
        </p:spPr>
        <p:txBody>
          <a:bodyPr wrap="none" tIns="0" bIns="0"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1" i="0" u="none" strike="noStrike" kern="1200" cap="none" spc="0" normalizeH="0" baseline="0" noProof="0">
                <a:ln>
                  <a:noFill/>
                </a:ln>
                <a:solidFill>
                  <a:srgbClr val="000000"/>
                </a:solidFill>
                <a:effectLst/>
                <a:uLnTx/>
                <a:uFillTx/>
                <a:latin typeface="Arial" charset="0"/>
                <a:ea typeface="+mn-ea"/>
                <a:cs typeface="Arial" charset="0"/>
              </a:rPr>
              <a:t>V</a:t>
            </a:r>
            <a:endParaRPr kumimoji="0" lang="fr-FR" sz="1600" b="1"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33" name="TextBox 83"/>
          <p:cNvSpPr txBox="1">
            <a:spLocks noChangeArrowheads="1"/>
          </p:cNvSpPr>
          <p:nvPr/>
        </p:nvSpPr>
        <p:spPr bwMode="auto">
          <a:xfrm>
            <a:off x="4118600" y="4615304"/>
            <a:ext cx="791469" cy="276999"/>
          </a:xfrm>
          <a:prstGeom prst="rect">
            <a:avLst/>
          </a:prstGeom>
          <a:no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BE" sz="1200" b="1" i="0" u="none" strike="noStrike" kern="1200" cap="none" spc="0" normalizeH="0" baseline="0" noProof="0">
                <a:ln>
                  <a:noFill/>
                </a:ln>
                <a:solidFill>
                  <a:prstClr val="black"/>
                </a:solidFill>
                <a:effectLst/>
                <a:uLnTx/>
                <a:uFillTx/>
                <a:latin typeface="Arial" charset="0"/>
                <a:ea typeface="+mn-ea"/>
                <a:cs typeface="Arial" charset="0"/>
              </a:rPr>
              <a:t>SX-D.45</a:t>
            </a:r>
          </a:p>
        </p:txBody>
      </p:sp>
      <p:cxnSp>
        <p:nvCxnSpPr>
          <p:cNvPr id="44" name="Straight Connector 399"/>
          <p:cNvCxnSpPr>
            <a:cxnSpLocks noChangeShapeType="1"/>
          </p:cNvCxnSpPr>
          <p:nvPr/>
        </p:nvCxnSpPr>
        <p:spPr bwMode="auto">
          <a:xfrm>
            <a:off x="3776257" y="5127865"/>
            <a:ext cx="336248" cy="402727"/>
          </a:xfrm>
          <a:prstGeom prst="line">
            <a:avLst/>
          </a:prstGeom>
          <a:noFill/>
          <a:ln w="19050" algn="ctr">
            <a:solidFill>
              <a:schemeClr val="tx1"/>
            </a:solidFill>
            <a:prstDash val="solid"/>
            <a:round/>
            <a:headEnd/>
            <a:tailEnd/>
          </a:ln>
        </p:spPr>
      </p:cxnSp>
      <p:cxnSp>
        <p:nvCxnSpPr>
          <p:cNvPr id="45" name="Straight Connector 19"/>
          <p:cNvCxnSpPr>
            <a:cxnSpLocks noChangeShapeType="1"/>
          </p:cNvCxnSpPr>
          <p:nvPr/>
        </p:nvCxnSpPr>
        <p:spPr bwMode="auto">
          <a:xfrm>
            <a:off x="1239230" y="5119949"/>
            <a:ext cx="1984643" cy="19825"/>
          </a:xfrm>
          <a:prstGeom prst="line">
            <a:avLst/>
          </a:prstGeom>
          <a:noFill/>
          <a:ln w="19050" algn="ctr">
            <a:solidFill>
              <a:schemeClr val="tx1"/>
            </a:solidFill>
            <a:prstDash val="solid"/>
            <a:round/>
            <a:headEnd/>
            <a:tailEnd/>
          </a:ln>
        </p:spPr>
      </p:cxnSp>
      <p:sp>
        <p:nvSpPr>
          <p:cNvPr id="46" name="TextBox 402"/>
          <p:cNvSpPr txBox="1"/>
          <p:nvPr/>
        </p:nvSpPr>
        <p:spPr>
          <a:xfrm>
            <a:off x="1554555" y="5639531"/>
            <a:ext cx="345533" cy="2616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100" b="1" i="0" u="none" strike="noStrike" kern="1200" cap="none" spc="0" normalizeH="0" baseline="0" noProof="0">
                <a:ln>
                  <a:noFill/>
                </a:ln>
                <a:solidFill>
                  <a:srgbClr val="000000"/>
                </a:solidFill>
                <a:effectLst/>
                <a:uLnTx/>
                <a:uFillTx/>
                <a:latin typeface="Arial" charset="0"/>
                <a:ea typeface="+mn-ea"/>
                <a:cs typeface="Arial" charset="0"/>
              </a:rPr>
              <a:t>B</a:t>
            </a:r>
            <a:endParaRPr kumimoji="0" lang="fr-FR" sz="1100" b="1"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47" name="TextBox 403"/>
          <p:cNvSpPr txBox="1"/>
          <p:nvPr/>
        </p:nvSpPr>
        <p:spPr>
          <a:xfrm>
            <a:off x="1569552" y="5329228"/>
            <a:ext cx="428322" cy="26161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100" b="1" i="0" u="none" strike="noStrike" kern="1200" cap="none" spc="0" normalizeH="0" baseline="0" noProof="0">
                <a:ln>
                  <a:noFill/>
                </a:ln>
                <a:solidFill>
                  <a:srgbClr val="000000"/>
                </a:solidFill>
                <a:effectLst/>
                <a:uLnTx/>
                <a:uFillTx/>
                <a:latin typeface="Arial" charset="0"/>
                <a:ea typeface="+mn-ea"/>
                <a:cs typeface="Arial" charset="0"/>
              </a:rPr>
              <a:t>L36</a:t>
            </a:r>
            <a:endParaRPr kumimoji="0" lang="fr-FR" sz="1100" b="1"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48" name="Isosceles Triangle 404"/>
          <p:cNvSpPr>
            <a:spLocks noChangeAspect="1"/>
          </p:cNvSpPr>
          <p:nvPr/>
        </p:nvSpPr>
        <p:spPr bwMode="auto">
          <a:xfrm rot="5400000">
            <a:off x="1780936" y="5098604"/>
            <a:ext cx="106070" cy="91440"/>
          </a:xfrm>
          <a:prstGeom prst="triangle">
            <a:avLst/>
          </a:prstGeom>
          <a:solidFill>
            <a:schemeClr val="tx1"/>
          </a:solidFill>
          <a:ln w="3175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49" name="Isosceles Triangle 405"/>
          <p:cNvSpPr>
            <a:spLocks noChangeAspect="1"/>
          </p:cNvSpPr>
          <p:nvPr/>
        </p:nvSpPr>
        <p:spPr bwMode="auto">
          <a:xfrm rot="16200000" flipH="1">
            <a:off x="10231523" y="5712674"/>
            <a:ext cx="106070" cy="91440"/>
          </a:xfrm>
          <a:prstGeom prst="triangle">
            <a:avLst/>
          </a:prstGeom>
          <a:solidFill>
            <a:schemeClr val="tx1"/>
          </a:solidFill>
          <a:ln w="3175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0" name="TextBox 406"/>
          <p:cNvSpPr txBox="1"/>
          <p:nvPr/>
        </p:nvSpPr>
        <p:spPr>
          <a:xfrm>
            <a:off x="4910068" y="4324265"/>
            <a:ext cx="3089925" cy="2616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050" b="1" i="0" u="sng" strike="noStrike" kern="1200" cap="none" spc="0" normalizeH="0" baseline="0" noProof="0">
                <a:ln>
                  <a:noFill/>
                </a:ln>
                <a:solidFill>
                  <a:srgbClr val="000000"/>
                </a:solidFill>
                <a:effectLst/>
                <a:uLnTx/>
                <a:uFillTx/>
                <a:latin typeface="Arial" charset="0"/>
                <a:ea typeface="+mn-ea"/>
                <a:cs typeface="Arial" charset="0"/>
              </a:rPr>
              <a:t>ANS</a:t>
            </a:r>
            <a:endParaRPr kumimoji="0" lang="fr-FR" sz="1050" b="1" i="0" u="sng" strike="noStrike" kern="1200" cap="none" spc="0" normalizeH="0" baseline="0" noProof="0">
              <a:ln>
                <a:noFill/>
              </a:ln>
              <a:solidFill>
                <a:srgbClr val="000000"/>
              </a:solidFill>
              <a:effectLst/>
              <a:uLnTx/>
              <a:uFillTx/>
              <a:latin typeface="Arial" charset="0"/>
              <a:ea typeface="+mn-ea"/>
              <a:cs typeface="Arial" charset="0"/>
            </a:endParaRPr>
          </a:p>
        </p:txBody>
      </p:sp>
      <p:cxnSp>
        <p:nvCxnSpPr>
          <p:cNvPr id="51" name="Straight Connector 19"/>
          <p:cNvCxnSpPr>
            <a:cxnSpLocks noChangeShapeType="1"/>
            <a:stCxn id="46" idx="3"/>
          </p:cNvCxnSpPr>
          <p:nvPr/>
        </p:nvCxnSpPr>
        <p:spPr bwMode="auto">
          <a:xfrm flipV="1">
            <a:off x="1900088" y="5767302"/>
            <a:ext cx="1486182" cy="3034"/>
          </a:xfrm>
          <a:prstGeom prst="line">
            <a:avLst/>
          </a:prstGeom>
          <a:noFill/>
          <a:ln w="19050" algn="ctr">
            <a:solidFill>
              <a:schemeClr val="tx1"/>
            </a:solidFill>
            <a:prstDash val="solid"/>
            <a:round/>
            <a:headEnd/>
            <a:tailEnd/>
          </a:ln>
        </p:spPr>
      </p:cxnSp>
      <p:cxnSp>
        <p:nvCxnSpPr>
          <p:cNvPr id="52" name="Straight Connector 19"/>
          <p:cNvCxnSpPr>
            <a:cxnSpLocks noChangeShapeType="1"/>
          </p:cNvCxnSpPr>
          <p:nvPr/>
        </p:nvCxnSpPr>
        <p:spPr bwMode="auto">
          <a:xfrm>
            <a:off x="8980112" y="5130047"/>
            <a:ext cx="1408505" cy="1150"/>
          </a:xfrm>
          <a:prstGeom prst="line">
            <a:avLst/>
          </a:prstGeom>
          <a:noFill/>
          <a:ln w="19050" algn="ctr">
            <a:solidFill>
              <a:schemeClr val="tx1"/>
            </a:solidFill>
            <a:round/>
            <a:headEnd/>
            <a:tailEnd/>
          </a:ln>
        </p:spPr>
      </p:cxnSp>
      <p:cxnSp>
        <p:nvCxnSpPr>
          <p:cNvPr id="53" name="Straight Connector 19"/>
          <p:cNvCxnSpPr>
            <a:cxnSpLocks noChangeShapeType="1"/>
          </p:cNvCxnSpPr>
          <p:nvPr/>
        </p:nvCxnSpPr>
        <p:spPr bwMode="auto">
          <a:xfrm>
            <a:off x="6019109" y="5517899"/>
            <a:ext cx="2952000" cy="0"/>
          </a:xfrm>
          <a:prstGeom prst="line">
            <a:avLst/>
          </a:prstGeom>
          <a:noFill/>
          <a:ln w="19050" algn="ctr">
            <a:solidFill>
              <a:schemeClr val="tx1"/>
            </a:solidFill>
            <a:prstDash val="solid"/>
            <a:round/>
            <a:headEnd/>
            <a:tailEnd/>
          </a:ln>
        </p:spPr>
      </p:cxnSp>
      <p:cxnSp>
        <p:nvCxnSpPr>
          <p:cNvPr id="54" name="Straight Connector 19"/>
          <p:cNvCxnSpPr>
            <a:cxnSpLocks noChangeShapeType="1"/>
          </p:cNvCxnSpPr>
          <p:nvPr/>
        </p:nvCxnSpPr>
        <p:spPr bwMode="auto">
          <a:xfrm>
            <a:off x="8161730" y="5772876"/>
            <a:ext cx="756000" cy="4988"/>
          </a:xfrm>
          <a:prstGeom prst="line">
            <a:avLst/>
          </a:prstGeom>
          <a:noFill/>
          <a:ln w="19050" algn="ctr">
            <a:solidFill>
              <a:schemeClr val="tx1"/>
            </a:solidFill>
            <a:round/>
            <a:headEnd/>
            <a:tailEnd/>
          </a:ln>
        </p:spPr>
      </p:cxnSp>
      <p:cxnSp>
        <p:nvCxnSpPr>
          <p:cNvPr id="55" name="Straight Connector 19"/>
          <p:cNvCxnSpPr>
            <a:cxnSpLocks noChangeShapeType="1"/>
          </p:cNvCxnSpPr>
          <p:nvPr/>
        </p:nvCxnSpPr>
        <p:spPr bwMode="auto">
          <a:xfrm>
            <a:off x="9132830" y="5777864"/>
            <a:ext cx="1081575" cy="4988"/>
          </a:xfrm>
          <a:prstGeom prst="line">
            <a:avLst/>
          </a:prstGeom>
          <a:noFill/>
          <a:ln w="19050" algn="ctr">
            <a:solidFill>
              <a:schemeClr val="tx1"/>
            </a:solidFill>
            <a:round/>
            <a:headEnd/>
            <a:tailEnd/>
          </a:ln>
        </p:spPr>
      </p:cxnSp>
      <p:grpSp>
        <p:nvGrpSpPr>
          <p:cNvPr id="56" name="Group 412"/>
          <p:cNvGrpSpPr/>
          <p:nvPr/>
        </p:nvGrpSpPr>
        <p:grpSpPr>
          <a:xfrm rot="2678404">
            <a:off x="3508119" y="5647153"/>
            <a:ext cx="208293" cy="223837"/>
            <a:chOff x="7912112" y="3427262"/>
            <a:chExt cx="1322503" cy="1276936"/>
          </a:xfrm>
        </p:grpSpPr>
        <p:cxnSp>
          <p:nvCxnSpPr>
            <p:cNvPr id="57" name="Curved Connector 413"/>
            <p:cNvCxnSpPr/>
            <p:nvPr/>
          </p:nvCxnSpPr>
          <p:spPr bwMode="auto">
            <a:xfrm>
              <a:off x="7912112" y="3789799"/>
              <a:ext cx="914400" cy="914399"/>
            </a:xfrm>
            <a:prstGeom prst="curvedConnector3">
              <a:avLst/>
            </a:prstGeom>
            <a:noFill/>
            <a:ln w="9525" algn="ctr">
              <a:solidFill>
                <a:schemeClr val="tx1"/>
              </a:solidFill>
              <a:prstDash val="solid"/>
              <a:round/>
              <a:headEnd/>
              <a:tailEnd/>
            </a:ln>
          </p:spPr>
        </p:cxnSp>
        <p:cxnSp>
          <p:nvCxnSpPr>
            <p:cNvPr id="58" name="Curved Connector 414"/>
            <p:cNvCxnSpPr/>
            <p:nvPr/>
          </p:nvCxnSpPr>
          <p:spPr bwMode="auto">
            <a:xfrm>
              <a:off x="8320216" y="3427262"/>
              <a:ext cx="914399" cy="914401"/>
            </a:xfrm>
            <a:prstGeom prst="curvedConnector3">
              <a:avLst/>
            </a:prstGeom>
            <a:noFill/>
            <a:ln w="9525" algn="ctr">
              <a:solidFill>
                <a:schemeClr val="tx1"/>
              </a:solidFill>
              <a:prstDash val="solid"/>
              <a:round/>
              <a:headEnd/>
              <a:tailEnd/>
            </a:ln>
          </p:spPr>
        </p:cxnSp>
      </p:grpSp>
      <p:cxnSp>
        <p:nvCxnSpPr>
          <p:cNvPr id="59" name="Straight Connector 19"/>
          <p:cNvCxnSpPr>
            <a:cxnSpLocks noChangeShapeType="1"/>
          </p:cNvCxnSpPr>
          <p:nvPr/>
        </p:nvCxnSpPr>
        <p:spPr bwMode="auto">
          <a:xfrm flipV="1">
            <a:off x="3459521" y="5759072"/>
            <a:ext cx="288000" cy="1"/>
          </a:xfrm>
          <a:prstGeom prst="line">
            <a:avLst/>
          </a:prstGeom>
          <a:noFill/>
          <a:ln w="19050" algn="ctr">
            <a:solidFill>
              <a:schemeClr val="tx1"/>
            </a:solidFill>
            <a:prstDash val="dash"/>
            <a:round/>
            <a:headEnd/>
            <a:tailEnd/>
          </a:ln>
        </p:spPr>
      </p:cxnSp>
      <p:grpSp>
        <p:nvGrpSpPr>
          <p:cNvPr id="60" name="Group 416"/>
          <p:cNvGrpSpPr/>
          <p:nvPr/>
        </p:nvGrpSpPr>
        <p:grpSpPr>
          <a:xfrm rot="2678404">
            <a:off x="3344479" y="5016952"/>
            <a:ext cx="208293" cy="223837"/>
            <a:chOff x="7912112" y="3427262"/>
            <a:chExt cx="1322503" cy="1276936"/>
          </a:xfrm>
        </p:grpSpPr>
        <p:cxnSp>
          <p:nvCxnSpPr>
            <p:cNvPr id="61" name="Curved Connector 417"/>
            <p:cNvCxnSpPr/>
            <p:nvPr/>
          </p:nvCxnSpPr>
          <p:spPr bwMode="auto">
            <a:xfrm>
              <a:off x="7912112" y="3789799"/>
              <a:ext cx="914400" cy="914399"/>
            </a:xfrm>
            <a:prstGeom prst="curvedConnector3">
              <a:avLst/>
            </a:prstGeom>
            <a:noFill/>
            <a:ln w="9525" algn="ctr">
              <a:solidFill>
                <a:schemeClr val="tx1"/>
              </a:solidFill>
              <a:prstDash val="solid"/>
              <a:round/>
              <a:headEnd/>
              <a:tailEnd/>
            </a:ln>
          </p:spPr>
        </p:cxnSp>
        <p:cxnSp>
          <p:nvCxnSpPr>
            <p:cNvPr id="62" name="Curved Connector 418"/>
            <p:cNvCxnSpPr/>
            <p:nvPr/>
          </p:nvCxnSpPr>
          <p:spPr bwMode="auto">
            <a:xfrm>
              <a:off x="8320216" y="3427262"/>
              <a:ext cx="914399" cy="914401"/>
            </a:xfrm>
            <a:prstGeom prst="curvedConnector3">
              <a:avLst/>
            </a:prstGeom>
            <a:noFill/>
            <a:ln w="9525" algn="ctr">
              <a:solidFill>
                <a:schemeClr val="tx1"/>
              </a:solidFill>
              <a:prstDash val="solid"/>
              <a:round/>
              <a:headEnd/>
              <a:tailEnd/>
            </a:ln>
          </p:spPr>
        </p:cxnSp>
      </p:grpSp>
      <p:cxnSp>
        <p:nvCxnSpPr>
          <p:cNvPr id="63" name="Straight Connector 19"/>
          <p:cNvCxnSpPr>
            <a:cxnSpLocks noChangeShapeType="1"/>
          </p:cNvCxnSpPr>
          <p:nvPr/>
        </p:nvCxnSpPr>
        <p:spPr bwMode="auto">
          <a:xfrm flipV="1">
            <a:off x="3295881" y="5128871"/>
            <a:ext cx="288000" cy="1"/>
          </a:xfrm>
          <a:prstGeom prst="line">
            <a:avLst/>
          </a:prstGeom>
          <a:noFill/>
          <a:ln w="19050" algn="ctr">
            <a:solidFill>
              <a:schemeClr val="tx1"/>
            </a:solidFill>
            <a:prstDash val="dash"/>
            <a:round/>
            <a:headEnd/>
            <a:tailEnd/>
          </a:ln>
        </p:spPr>
      </p:cxnSp>
      <p:grpSp>
        <p:nvGrpSpPr>
          <p:cNvPr id="64" name="Group 420"/>
          <p:cNvGrpSpPr/>
          <p:nvPr/>
        </p:nvGrpSpPr>
        <p:grpSpPr>
          <a:xfrm>
            <a:off x="5731109" y="5418694"/>
            <a:ext cx="288000" cy="223837"/>
            <a:chOff x="2762728" y="4654038"/>
            <a:chExt cx="288000" cy="223837"/>
          </a:xfrm>
        </p:grpSpPr>
        <p:grpSp>
          <p:nvGrpSpPr>
            <p:cNvPr id="65" name="Group 421"/>
            <p:cNvGrpSpPr/>
            <p:nvPr/>
          </p:nvGrpSpPr>
          <p:grpSpPr>
            <a:xfrm rot="2678404">
              <a:off x="2811326" y="4654038"/>
              <a:ext cx="208293" cy="223837"/>
              <a:chOff x="7912112" y="3427262"/>
              <a:chExt cx="1322503" cy="1276936"/>
            </a:xfrm>
          </p:grpSpPr>
          <p:cxnSp>
            <p:nvCxnSpPr>
              <p:cNvPr id="67" name="Curved Connector 423"/>
              <p:cNvCxnSpPr/>
              <p:nvPr/>
            </p:nvCxnSpPr>
            <p:spPr bwMode="auto">
              <a:xfrm>
                <a:off x="7912112" y="3789799"/>
                <a:ext cx="914400" cy="914399"/>
              </a:xfrm>
              <a:prstGeom prst="curvedConnector3">
                <a:avLst/>
              </a:prstGeom>
              <a:noFill/>
              <a:ln w="9525" algn="ctr">
                <a:solidFill>
                  <a:schemeClr val="tx1"/>
                </a:solidFill>
                <a:prstDash val="solid"/>
                <a:round/>
                <a:headEnd/>
                <a:tailEnd/>
              </a:ln>
            </p:spPr>
          </p:cxnSp>
          <p:cxnSp>
            <p:nvCxnSpPr>
              <p:cNvPr id="68" name="Curved Connector 424"/>
              <p:cNvCxnSpPr/>
              <p:nvPr/>
            </p:nvCxnSpPr>
            <p:spPr bwMode="auto">
              <a:xfrm>
                <a:off x="8320216" y="3427262"/>
                <a:ext cx="914399" cy="914401"/>
              </a:xfrm>
              <a:prstGeom prst="curvedConnector3">
                <a:avLst/>
              </a:prstGeom>
              <a:noFill/>
              <a:ln w="9525" algn="ctr">
                <a:solidFill>
                  <a:schemeClr val="tx1"/>
                </a:solidFill>
                <a:prstDash val="solid"/>
                <a:round/>
                <a:headEnd/>
                <a:tailEnd/>
              </a:ln>
            </p:spPr>
          </p:cxnSp>
        </p:grpSp>
        <p:cxnSp>
          <p:nvCxnSpPr>
            <p:cNvPr id="66" name="Straight Connector 19"/>
            <p:cNvCxnSpPr>
              <a:cxnSpLocks noChangeShapeType="1"/>
            </p:cNvCxnSpPr>
            <p:nvPr/>
          </p:nvCxnSpPr>
          <p:spPr bwMode="auto">
            <a:xfrm flipV="1">
              <a:off x="2762728" y="4765957"/>
              <a:ext cx="288000" cy="1"/>
            </a:xfrm>
            <a:prstGeom prst="line">
              <a:avLst/>
            </a:prstGeom>
            <a:noFill/>
            <a:ln w="19050" algn="ctr">
              <a:solidFill>
                <a:schemeClr val="tx1"/>
              </a:solidFill>
              <a:prstDash val="dash"/>
              <a:round/>
              <a:headEnd/>
              <a:tailEnd/>
            </a:ln>
          </p:spPr>
        </p:cxnSp>
      </p:grpSp>
      <p:grpSp>
        <p:nvGrpSpPr>
          <p:cNvPr id="69" name="Group 425"/>
          <p:cNvGrpSpPr/>
          <p:nvPr/>
        </p:nvGrpSpPr>
        <p:grpSpPr>
          <a:xfrm>
            <a:off x="8917730" y="5663314"/>
            <a:ext cx="288000" cy="223837"/>
            <a:chOff x="8231156" y="5143103"/>
            <a:chExt cx="288000" cy="223837"/>
          </a:xfrm>
        </p:grpSpPr>
        <p:grpSp>
          <p:nvGrpSpPr>
            <p:cNvPr id="70" name="Group 426"/>
            <p:cNvGrpSpPr/>
            <p:nvPr/>
          </p:nvGrpSpPr>
          <p:grpSpPr>
            <a:xfrm rot="2678404">
              <a:off x="8279754" y="5143103"/>
              <a:ext cx="208293" cy="223837"/>
              <a:chOff x="7912112" y="3427262"/>
              <a:chExt cx="1322503" cy="1276936"/>
            </a:xfrm>
          </p:grpSpPr>
          <p:cxnSp>
            <p:nvCxnSpPr>
              <p:cNvPr id="72" name="Curved Connector 428"/>
              <p:cNvCxnSpPr/>
              <p:nvPr/>
            </p:nvCxnSpPr>
            <p:spPr bwMode="auto">
              <a:xfrm>
                <a:off x="7912112" y="3789799"/>
                <a:ext cx="914400" cy="914399"/>
              </a:xfrm>
              <a:prstGeom prst="curvedConnector3">
                <a:avLst/>
              </a:prstGeom>
              <a:noFill/>
              <a:ln w="9525" algn="ctr">
                <a:solidFill>
                  <a:schemeClr val="tx1"/>
                </a:solidFill>
                <a:prstDash val="solid"/>
                <a:round/>
                <a:headEnd/>
                <a:tailEnd/>
              </a:ln>
            </p:spPr>
          </p:cxnSp>
          <p:cxnSp>
            <p:nvCxnSpPr>
              <p:cNvPr id="73" name="Curved Connector 429"/>
              <p:cNvCxnSpPr/>
              <p:nvPr/>
            </p:nvCxnSpPr>
            <p:spPr bwMode="auto">
              <a:xfrm>
                <a:off x="8320216" y="3427262"/>
                <a:ext cx="914399" cy="914401"/>
              </a:xfrm>
              <a:prstGeom prst="curvedConnector3">
                <a:avLst/>
              </a:prstGeom>
              <a:noFill/>
              <a:ln w="9525" algn="ctr">
                <a:solidFill>
                  <a:schemeClr val="tx1"/>
                </a:solidFill>
                <a:prstDash val="solid"/>
                <a:round/>
                <a:headEnd/>
                <a:tailEnd/>
              </a:ln>
            </p:spPr>
          </p:cxnSp>
        </p:grpSp>
        <p:cxnSp>
          <p:nvCxnSpPr>
            <p:cNvPr id="71" name="Straight Connector 19"/>
            <p:cNvCxnSpPr>
              <a:cxnSpLocks noChangeShapeType="1"/>
            </p:cNvCxnSpPr>
            <p:nvPr/>
          </p:nvCxnSpPr>
          <p:spPr bwMode="auto">
            <a:xfrm flipV="1">
              <a:off x="8231156" y="5255022"/>
              <a:ext cx="288000" cy="1"/>
            </a:xfrm>
            <a:prstGeom prst="line">
              <a:avLst/>
            </a:prstGeom>
            <a:noFill/>
            <a:ln w="19050" algn="ctr">
              <a:solidFill>
                <a:schemeClr val="tx1"/>
              </a:solidFill>
              <a:prstDash val="dash"/>
              <a:round/>
              <a:headEnd/>
              <a:tailEnd/>
            </a:ln>
          </p:spPr>
        </p:cxnSp>
      </p:grpSp>
      <p:grpSp>
        <p:nvGrpSpPr>
          <p:cNvPr id="74" name="Group 430"/>
          <p:cNvGrpSpPr/>
          <p:nvPr/>
        </p:nvGrpSpPr>
        <p:grpSpPr>
          <a:xfrm>
            <a:off x="8765012" y="5023004"/>
            <a:ext cx="288000" cy="223837"/>
            <a:chOff x="2762728" y="4654038"/>
            <a:chExt cx="288000" cy="223837"/>
          </a:xfrm>
        </p:grpSpPr>
        <p:grpSp>
          <p:nvGrpSpPr>
            <p:cNvPr id="75" name="Group 431"/>
            <p:cNvGrpSpPr/>
            <p:nvPr/>
          </p:nvGrpSpPr>
          <p:grpSpPr>
            <a:xfrm rot="2678404">
              <a:off x="2811326" y="4654038"/>
              <a:ext cx="208293" cy="223837"/>
              <a:chOff x="7912112" y="3427262"/>
              <a:chExt cx="1322503" cy="1276936"/>
            </a:xfrm>
          </p:grpSpPr>
          <p:cxnSp>
            <p:nvCxnSpPr>
              <p:cNvPr id="77" name="Curved Connector 433"/>
              <p:cNvCxnSpPr/>
              <p:nvPr/>
            </p:nvCxnSpPr>
            <p:spPr bwMode="auto">
              <a:xfrm>
                <a:off x="7912112" y="3789799"/>
                <a:ext cx="914400" cy="914399"/>
              </a:xfrm>
              <a:prstGeom prst="curvedConnector3">
                <a:avLst/>
              </a:prstGeom>
              <a:noFill/>
              <a:ln w="9525" algn="ctr">
                <a:solidFill>
                  <a:schemeClr val="tx1"/>
                </a:solidFill>
                <a:prstDash val="solid"/>
                <a:round/>
                <a:headEnd/>
                <a:tailEnd/>
              </a:ln>
            </p:spPr>
          </p:cxnSp>
          <p:cxnSp>
            <p:nvCxnSpPr>
              <p:cNvPr id="78" name="Curved Connector 434"/>
              <p:cNvCxnSpPr/>
              <p:nvPr/>
            </p:nvCxnSpPr>
            <p:spPr bwMode="auto">
              <a:xfrm>
                <a:off x="8320216" y="3427262"/>
                <a:ext cx="914399" cy="914401"/>
              </a:xfrm>
              <a:prstGeom prst="curvedConnector3">
                <a:avLst/>
              </a:prstGeom>
              <a:noFill/>
              <a:ln w="9525" algn="ctr">
                <a:solidFill>
                  <a:schemeClr val="tx1"/>
                </a:solidFill>
                <a:prstDash val="solid"/>
                <a:round/>
                <a:headEnd/>
                <a:tailEnd/>
              </a:ln>
            </p:spPr>
          </p:cxnSp>
        </p:grpSp>
        <p:cxnSp>
          <p:nvCxnSpPr>
            <p:cNvPr id="76" name="Straight Connector 19"/>
            <p:cNvCxnSpPr>
              <a:cxnSpLocks noChangeShapeType="1"/>
            </p:cNvCxnSpPr>
            <p:nvPr/>
          </p:nvCxnSpPr>
          <p:spPr bwMode="auto">
            <a:xfrm flipV="1">
              <a:off x="2762728" y="4765957"/>
              <a:ext cx="288000" cy="1"/>
            </a:xfrm>
            <a:prstGeom prst="line">
              <a:avLst/>
            </a:prstGeom>
            <a:noFill/>
            <a:ln w="19050" algn="ctr">
              <a:solidFill>
                <a:schemeClr val="tx1"/>
              </a:solidFill>
              <a:prstDash val="dash"/>
              <a:round/>
              <a:headEnd/>
              <a:tailEnd/>
            </a:ln>
          </p:spPr>
        </p:cxnSp>
      </p:grpSp>
      <p:grpSp>
        <p:nvGrpSpPr>
          <p:cNvPr id="79" name="Group 99"/>
          <p:cNvGrpSpPr>
            <a:grpSpLocks/>
          </p:cNvGrpSpPr>
          <p:nvPr/>
        </p:nvGrpSpPr>
        <p:grpSpPr bwMode="auto">
          <a:xfrm flipH="1" flipV="1">
            <a:off x="4803527" y="5672506"/>
            <a:ext cx="439738" cy="288925"/>
            <a:chOff x="2262183" y="3861048"/>
            <a:chExt cx="439313" cy="288032"/>
          </a:xfrm>
        </p:grpSpPr>
        <p:grpSp>
          <p:nvGrpSpPr>
            <p:cNvPr id="80" name="Group 278"/>
            <p:cNvGrpSpPr>
              <a:grpSpLocks/>
            </p:cNvGrpSpPr>
            <p:nvPr/>
          </p:nvGrpSpPr>
          <p:grpSpPr bwMode="auto">
            <a:xfrm flipH="1" flipV="1">
              <a:off x="2262183" y="3877764"/>
              <a:ext cx="246617" cy="271316"/>
              <a:chOff x="3106737" y="3862387"/>
              <a:chExt cx="385763" cy="311151"/>
            </a:xfrm>
          </p:grpSpPr>
          <p:sp>
            <p:nvSpPr>
              <p:cNvPr id="82" name="Freeform 499"/>
              <p:cNvSpPr>
                <a:spLocks/>
              </p:cNvSpPr>
              <p:nvPr/>
            </p:nvSpPr>
            <p:spPr bwMode="auto">
              <a:xfrm>
                <a:off x="3106737" y="4119563"/>
                <a:ext cx="307975" cy="1588"/>
              </a:xfrm>
              <a:custGeom>
                <a:avLst/>
                <a:gdLst>
                  <a:gd name="T0" fmla="*/ 2147483647 w 186"/>
                  <a:gd name="T1" fmla="*/ 0 h 1"/>
                  <a:gd name="T2" fmla="*/ 0 w 186"/>
                  <a:gd name="T3" fmla="*/ 0 h 1"/>
                  <a:gd name="T4" fmla="*/ 2147483647 w 186"/>
                  <a:gd name="T5" fmla="*/ 0 h 1"/>
                  <a:gd name="T6" fmla="*/ 0 60000 65536"/>
                  <a:gd name="T7" fmla="*/ 0 60000 65536"/>
                  <a:gd name="T8" fmla="*/ 0 60000 65536"/>
                  <a:gd name="T9" fmla="*/ 0 w 186"/>
                  <a:gd name="T10" fmla="*/ 0 h 1"/>
                  <a:gd name="T11" fmla="*/ 186 w 186"/>
                  <a:gd name="T12" fmla="*/ 1 h 1"/>
                </a:gdLst>
                <a:ahLst/>
                <a:cxnLst>
                  <a:cxn ang="T6">
                    <a:pos x="T0" y="T1"/>
                  </a:cxn>
                  <a:cxn ang="T7">
                    <a:pos x="T2" y="T3"/>
                  </a:cxn>
                  <a:cxn ang="T8">
                    <a:pos x="T4" y="T5"/>
                  </a:cxn>
                </a:cxnLst>
                <a:rect l="T9" t="T10" r="T11" b="T12"/>
                <a:pathLst>
                  <a:path w="186" h="1">
                    <a:moveTo>
                      <a:pt x="186" y="0"/>
                    </a:moveTo>
                    <a:lnTo>
                      <a:pt x="0" y="0"/>
                    </a:lnTo>
                    <a:lnTo>
                      <a:pt x="186" y="0"/>
                    </a:lnTo>
                    <a:close/>
                  </a:path>
                </a:pathLst>
              </a:custGeom>
              <a:solidFill>
                <a:srgbClr val="FFFFFF"/>
              </a:solidFill>
              <a:ln w="12700">
                <a:solidFill>
                  <a:schemeClr val="tx1"/>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BE"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83" name="Freeform 500"/>
              <p:cNvSpPr>
                <a:spLocks/>
              </p:cNvSpPr>
              <p:nvPr/>
            </p:nvSpPr>
            <p:spPr bwMode="auto">
              <a:xfrm>
                <a:off x="3414713" y="3862387"/>
                <a:ext cx="1588" cy="257174"/>
              </a:xfrm>
              <a:custGeom>
                <a:avLst/>
                <a:gdLst>
                  <a:gd name="T0" fmla="*/ 0 w 1"/>
                  <a:gd name="T1" fmla="*/ 0 h 149"/>
                  <a:gd name="T2" fmla="*/ 0 w 1"/>
                  <a:gd name="T3" fmla="*/ 2147483647 h 149"/>
                  <a:gd name="T4" fmla="*/ 0 w 1"/>
                  <a:gd name="T5" fmla="*/ 0 h 149"/>
                  <a:gd name="T6" fmla="*/ 0 60000 65536"/>
                  <a:gd name="T7" fmla="*/ 0 60000 65536"/>
                  <a:gd name="T8" fmla="*/ 0 60000 65536"/>
                  <a:gd name="T9" fmla="*/ 0 w 1"/>
                  <a:gd name="T10" fmla="*/ 0 h 149"/>
                  <a:gd name="T11" fmla="*/ 1 w 1"/>
                  <a:gd name="T12" fmla="*/ 149 h 149"/>
                </a:gdLst>
                <a:ahLst/>
                <a:cxnLst>
                  <a:cxn ang="T6">
                    <a:pos x="T0" y="T1"/>
                  </a:cxn>
                  <a:cxn ang="T7">
                    <a:pos x="T2" y="T3"/>
                  </a:cxn>
                  <a:cxn ang="T8">
                    <a:pos x="T4" y="T5"/>
                  </a:cxn>
                </a:cxnLst>
                <a:rect l="T9" t="T10" r="T11" b="T12"/>
                <a:pathLst>
                  <a:path w="1" h="149">
                    <a:moveTo>
                      <a:pt x="0" y="0"/>
                    </a:moveTo>
                    <a:lnTo>
                      <a:pt x="0" y="149"/>
                    </a:lnTo>
                    <a:lnTo>
                      <a:pt x="0" y="0"/>
                    </a:lnTo>
                    <a:close/>
                  </a:path>
                </a:pathLst>
              </a:custGeom>
              <a:solidFill>
                <a:srgbClr val="FFFFFF"/>
              </a:solidFill>
              <a:ln w="12700">
                <a:solidFill>
                  <a:schemeClr val="tx1"/>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BE"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84" name="Freeform 501"/>
              <p:cNvSpPr>
                <a:spLocks/>
              </p:cNvSpPr>
              <p:nvPr/>
            </p:nvSpPr>
            <p:spPr bwMode="auto">
              <a:xfrm>
                <a:off x="3414712" y="3862388"/>
                <a:ext cx="77788" cy="1588"/>
              </a:xfrm>
              <a:custGeom>
                <a:avLst/>
                <a:gdLst>
                  <a:gd name="T0" fmla="*/ 2147483647 w 47"/>
                  <a:gd name="T1" fmla="*/ 0 h 1"/>
                  <a:gd name="T2" fmla="*/ 0 w 47"/>
                  <a:gd name="T3" fmla="*/ 0 h 1"/>
                  <a:gd name="T4" fmla="*/ 2147483647 w 47"/>
                  <a:gd name="T5" fmla="*/ 0 h 1"/>
                  <a:gd name="T6" fmla="*/ 0 60000 65536"/>
                  <a:gd name="T7" fmla="*/ 0 60000 65536"/>
                  <a:gd name="T8" fmla="*/ 0 60000 65536"/>
                  <a:gd name="T9" fmla="*/ 0 w 47"/>
                  <a:gd name="T10" fmla="*/ 0 h 1"/>
                  <a:gd name="T11" fmla="*/ 47 w 47"/>
                  <a:gd name="T12" fmla="*/ 1 h 1"/>
                </a:gdLst>
                <a:ahLst/>
                <a:cxnLst>
                  <a:cxn ang="T6">
                    <a:pos x="T0" y="T1"/>
                  </a:cxn>
                  <a:cxn ang="T7">
                    <a:pos x="T2" y="T3"/>
                  </a:cxn>
                  <a:cxn ang="T8">
                    <a:pos x="T4" y="T5"/>
                  </a:cxn>
                </a:cxnLst>
                <a:rect l="T9" t="T10" r="T11" b="T12"/>
                <a:pathLst>
                  <a:path w="47" h="1">
                    <a:moveTo>
                      <a:pt x="47" y="0"/>
                    </a:moveTo>
                    <a:lnTo>
                      <a:pt x="0" y="0"/>
                    </a:lnTo>
                    <a:lnTo>
                      <a:pt x="47" y="0"/>
                    </a:lnTo>
                    <a:close/>
                  </a:path>
                </a:pathLst>
              </a:custGeom>
              <a:solidFill>
                <a:srgbClr val="FFFFFF"/>
              </a:solidFill>
              <a:ln w="12700">
                <a:solidFill>
                  <a:schemeClr val="tx1"/>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BE"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85" name="Rectangle 502"/>
              <p:cNvSpPr>
                <a:spLocks noChangeArrowheads="1"/>
              </p:cNvSpPr>
              <p:nvPr/>
            </p:nvSpPr>
            <p:spPr bwMode="auto">
              <a:xfrm>
                <a:off x="3300412" y="4119563"/>
                <a:ext cx="114300" cy="53975"/>
              </a:xfrm>
              <a:prstGeom prst="rect">
                <a:avLst/>
              </a:prstGeom>
              <a:solidFill>
                <a:srgbClr val="FFFFFF"/>
              </a:solidFill>
              <a:ln w="12700">
                <a:solidFill>
                  <a:schemeClr val="tx1"/>
                </a:solidFill>
                <a:miter lim="800000"/>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pitchFamily="34" charset="0"/>
                  <a:ea typeface="+mn-ea"/>
                  <a:cs typeface="Arial" charset="0"/>
                </a:endParaRPr>
              </a:p>
            </p:txBody>
          </p:sp>
        </p:grpSp>
        <p:pic>
          <p:nvPicPr>
            <p:cNvPr id="81" name="Afbeelding 16"/>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rot="5400000">
              <a:off x="2506232" y="3838584"/>
              <a:ext cx="172800" cy="217728"/>
            </a:xfrm>
            <a:prstGeom prst="rect">
              <a:avLst/>
            </a:prstGeom>
            <a:noFill/>
            <a:ln w="9525">
              <a:noFill/>
              <a:miter lim="800000"/>
              <a:headEnd/>
              <a:tailEnd/>
            </a:ln>
          </p:spPr>
        </p:pic>
      </p:grpSp>
      <p:sp>
        <p:nvSpPr>
          <p:cNvPr id="86" name="TextBox 83"/>
          <p:cNvSpPr txBox="1">
            <a:spLocks noChangeArrowheads="1"/>
          </p:cNvSpPr>
          <p:nvPr/>
        </p:nvSpPr>
        <p:spPr bwMode="auto">
          <a:xfrm>
            <a:off x="4592644" y="5964159"/>
            <a:ext cx="791469" cy="276999"/>
          </a:xfrm>
          <a:prstGeom prst="rect">
            <a:avLst/>
          </a:prstGeom>
          <a:no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BE" sz="1200" b="1" i="0" u="none" strike="noStrike" kern="1200" cap="none" spc="0" normalizeH="0" baseline="0" noProof="0">
                <a:ln>
                  <a:noFill/>
                </a:ln>
                <a:solidFill>
                  <a:prstClr val="black"/>
                </a:solidFill>
                <a:effectLst/>
                <a:uLnTx/>
                <a:uFillTx/>
                <a:latin typeface="Arial" charset="0"/>
                <a:ea typeface="+mn-ea"/>
                <a:cs typeface="Arial" charset="0"/>
              </a:rPr>
              <a:t>R-D.45</a:t>
            </a:r>
          </a:p>
        </p:txBody>
      </p:sp>
      <p:cxnSp>
        <p:nvCxnSpPr>
          <p:cNvPr id="87" name="Straight Connector 70"/>
          <p:cNvCxnSpPr>
            <a:cxnSpLocks noChangeShapeType="1"/>
          </p:cNvCxnSpPr>
          <p:nvPr/>
        </p:nvCxnSpPr>
        <p:spPr bwMode="auto">
          <a:xfrm>
            <a:off x="3771856" y="5127865"/>
            <a:ext cx="5548905" cy="7058"/>
          </a:xfrm>
          <a:prstGeom prst="line">
            <a:avLst/>
          </a:prstGeom>
          <a:noFill/>
          <a:ln w="60325" algn="ctr">
            <a:solidFill>
              <a:srgbClr val="FFFF00"/>
            </a:solidFill>
            <a:round/>
            <a:headEnd/>
            <a:tailEnd/>
          </a:ln>
          <a:extLst>
            <a:ext uri="{909E8E84-426E-40DD-AFC4-6F175D3DCCD1}">
              <a14:hiddenFill xmlns:a14="http://schemas.microsoft.com/office/drawing/2010/main">
                <a:noFill/>
              </a14:hiddenFill>
            </a:ext>
          </a:extLst>
        </p:spPr>
      </p:cxnSp>
      <p:grpSp>
        <p:nvGrpSpPr>
          <p:cNvPr id="90" name="Groep 32"/>
          <p:cNvGrpSpPr>
            <a:grpSpLocks/>
          </p:cNvGrpSpPr>
          <p:nvPr/>
        </p:nvGrpSpPr>
        <p:grpSpPr bwMode="auto">
          <a:xfrm>
            <a:off x="8089140" y="5035013"/>
            <a:ext cx="142875" cy="144462"/>
            <a:chOff x="3707904" y="4869160"/>
            <a:chExt cx="144016" cy="144016"/>
          </a:xfrm>
        </p:grpSpPr>
        <p:cxnSp>
          <p:nvCxnSpPr>
            <p:cNvPr id="91" name="Rechte verbindingslijn 33"/>
            <p:cNvCxnSpPr>
              <a:cxnSpLocks noChangeShapeType="1"/>
            </p:cNvCxnSpPr>
            <p:nvPr/>
          </p:nvCxnSpPr>
          <p:spPr bwMode="auto">
            <a:xfrm flipH="1">
              <a:off x="3707904" y="4869160"/>
              <a:ext cx="144016" cy="144016"/>
            </a:xfrm>
            <a:prstGeom prst="line">
              <a:avLst/>
            </a:prstGeom>
            <a:noFill/>
            <a:ln w="31750" algn="ctr">
              <a:solidFill>
                <a:srgbClr val="005DA4"/>
              </a:solidFill>
              <a:round/>
              <a:headEnd/>
              <a:tailEnd/>
            </a:ln>
            <a:extLst>
              <a:ext uri="{909E8E84-426E-40DD-AFC4-6F175D3DCCD1}">
                <a14:hiddenFill xmlns:a14="http://schemas.microsoft.com/office/drawing/2010/main">
                  <a:noFill/>
                </a14:hiddenFill>
              </a:ext>
            </a:extLst>
          </p:spPr>
        </p:cxnSp>
        <p:cxnSp>
          <p:nvCxnSpPr>
            <p:cNvPr id="92" name="Rechte verbindingslijn 34"/>
            <p:cNvCxnSpPr>
              <a:cxnSpLocks noChangeShapeType="1"/>
            </p:cNvCxnSpPr>
            <p:nvPr/>
          </p:nvCxnSpPr>
          <p:spPr bwMode="auto">
            <a:xfrm>
              <a:off x="3707904" y="4869160"/>
              <a:ext cx="144016" cy="144016"/>
            </a:xfrm>
            <a:prstGeom prst="line">
              <a:avLst/>
            </a:prstGeom>
            <a:noFill/>
            <a:ln w="31750" algn="ctr">
              <a:solidFill>
                <a:srgbClr val="005DA4"/>
              </a:solidFill>
              <a:round/>
              <a:headEnd/>
              <a:tailEnd/>
            </a:ln>
            <a:extLst>
              <a:ext uri="{909E8E84-426E-40DD-AFC4-6F175D3DCCD1}">
                <a14:hiddenFill xmlns:a14="http://schemas.microsoft.com/office/drawing/2010/main">
                  <a:noFill/>
                </a14:hiddenFill>
              </a:ext>
            </a:extLst>
          </p:spPr>
        </p:cxnSp>
      </p:grpSp>
      <p:sp>
        <p:nvSpPr>
          <p:cNvPr id="97" name="TextBox 459"/>
          <p:cNvSpPr txBox="1"/>
          <p:nvPr/>
        </p:nvSpPr>
        <p:spPr>
          <a:xfrm>
            <a:off x="7400337" y="4999766"/>
            <a:ext cx="357790" cy="246221"/>
          </a:xfrm>
          <a:prstGeom prst="rect">
            <a:avLst/>
          </a:prstGeom>
          <a:solidFill>
            <a:schemeClr val="bg1"/>
          </a:solidFill>
        </p:spPr>
        <p:txBody>
          <a:bodyPr wrap="none" tIns="0" bIns="0"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1" i="0" u="none" strike="noStrike" kern="1200" cap="none" spc="0" normalizeH="0" baseline="0" noProof="0">
                <a:ln>
                  <a:noFill/>
                </a:ln>
                <a:solidFill>
                  <a:srgbClr val="000000"/>
                </a:solidFill>
                <a:effectLst/>
                <a:uLnTx/>
                <a:uFillTx/>
                <a:latin typeface="Arial" charset="0"/>
                <a:ea typeface="+mn-ea"/>
                <a:cs typeface="Arial" charset="0"/>
              </a:rPr>
              <a:t>III</a:t>
            </a:r>
            <a:endParaRPr kumimoji="0" lang="fr-FR" sz="1600" b="1" i="0" u="none" strike="noStrike" kern="1200" cap="none" spc="0" normalizeH="0" baseline="0" noProof="0">
              <a:ln>
                <a:noFill/>
              </a:ln>
              <a:solidFill>
                <a:srgbClr val="000000"/>
              </a:solidFill>
              <a:effectLst/>
              <a:uLnTx/>
              <a:uFillTx/>
              <a:latin typeface="Arial" charset="0"/>
              <a:ea typeface="+mn-ea"/>
              <a:cs typeface="Arial" charset="0"/>
            </a:endParaRPr>
          </a:p>
        </p:txBody>
      </p:sp>
      <p:grpSp>
        <p:nvGrpSpPr>
          <p:cNvPr id="98" name="Groep 32"/>
          <p:cNvGrpSpPr>
            <a:grpSpLocks/>
          </p:cNvGrpSpPr>
          <p:nvPr/>
        </p:nvGrpSpPr>
        <p:grpSpPr bwMode="auto">
          <a:xfrm>
            <a:off x="4757186" y="5025781"/>
            <a:ext cx="142875" cy="144462"/>
            <a:chOff x="3707904" y="4869160"/>
            <a:chExt cx="144016" cy="144016"/>
          </a:xfrm>
        </p:grpSpPr>
        <p:cxnSp>
          <p:nvCxnSpPr>
            <p:cNvPr id="99" name="Rechte verbindingslijn 33"/>
            <p:cNvCxnSpPr>
              <a:cxnSpLocks noChangeShapeType="1"/>
            </p:cNvCxnSpPr>
            <p:nvPr/>
          </p:nvCxnSpPr>
          <p:spPr bwMode="auto">
            <a:xfrm flipH="1">
              <a:off x="3707904" y="4869160"/>
              <a:ext cx="144016" cy="144016"/>
            </a:xfrm>
            <a:prstGeom prst="line">
              <a:avLst/>
            </a:prstGeom>
            <a:noFill/>
            <a:ln w="31750" algn="ctr">
              <a:solidFill>
                <a:srgbClr val="005DA4"/>
              </a:solidFill>
              <a:round/>
              <a:headEnd/>
              <a:tailEnd/>
            </a:ln>
            <a:extLst>
              <a:ext uri="{909E8E84-426E-40DD-AFC4-6F175D3DCCD1}">
                <a14:hiddenFill xmlns:a14="http://schemas.microsoft.com/office/drawing/2010/main">
                  <a:noFill/>
                </a14:hiddenFill>
              </a:ext>
            </a:extLst>
          </p:spPr>
        </p:cxnSp>
        <p:cxnSp>
          <p:nvCxnSpPr>
            <p:cNvPr id="100" name="Rechte verbindingslijn 34"/>
            <p:cNvCxnSpPr>
              <a:cxnSpLocks noChangeShapeType="1"/>
            </p:cNvCxnSpPr>
            <p:nvPr/>
          </p:nvCxnSpPr>
          <p:spPr bwMode="auto">
            <a:xfrm>
              <a:off x="3707904" y="4869160"/>
              <a:ext cx="144016" cy="144016"/>
            </a:xfrm>
            <a:prstGeom prst="line">
              <a:avLst/>
            </a:prstGeom>
            <a:noFill/>
            <a:ln w="31750" algn="ctr">
              <a:solidFill>
                <a:srgbClr val="005DA4"/>
              </a:solidFill>
              <a:round/>
              <a:headEnd/>
              <a:tailEnd/>
            </a:ln>
            <a:extLst>
              <a:ext uri="{909E8E84-426E-40DD-AFC4-6F175D3DCCD1}">
                <a14:hiddenFill xmlns:a14="http://schemas.microsoft.com/office/drawing/2010/main">
                  <a:noFill/>
                </a14:hiddenFill>
              </a:ext>
            </a:extLst>
          </p:spPr>
        </p:cxnSp>
      </p:grpSp>
      <p:grpSp>
        <p:nvGrpSpPr>
          <p:cNvPr id="34" name="Group 389"/>
          <p:cNvGrpSpPr/>
          <p:nvPr/>
        </p:nvGrpSpPr>
        <p:grpSpPr>
          <a:xfrm>
            <a:off x="4222915" y="4926487"/>
            <a:ext cx="439737" cy="288925"/>
            <a:chOff x="1036638" y="4149725"/>
            <a:chExt cx="439737" cy="288925"/>
          </a:xfrm>
        </p:grpSpPr>
        <p:grpSp>
          <p:nvGrpSpPr>
            <p:cNvPr id="35" name="Group 99"/>
            <p:cNvGrpSpPr>
              <a:grpSpLocks/>
            </p:cNvGrpSpPr>
            <p:nvPr/>
          </p:nvGrpSpPr>
          <p:grpSpPr bwMode="auto">
            <a:xfrm flipH="1">
              <a:off x="1036638" y="4149725"/>
              <a:ext cx="439737" cy="288925"/>
              <a:chOff x="2262183" y="3861048"/>
              <a:chExt cx="439313" cy="288032"/>
            </a:xfrm>
          </p:grpSpPr>
          <p:grpSp>
            <p:nvGrpSpPr>
              <p:cNvPr id="38" name="Group 278"/>
              <p:cNvGrpSpPr>
                <a:grpSpLocks/>
              </p:cNvGrpSpPr>
              <p:nvPr/>
            </p:nvGrpSpPr>
            <p:grpSpPr bwMode="auto">
              <a:xfrm flipH="1" flipV="1">
                <a:off x="2262183" y="3877764"/>
                <a:ext cx="246617" cy="271316"/>
                <a:chOff x="3106737" y="3862387"/>
                <a:chExt cx="385763" cy="311151"/>
              </a:xfrm>
            </p:grpSpPr>
            <p:sp>
              <p:nvSpPr>
                <p:cNvPr id="40" name="Freeform 499"/>
                <p:cNvSpPr>
                  <a:spLocks/>
                </p:cNvSpPr>
                <p:nvPr/>
              </p:nvSpPr>
              <p:spPr bwMode="auto">
                <a:xfrm>
                  <a:off x="3106737" y="4119563"/>
                  <a:ext cx="307975" cy="1588"/>
                </a:xfrm>
                <a:custGeom>
                  <a:avLst/>
                  <a:gdLst>
                    <a:gd name="T0" fmla="*/ 2147483647 w 186"/>
                    <a:gd name="T1" fmla="*/ 0 h 1"/>
                    <a:gd name="T2" fmla="*/ 0 w 186"/>
                    <a:gd name="T3" fmla="*/ 0 h 1"/>
                    <a:gd name="T4" fmla="*/ 2147483647 w 186"/>
                    <a:gd name="T5" fmla="*/ 0 h 1"/>
                    <a:gd name="T6" fmla="*/ 0 60000 65536"/>
                    <a:gd name="T7" fmla="*/ 0 60000 65536"/>
                    <a:gd name="T8" fmla="*/ 0 60000 65536"/>
                    <a:gd name="T9" fmla="*/ 0 w 186"/>
                    <a:gd name="T10" fmla="*/ 0 h 1"/>
                    <a:gd name="T11" fmla="*/ 186 w 186"/>
                    <a:gd name="T12" fmla="*/ 1 h 1"/>
                  </a:gdLst>
                  <a:ahLst/>
                  <a:cxnLst>
                    <a:cxn ang="T6">
                      <a:pos x="T0" y="T1"/>
                    </a:cxn>
                    <a:cxn ang="T7">
                      <a:pos x="T2" y="T3"/>
                    </a:cxn>
                    <a:cxn ang="T8">
                      <a:pos x="T4" y="T5"/>
                    </a:cxn>
                  </a:cxnLst>
                  <a:rect l="T9" t="T10" r="T11" b="T12"/>
                  <a:pathLst>
                    <a:path w="186" h="1">
                      <a:moveTo>
                        <a:pt x="186" y="0"/>
                      </a:moveTo>
                      <a:lnTo>
                        <a:pt x="0" y="0"/>
                      </a:lnTo>
                      <a:lnTo>
                        <a:pt x="186" y="0"/>
                      </a:lnTo>
                      <a:close/>
                    </a:path>
                  </a:pathLst>
                </a:custGeom>
                <a:solidFill>
                  <a:srgbClr val="FFFFFF"/>
                </a:solidFill>
                <a:ln w="12700">
                  <a:solidFill>
                    <a:schemeClr val="tx1"/>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BE"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41" name="Freeform 500"/>
                <p:cNvSpPr>
                  <a:spLocks/>
                </p:cNvSpPr>
                <p:nvPr/>
              </p:nvSpPr>
              <p:spPr bwMode="auto">
                <a:xfrm>
                  <a:off x="3414713" y="3862387"/>
                  <a:ext cx="1588" cy="257174"/>
                </a:xfrm>
                <a:custGeom>
                  <a:avLst/>
                  <a:gdLst>
                    <a:gd name="T0" fmla="*/ 0 w 1"/>
                    <a:gd name="T1" fmla="*/ 0 h 149"/>
                    <a:gd name="T2" fmla="*/ 0 w 1"/>
                    <a:gd name="T3" fmla="*/ 2147483647 h 149"/>
                    <a:gd name="T4" fmla="*/ 0 w 1"/>
                    <a:gd name="T5" fmla="*/ 0 h 149"/>
                    <a:gd name="T6" fmla="*/ 0 60000 65536"/>
                    <a:gd name="T7" fmla="*/ 0 60000 65536"/>
                    <a:gd name="T8" fmla="*/ 0 60000 65536"/>
                    <a:gd name="T9" fmla="*/ 0 w 1"/>
                    <a:gd name="T10" fmla="*/ 0 h 149"/>
                    <a:gd name="T11" fmla="*/ 1 w 1"/>
                    <a:gd name="T12" fmla="*/ 149 h 149"/>
                  </a:gdLst>
                  <a:ahLst/>
                  <a:cxnLst>
                    <a:cxn ang="T6">
                      <a:pos x="T0" y="T1"/>
                    </a:cxn>
                    <a:cxn ang="T7">
                      <a:pos x="T2" y="T3"/>
                    </a:cxn>
                    <a:cxn ang="T8">
                      <a:pos x="T4" y="T5"/>
                    </a:cxn>
                  </a:cxnLst>
                  <a:rect l="T9" t="T10" r="T11" b="T12"/>
                  <a:pathLst>
                    <a:path w="1" h="149">
                      <a:moveTo>
                        <a:pt x="0" y="0"/>
                      </a:moveTo>
                      <a:lnTo>
                        <a:pt x="0" y="149"/>
                      </a:lnTo>
                      <a:lnTo>
                        <a:pt x="0" y="0"/>
                      </a:lnTo>
                      <a:close/>
                    </a:path>
                  </a:pathLst>
                </a:custGeom>
                <a:solidFill>
                  <a:srgbClr val="FFFFFF"/>
                </a:solidFill>
                <a:ln w="12700">
                  <a:solidFill>
                    <a:schemeClr val="tx1"/>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BE"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42" name="Freeform 501"/>
                <p:cNvSpPr>
                  <a:spLocks/>
                </p:cNvSpPr>
                <p:nvPr/>
              </p:nvSpPr>
              <p:spPr bwMode="auto">
                <a:xfrm>
                  <a:off x="3414712" y="3862388"/>
                  <a:ext cx="77788" cy="1588"/>
                </a:xfrm>
                <a:custGeom>
                  <a:avLst/>
                  <a:gdLst>
                    <a:gd name="T0" fmla="*/ 2147483647 w 47"/>
                    <a:gd name="T1" fmla="*/ 0 h 1"/>
                    <a:gd name="T2" fmla="*/ 0 w 47"/>
                    <a:gd name="T3" fmla="*/ 0 h 1"/>
                    <a:gd name="T4" fmla="*/ 2147483647 w 47"/>
                    <a:gd name="T5" fmla="*/ 0 h 1"/>
                    <a:gd name="T6" fmla="*/ 0 60000 65536"/>
                    <a:gd name="T7" fmla="*/ 0 60000 65536"/>
                    <a:gd name="T8" fmla="*/ 0 60000 65536"/>
                    <a:gd name="T9" fmla="*/ 0 w 47"/>
                    <a:gd name="T10" fmla="*/ 0 h 1"/>
                    <a:gd name="T11" fmla="*/ 47 w 47"/>
                    <a:gd name="T12" fmla="*/ 1 h 1"/>
                  </a:gdLst>
                  <a:ahLst/>
                  <a:cxnLst>
                    <a:cxn ang="T6">
                      <a:pos x="T0" y="T1"/>
                    </a:cxn>
                    <a:cxn ang="T7">
                      <a:pos x="T2" y="T3"/>
                    </a:cxn>
                    <a:cxn ang="T8">
                      <a:pos x="T4" y="T5"/>
                    </a:cxn>
                  </a:cxnLst>
                  <a:rect l="T9" t="T10" r="T11" b="T12"/>
                  <a:pathLst>
                    <a:path w="47" h="1">
                      <a:moveTo>
                        <a:pt x="47" y="0"/>
                      </a:moveTo>
                      <a:lnTo>
                        <a:pt x="0" y="0"/>
                      </a:lnTo>
                      <a:lnTo>
                        <a:pt x="47" y="0"/>
                      </a:lnTo>
                      <a:close/>
                    </a:path>
                  </a:pathLst>
                </a:custGeom>
                <a:solidFill>
                  <a:srgbClr val="FFFFFF"/>
                </a:solidFill>
                <a:ln w="12700">
                  <a:solidFill>
                    <a:schemeClr val="tx1"/>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BE"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43" name="Rectangle 502"/>
                <p:cNvSpPr>
                  <a:spLocks noChangeArrowheads="1"/>
                </p:cNvSpPr>
                <p:nvPr/>
              </p:nvSpPr>
              <p:spPr bwMode="auto">
                <a:xfrm>
                  <a:off x="3300412" y="4119563"/>
                  <a:ext cx="114300" cy="53975"/>
                </a:xfrm>
                <a:prstGeom prst="rect">
                  <a:avLst/>
                </a:prstGeom>
                <a:solidFill>
                  <a:srgbClr val="FFFFFF"/>
                </a:solidFill>
                <a:ln w="12700">
                  <a:solidFill>
                    <a:schemeClr val="tx1"/>
                  </a:solidFill>
                  <a:miter lim="800000"/>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pitchFamily="34" charset="0"/>
                    <a:ea typeface="+mn-ea"/>
                    <a:cs typeface="Arial" charset="0"/>
                  </a:endParaRPr>
                </a:p>
              </p:txBody>
            </p:sp>
          </p:grpSp>
          <p:pic>
            <p:nvPicPr>
              <p:cNvPr id="39" name="Afbeelding 16"/>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rot="5400000">
                <a:off x="2506232" y="3838584"/>
                <a:ext cx="172800" cy="217728"/>
              </a:xfrm>
              <a:prstGeom prst="rect">
                <a:avLst/>
              </a:prstGeom>
              <a:noFill/>
              <a:ln w="9525">
                <a:noFill/>
                <a:miter lim="800000"/>
                <a:headEnd/>
                <a:tailEnd/>
              </a:ln>
            </p:spPr>
          </p:pic>
        </p:grpSp>
        <p:sp>
          <p:nvSpPr>
            <p:cNvPr id="36" name="Line 525"/>
            <p:cNvSpPr>
              <a:spLocks noChangeShapeType="1"/>
            </p:cNvSpPr>
            <p:nvPr/>
          </p:nvSpPr>
          <p:spPr bwMode="auto">
            <a:xfrm>
              <a:off x="1259342" y="4168658"/>
              <a:ext cx="77788" cy="87313"/>
            </a:xfrm>
            <a:prstGeom prst="line">
              <a:avLst/>
            </a:prstGeom>
            <a:noFill/>
            <a:ln w="12700">
              <a:solidFill>
                <a:schemeClr val="tx1"/>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BE"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37" name="Line 526"/>
            <p:cNvSpPr>
              <a:spLocks noChangeShapeType="1"/>
            </p:cNvSpPr>
            <p:nvPr/>
          </p:nvSpPr>
          <p:spPr bwMode="auto">
            <a:xfrm flipH="1">
              <a:off x="1259342" y="4168658"/>
              <a:ext cx="77788" cy="87313"/>
            </a:xfrm>
            <a:prstGeom prst="line">
              <a:avLst/>
            </a:prstGeom>
            <a:noFill/>
            <a:ln w="12700">
              <a:solidFill>
                <a:schemeClr val="tx1"/>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BE" sz="1800" b="0" i="0" u="none" strike="noStrike" kern="1200" cap="none" spc="0" normalizeH="0" baseline="0" noProof="0">
                <a:ln>
                  <a:noFill/>
                </a:ln>
                <a:solidFill>
                  <a:prstClr val="black"/>
                </a:solidFill>
                <a:effectLst/>
                <a:uLnTx/>
                <a:uFillTx/>
                <a:latin typeface="Arial" charset="0"/>
                <a:ea typeface="+mn-ea"/>
                <a:cs typeface="Arial" charset="0"/>
              </a:endParaRPr>
            </a:p>
          </p:txBody>
        </p:sp>
      </p:grpSp>
      <p:grpSp>
        <p:nvGrpSpPr>
          <p:cNvPr id="10" name="Group 99"/>
          <p:cNvGrpSpPr>
            <a:grpSpLocks/>
          </p:cNvGrpSpPr>
          <p:nvPr/>
        </p:nvGrpSpPr>
        <p:grpSpPr bwMode="auto">
          <a:xfrm>
            <a:off x="8313902" y="4949540"/>
            <a:ext cx="439738" cy="288925"/>
            <a:chOff x="2262183" y="3861048"/>
            <a:chExt cx="439313" cy="288032"/>
          </a:xfrm>
        </p:grpSpPr>
        <p:grpSp>
          <p:nvGrpSpPr>
            <p:cNvPr id="11" name="Group 278"/>
            <p:cNvGrpSpPr>
              <a:grpSpLocks/>
            </p:cNvGrpSpPr>
            <p:nvPr/>
          </p:nvGrpSpPr>
          <p:grpSpPr bwMode="auto">
            <a:xfrm flipH="1" flipV="1">
              <a:off x="2262183" y="3877764"/>
              <a:ext cx="246617" cy="271316"/>
              <a:chOff x="3106737" y="3862387"/>
              <a:chExt cx="385763" cy="311151"/>
            </a:xfrm>
          </p:grpSpPr>
          <p:sp>
            <p:nvSpPr>
              <p:cNvPr id="13" name="Freeform 499"/>
              <p:cNvSpPr>
                <a:spLocks/>
              </p:cNvSpPr>
              <p:nvPr/>
            </p:nvSpPr>
            <p:spPr bwMode="auto">
              <a:xfrm>
                <a:off x="3106737" y="4119563"/>
                <a:ext cx="307975" cy="1588"/>
              </a:xfrm>
              <a:custGeom>
                <a:avLst/>
                <a:gdLst>
                  <a:gd name="T0" fmla="*/ 2147483647 w 186"/>
                  <a:gd name="T1" fmla="*/ 0 h 1"/>
                  <a:gd name="T2" fmla="*/ 0 w 186"/>
                  <a:gd name="T3" fmla="*/ 0 h 1"/>
                  <a:gd name="T4" fmla="*/ 2147483647 w 186"/>
                  <a:gd name="T5" fmla="*/ 0 h 1"/>
                  <a:gd name="T6" fmla="*/ 0 60000 65536"/>
                  <a:gd name="T7" fmla="*/ 0 60000 65536"/>
                  <a:gd name="T8" fmla="*/ 0 60000 65536"/>
                  <a:gd name="T9" fmla="*/ 0 w 186"/>
                  <a:gd name="T10" fmla="*/ 0 h 1"/>
                  <a:gd name="T11" fmla="*/ 186 w 186"/>
                  <a:gd name="T12" fmla="*/ 1 h 1"/>
                </a:gdLst>
                <a:ahLst/>
                <a:cxnLst>
                  <a:cxn ang="T6">
                    <a:pos x="T0" y="T1"/>
                  </a:cxn>
                  <a:cxn ang="T7">
                    <a:pos x="T2" y="T3"/>
                  </a:cxn>
                  <a:cxn ang="T8">
                    <a:pos x="T4" y="T5"/>
                  </a:cxn>
                </a:cxnLst>
                <a:rect l="T9" t="T10" r="T11" b="T12"/>
                <a:pathLst>
                  <a:path w="186" h="1">
                    <a:moveTo>
                      <a:pt x="186" y="0"/>
                    </a:moveTo>
                    <a:lnTo>
                      <a:pt x="0" y="0"/>
                    </a:lnTo>
                    <a:lnTo>
                      <a:pt x="186" y="0"/>
                    </a:lnTo>
                    <a:close/>
                  </a:path>
                </a:pathLst>
              </a:custGeom>
              <a:solidFill>
                <a:srgbClr val="FFFFFF"/>
              </a:solidFill>
              <a:ln w="12700">
                <a:solidFill>
                  <a:schemeClr val="tx1"/>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BE"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14" name="Freeform 500"/>
              <p:cNvSpPr>
                <a:spLocks/>
              </p:cNvSpPr>
              <p:nvPr/>
            </p:nvSpPr>
            <p:spPr bwMode="auto">
              <a:xfrm>
                <a:off x="3414713" y="3862387"/>
                <a:ext cx="1588" cy="257174"/>
              </a:xfrm>
              <a:custGeom>
                <a:avLst/>
                <a:gdLst>
                  <a:gd name="T0" fmla="*/ 0 w 1"/>
                  <a:gd name="T1" fmla="*/ 0 h 149"/>
                  <a:gd name="T2" fmla="*/ 0 w 1"/>
                  <a:gd name="T3" fmla="*/ 2147483647 h 149"/>
                  <a:gd name="T4" fmla="*/ 0 w 1"/>
                  <a:gd name="T5" fmla="*/ 0 h 149"/>
                  <a:gd name="T6" fmla="*/ 0 60000 65536"/>
                  <a:gd name="T7" fmla="*/ 0 60000 65536"/>
                  <a:gd name="T8" fmla="*/ 0 60000 65536"/>
                  <a:gd name="T9" fmla="*/ 0 w 1"/>
                  <a:gd name="T10" fmla="*/ 0 h 149"/>
                  <a:gd name="T11" fmla="*/ 1 w 1"/>
                  <a:gd name="T12" fmla="*/ 149 h 149"/>
                </a:gdLst>
                <a:ahLst/>
                <a:cxnLst>
                  <a:cxn ang="T6">
                    <a:pos x="T0" y="T1"/>
                  </a:cxn>
                  <a:cxn ang="T7">
                    <a:pos x="T2" y="T3"/>
                  </a:cxn>
                  <a:cxn ang="T8">
                    <a:pos x="T4" y="T5"/>
                  </a:cxn>
                </a:cxnLst>
                <a:rect l="T9" t="T10" r="T11" b="T12"/>
                <a:pathLst>
                  <a:path w="1" h="149">
                    <a:moveTo>
                      <a:pt x="0" y="0"/>
                    </a:moveTo>
                    <a:lnTo>
                      <a:pt x="0" y="149"/>
                    </a:lnTo>
                    <a:lnTo>
                      <a:pt x="0" y="0"/>
                    </a:lnTo>
                    <a:close/>
                  </a:path>
                </a:pathLst>
              </a:custGeom>
              <a:solidFill>
                <a:srgbClr val="FFFFFF"/>
              </a:solidFill>
              <a:ln w="12700">
                <a:solidFill>
                  <a:schemeClr val="tx1"/>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BE"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15" name="Freeform 501"/>
              <p:cNvSpPr>
                <a:spLocks/>
              </p:cNvSpPr>
              <p:nvPr/>
            </p:nvSpPr>
            <p:spPr bwMode="auto">
              <a:xfrm>
                <a:off x="3414712" y="3862388"/>
                <a:ext cx="77788" cy="1588"/>
              </a:xfrm>
              <a:custGeom>
                <a:avLst/>
                <a:gdLst>
                  <a:gd name="T0" fmla="*/ 2147483647 w 47"/>
                  <a:gd name="T1" fmla="*/ 0 h 1"/>
                  <a:gd name="T2" fmla="*/ 0 w 47"/>
                  <a:gd name="T3" fmla="*/ 0 h 1"/>
                  <a:gd name="T4" fmla="*/ 2147483647 w 47"/>
                  <a:gd name="T5" fmla="*/ 0 h 1"/>
                  <a:gd name="T6" fmla="*/ 0 60000 65536"/>
                  <a:gd name="T7" fmla="*/ 0 60000 65536"/>
                  <a:gd name="T8" fmla="*/ 0 60000 65536"/>
                  <a:gd name="T9" fmla="*/ 0 w 47"/>
                  <a:gd name="T10" fmla="*/ 0 h 1"/>
                  <a:gd name="T11" fmla="*/ 47 w 47"/>
                  <a:gd name="T12" fmla="*/ 1 h 1"/>
                </a:gdLst>
                <a:ahLst/>
                <a:cxnLst>
                  <a:cxn ang="T6">
                    <a:pos x="T0" y="T1"/>
                  </a:cxn>
                  <a:cxn ang="T7">
                    <a:pos x="T2" y="T3"/>
                  </a:cxn>
                  <a:cxn ang="T8">
                    <a:pos x="T4" y="T5"/>
                  </a:cxn>
                </a:cxnLst>
                <a:rect l="T9" t="T10" r="T11" b="T12"/>
                <a:pathLst>
                  <a:path w="47" h="1">
                    <a:moveTo>
                      <a:pt x="47" y="0"/>
                    </a:moveTo>
                    <a:lnTo>
                      <a:pt x="0" y="0"/>
                    </a:lnTo>
                    <a:lnTo>
                      <a:pt x="47" y="0"/>
                    </a:lnTo>
                    <a:close/>
                  </a:path>
                </a:pathLst>
              </a:custGeom>
              <a:solidFill>
                <a:srgbClr val="FFFFFF"/>
              </a:solidFill>
              <a:ln w="12700">
                <a:solidFill>
                  <a:schemeClr val="tx1"/>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BE"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16" name="Rectangle 502"/>
              <p:cNvSpPr>
                <a:spLocks noChangeArrowheads="1"/>
              </p:cNvSpPr>
              <p:nvPr/>
            </p:nvSpPr>
            <p:spPr bwMode="auto">
              <a:xfrm>
                <a:off x="3300412" y="4119563"/>
                <a:ext cx="114300" cy="53975"/>
              </a:xfrm>
              <a:prstGeom prst="rect">
                <a:avLst/>
              </a:prstGeom>
              <a:solidFill>
                <a:srgbClr val="FFFFFF"/>
              </a:solidFill>
              <a:ln w="12700">
                <a:solidFill>
                  <a:schemeClr val="tx1"/>
                </a:solidFill>
                <a:miter lim="800000"/>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pitchFamily="34" charset="0"/>
                  <a:ea typeface="+mn-ea"/>
                  <a:cs typeface="Arial" charset="0"/>
                </a:endParaRPr>
              </a:p>
            </p:txBody>
          </p:sp>
        </p:grpSp>
        <p:pic>
          <p:nvPicPr>
            <p:cNvPr id="12" name="Afbeelding 16"/>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rot="5400000">
              <a:off x="2506232" y="3838584"/>
              <a:ext cx="172800" cy="217728"/>
            </a:xfrm>
            <a:prstGeom prst="rect">
              <a:avLst/>
            </a:prstGeom>
            <a:noFill/>
            <a:ln w="9525">
              <a:noFill/>
              <a:miter lim="800000"/>
              <a:headEnd/>
              <a:tailEnd/>
            </a:ln>
          </p:spPr>
        </p:pic>
      </p:grpSp>
      <p:sp>
        <p:nvSpPr>
          <p:cNvPr id="107" name="ZoneTexte 106"/>
          <p:cNvSpPr txBox="1"/>
          <p:nvPr/>
        </p:nvSpPr>
        <p:spPr>
          <a:xfrm>
            <a:off x="4409776" y="5214022"/>
            <a:ext cx="851299" cy="246221"/>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BE" sz="1000" b="0" i="0" u="none" strike="noStrike" kern="1200" cap="none" spc="0" normalizeH="0" baseline="0" noProof="0">
                <a:ln>
                  <a:noFill/>
                </a:ln>
                <a:solidFill>
                  <a:srgbClr val="025DA4"/>
                </a:solidFill>
                <a:effectLst/>
                <a:uLnTx/>
                <a:uFillTx/>
                <a:latin typeface="Arial" charset="0"/>
                <a:ea typeface="+mn-ea"/>
                <a:cs typeface="Arial" charset="0"/>
              </a:rPr>
              <a:t>41.250</a:t>
            </a:r>
          </a:p>
        </p:txBody>
      </p:sp>
      <p:sp>
        <p:nvSpPr>
          <p:cNvPr id="108" name="ZoneTexte 107"/>
          <p:cNvSpPr txBox="1"/>
          <p:nvPr/>
        </p:nvSpPr>
        <p:spPr>
          <a:xfrm>
            <a:off x="7721265" y="5249169"/>
            <a:ext cx="851299" cy="246221"/>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BE" sz="1000" b="0" i="0" u="none" strike="noStrike" kern="1200" cap="none" spc="0" normalizeH="0" baseline="0" noProof="0">
                <a:ln>
                  <a:noFill/>
                </a:ln>
                <a:solidFill>
                  <a:srgbClr val="025DA4"/>
                </a:solidFill>
                <a:effectLst/>
                <a:uLnTx/>
                <a:uFillTx/>
                <a:latin typeface="Arial" charset="0"/>
                <a:ea typeface="+mn-ea"/>
                <a:cs typeface="Arial" charset="0"/>
              </a:rPr>
              <a:t>41.550</a:t>
            </a:r>
          </a:p>
        </p:txBody>
      </p:sp>
      <p:sp>
        <p:nvSpPr>
          <p:cNvPr id="109" name="ZoneTexte 108"/>
          <p:cNvSpPr txBox="1"/>
          <p:nvPr/>
        </p:nvSpPr>
        <p:spPr>
          <a:xfrm>
            <a:off x="3321871" y="4645231"/>
            <a:ext cx="851299" cy="246221"/>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BE" sz="1000" b="0" i="0" u="none" strike="noStrike" kern="1200" cap="none" spc="0" normalizeH="0" baseline="0" noProof="0">
                <a:ln>
                  <a:noFill/>
                </a:ln>
                <a:solidFill>
                  <a:srgbClr val="025DA4"/>
                </a:solidFill>
                <a:effectLst/>
                <a:uLnTx/>
                <a:uFillTx/>
                <a:latin typeface="Arial" charset="0"/>
                <a:ea typeface="+mn-ea"/>
                <a:cs typeface="Arial" charset="0"/>
              </a:rPr>
              <a:t>AW 03U</a:t>
            </a:r>
          </a:p>
        </p:txBody>
      </p:sp>
      <p:sp>
        <p:nvSpPr>
          <p:cNvPr id="110" name="ZoneTexte 109"/>
          <p:cNvSpPr txBox="1"/>
          <p:nvPr/>
        </p:nvSpPr>
        <p:spPr>
          <a:xfrm>
            <a:off x="8828189" y="4726841"/>
            <a:ext cx="851299" cy="246221"/>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BE" sz="1000" b="0" i="0" u="none" strike="noStrike" kern="1200" cap="none" spc="0" normalizeH="0" baseline="0" noProof="0">
                <a:ln>
                  <a:noFill/>
                </a:ln>
                <a:solidFill>
                  <a:srgbClr val="025DA4"/>
                </a:solidFill>
                <a:effectLst/>
                <a:uLnTx/>
                <a:uFillTx/>
                <a:latin typeface="Arial" charset="0"/>
                <a:ea typeface="+mn-ea"/>
                <a:cs typeface="Arial" charset="0"/>
              </a:rPr>
              <a:t>AW 05G</a:t>
            </a:r>
          </a:p>
        </p:txBody>
      </p:sp>
      <p:sp>
        <p:nvSpPr>
          <p:cNvPr id="111" name="TextBox 402"/>
          <p:cNvSpPr txBox="1"/>
          <p:nvPr/>
        </p:nvSpPr>
        <p:spPr>
          <a:xfrm>
            <a:off x="1534158" y="4645231"/>
            <a:ext cx="345533" cy="2616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100" b="1" i="0" u="none" strike="noStrike" kern="1200" cap="none" spc="0" normalizeH="0" baseline="0" noProof="0">
                <a:ln>
                  <a:noFill/>
                </a:ln>
                <a:solidFill>
                  <a:srgbClr val="000000"/>
                </a:solidFill>
                <a:effectLst/>
                <a:uLnTx/>
                <a:uFillTx/>
                <a:latin typeface="Arial" charset="0"/>
                <a:ea typeface="+mn-ea"/>
                <a:cs typeface="Arial" charset="0"/>
              </a:rPr>
              <a:t>A</a:t>
            </a:r>
            <a:endParaRPr kumimoji="0" lang="fr-FR" sz="1100" b="1"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01" name="Espace réservé du texte 2">
            <a:extLst>
              <a:ext uri="{FF2B5EF4-FFF2-40B4-BE49-F238E27FC236}">
                <a16:creationId xmlns:a16="http://schemas.microsoft.com/office/drawing/2014/main" id="{CA92310B-99DC-49CC-8747-E56B89586D27}"/>
              </a:ext>
            </a:extLst>
          </p:cNvPr>
          <p:cNvSpPr txBox="1">
            <a:spLocks noGrp="1"/>
          </p:cNvSpPr>
          <p:nvPr>
            <p:ph type="body" sz="quarter" idx="18"/>
          </p:nvPr>
        </p:nvSpPr>
        <p:spPr>
          <a:xfrm>
            <a:off x="8686800" y="153988"/>
            <a:ext cx="3224213" cy="360362"/>
          </a:xfrm>
          <a:prstGeom prst="rect">
            <a:avLst/>
          </a:prstGeom>
        </p:spPr>
        <p:txBody>
          <a:bodyPr/>
          <a:lstStyle>
            <a:lvl1pPr marL="0" indent="0" algn="r" defTabSz="685800" rtl="0" eaLnBrk="1" latinLnBrk="0" hangingPunct="1">
              <a:lnSpc>
                <a:spcPct val="90000"/>
              </a:lnSpc>
              <a:spcBef>
                <a:spcPts val="750"/>
              </a:spcBef>
              <a:buFont typeface="Arial" panose="020B0604020202020204" pitchFamily="34" charset="0"/>
              <a:buNone/>
              <a:defRPr sz="1200" kern="1200" baseline="0">
                <a:solidFill>
                  <a:schemeClr val="accent2"/>
                </a:solidFill>
                <a:latin typeface="Calibri" panose="020F0502020204030204" pitchFamily="34" charset="0"/>
                <a:ea typeface="+mn-ea"/>
                <a:cs typeface="Calibri" panose="020F050202020403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fr-FR" dirty="0"/>
              <a:t>2. WIT 1012 – Application procédure</a:t>
            </a:r>
          </a:p>
        </p:txBody>
      </p:sp>
    </p:spTree>
    <p:extLst>
      <p:ext uri="{BB962C8B-B14F-4D97-AF65-F5344CB8AC3E}">
        <p14:creationId xmlns:p14="http://schemas.microsoft.com/office/powerpoint/2010/main" val="7058952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70B80B4-B953-6547-A044-6E303DFD4AF3}" type="slidenum">
              <a:rPr kumimoji="0" lang="nl-BE" sz="975" b="0" i="0" u="none" strike="noStrike" kern="1200" cap="none" spc="0" normalizeH="0" baseline="0" noProof="0" smtClean="0">
                <a:ln>
                  <a:noFill/>
                </a:ln>
                <a:solidFill>
                  <a:srgbClr val="213A53"/>
                </a:solidFill>
                <a:effectLst/>
                <a:uLnTx/>
                <a:uFillTx/>
                <a:latin typeface="Calibri Light" panose="020F0302020204030204" pitchFamily="34" charset="0"/>
                <a:ea typeface="+mn-ea"/>
                <a:cs typeface="Calibri Light" panose="020F030202020403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13</a:t>
            </a:fld>
            <a:endParaRPr kumimoji="0" lang="nl-BE" sz="975" b="0" i="0" u="none" strike="noStrike" kern="1200" cap="none" spc="0" normalizeH="0" baseline="0" noProof="0">
              <a:ln>
                <a:noFill/>
              </a:ln>
              <a:solidFill>
                <a:srgbClr val="213A53"/>
              </a:solidFill>
              <a:effectLst/>
              <a:uLnTx/>
              <a:uFillTx/>
              <a:latin typeface="Calibri Light" panose="020F0302020204030204" pitchFamily="34" charset="0"/>
              <a:ea typeface="+mn-ea"/>
              <a:cs typeface="Calibri Light" panose="020F0302020204030204" pitchFamily="34" charset="0"/>
            </a:endParaRPr>
          </a:p>
        </p:txBody>
      </p:sp>
      <p:sp>
        <p:nvSpPr>
          <p:cNvPr id="4" name="Espace réservé du texte 3"/>
          <p:cNvSpPr>
            <a:spLocks noGrp="1"/>
          </p:cNvSpPr>
          <p:nvPr>
            <p:ph type="body" sz="quarter" idx="20"/>
          </p:nvPr>
        </p:nvSpPr>
        <p:spPr>
          <a:xfrm>
            <a:off x="393700" y="2156894"/>
            <a:ext cx="10963055" cy="784404"/>
          </a:xfrm>
        </p:spPr>
        <p:txBody>
          <a:bodyPr/>
          <a:lstStyle/>
          <a:p>
            <a:pPr marL="342900" indent="-342900">
              <a:buFont typeface="+mj-lt"/>
              <a:buAutoNum type="alphaLcParenR" startAt="2"/>
            </a:pPr>
            <a:r>
              <a:rPr lang="fr-BE" sz="1400">
                <a:solidFill>
                  <a:schemeClr val="accent2"/>
                </a:solidFill>
              </a:rPr>
              <a:t>Si plusieurs voies sont à mettre hors service pour l’exécution des travaux, une demande d’autorisation de travail I427 sera introduite pour chaque voie à mettre hors service. </a:t>
            </a:r>
          </a:p>
          <a:p>
            <a:endParaRPr lang="fr-BE"/>
          </a:p>
          <a:p>
            <a:endParaRPr lang="fr-BE"/>
          </a:p>
          <a:p>
            <a:endParaRPr lang="nl-BE"/>
          </a:p>
        </p:txBody>
      </p:sp>
      <p:sp>
        <p:nvSpPr>
          <p:cNvPr id="5" name="Espace réservé du texte 4"/>
          <p:cNvSpPr>
            <a:spLocks noGrp="1"/>
          </p:cNvSpPr>
          <p:nvPr>
            <p:ph type="body" sz="quarter" idx="17"/>
          </p:nvPr>
        </p:nvSpPr>
        <p:spPr>
          <a:xfrm>
            <a:off x="497897" y="668560"/>
            <a:ext cx="10858859" cy="478554"/>
          </a:xfrm>
        </p:spPr>
        <p:txBody>
          <a:bodyPr/>
          <a:lstStyle/>
          <a:p>
            <a:r>
              <a:rPr lang="fr-BE" dirty="0"/>
              <a:t>2. Application de la procédure</a:t>
            </a:r>
          </a:p>
        </p:txBody>
      </p:sp>
      <p:sp>
        <p:nvSpPr>
          <p:cNvPr id="6" name="Rounded Rectangle 26">
            <a:extLst>
              <a:ext uri="{FF2B5EF4-FFF2-40B4-BE49-F238E27FC236}">
                <a16:creationId xmlns:a16="http://schemas.microsoft.com/office/drawing/2014/main" id="{4A169512-C62A-4CB9-B689-8BD3D8949005}"/>
              </a:ext>
            </a:extLst>
          </p:cNvPr>
          <p:cNvSpPr>
            <a:spLocks noChangeAspect="1"/>
          </p:cNvSpPr>
          <p:nvPr/>
        </p:nvSpPr>
        <p:spPr bwMode="auto">
          <a:xfrm>
            <a:off x="389688" y="1300787"/>
            <a:ext cx="1298396" cy="704850"/>
          </a:xfrm>
          <a:prstGeom prst="roundRect">
            <a:avLst>
              <a:gd name="adj" fmla="val 16667"/>
            </a:avLst>
          </a:prstGeom>
          <a:solidFill>
            <a:schemeClr val="bg1"/>
          </a:solidFill>
          <a:ln w="19050" algn="ctr">
            <a:solidFill>
              <a:srgbClr val="0070C0"/>
            </a:solidFill>
            <a:round/>
            <a:headEnd/>
            <a:tailEnd/>
          </a:ln>
        </p:spPr>
        <p:txBody>
          <a:bodyPr lIns="0" rIns="0" anchor="ctr"/>
          <a:lstStyle>
            <a:lvl1pPr>
              <a:spcAft>
                <a:spcPts val="600"/>
              </a:spcAft>
              <a:defRPr sz="2000">
                <a:solidFill>
                  <a:schemeClr val="tx1"/>
                </a:solidFill>
                <a:latin typeface="Arial" panose="020B0604020202020204" pitchFamily="34" charset="0"/>
                <a:cs typeface="Arial" panose="020B0604020202020204" pitchFamily="34" charset="0"/>
              </a:defRPr>
            </a:lvl1pPr>
            <a:lvl2pPr marL="177800" indent="-177800">
              <a:spcAft>
                <a:spcPts val="600"/>
              </a:spcAft>
              <a:buSzPct val="100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541338" indent="-363538">
              <a:spcAft>
                <a:spcPts val="600"/>
              </a:spcAft>
              <a:buFont typeface="Wingdings" panose="05000000000000000000" pitchFamily="2" charset="2"/>
              <a:buChar char="à"/>
              <a:defRPr sz="2000">
                <a:solidFill>
                  <a:schemeClr val="tx1"/>
                </a:solidFill>
                <a:latin typeface="Arial" panose="020B0604020202020204" pitchFamily="34" charset="0"/>
                <a:cs typeface="Arial" panose="020B0604020202020204" pitchFamily="34" charset="0"/>
              </a:defRPr>
            </a:lvl3pPr>
            <a:lvl4pPr marL="715963" indent="-177800">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895350" indent="-177800">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1352550" indent="-177800" eaLnBrk="0" fontAlgn="base" hangingPunct="0">
              <a:spcBef>
                <a:spcPct val="0"/>
              </a:spcBef>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1809750" indent="-177800" eaLnBrk="0" fontAlgn="base" hangingPunct="0">
              <a:spcBef>
                <a:spcPct val="0"/>
              </a:spcBef>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2266950" indent="-177800" eaLnBrk="0" fontAlgn="base" hangingPunct="0">
              <a:spcBef>
                <a:spcPct val="0"/>
              </a:spcBef>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2724150" indent="-177800" eaLnBrk="0" fontAlgn="base" hangingPunct="0">
              <a:spcBef>
                <a:spcPct val="0"/>
              </a:spcBef>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ts val="300"/>
              </a:spcAft>
              <a:buClrTx/>
              <a:buSzTx/>
              <a:buFontTx/>
              <a:buNone/>
              <a:tabLst/>
              <a:defRPr/>
            </a:pPr>
            <a:r>
              <a:rPr kumimoji="0" lang="fr-BE" altLang="en-US" sz="1200" b="1" i="0" u="none" strike="noStrike" kern="1200" cap="none" spc="0" normalizeH="0" baseline="0" noProof="0">
                <a:ln>
                  <a:noFill/>
                </a:ln>
                <a:solidFill>
                  <a:srgbClr val="0070C0"/>
                </a:solidFill>
                <a:effectLst/>
                <a:uLnTx/>
                <a:uFillTx/>
                <a:latin typeface="Calibri" panose="020F0502020204030204"/>
                <a:ea typeface="+mn-ea"/>
                <a:cs typeface="Arial" panose="020B0604020202020204" pitchFamily="34" charset="0"/>
              </a:rPr>
              <a:t>4. Introduction de la demande de travail</a:t>
            </a:r>
          </a:p>
        </p:txBody>
      </p:sp>
      <p:sp>
        <p:nvSpPr>
          <p:cNvPr id="7" name="ZoneTexte 6"/>
          <p:cNvSpPr txBox="1"/>
          <p:nvPr/>
        </p:nvSpPr>
        <p:spPr>
          <a:xfrm>
            <a:off x="1688084" y="1406652"/>
            <a:ext cx="1615736" cy="30777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BE" sz="1400" b="1" i="0" u="sng" strike="noStrike" kern="1200" cap="none" spc="0" normalizeH="0" baseline="0" noProof="0" err="1">
                <a:ln>
                  <a:noFill/>
                </a:ln>
                <a:solidFill>
                  <a:srgbClr val="025DA4"/>
                </a:solidFill>
                <a:effectLst/>
                <a:uLnTx/>
                <a:uFillTx/>
                <a:latin typeface="Calibri" panose="020F0502020204030204"/>
                <a:ea typeface="+mn-ea"/>
                <a:cs typeface="Arial" charset="0"/>
              </a:rPr>
              <a:t>Compléments</a:t>
            </a:r>
            <a:endParaRPr kumimoji="0" lang="nl-BE" sz="1400" b="1" i="0" u="sng" strike="noStrike" kern="1200" cap="none" spc="0" normalizeH="0" baseline="0" noProof="0">
              <a:ln>
                <a:noFill/>
              </a:ln>
              <a:solidFill>
                <a:srgbClr val="025DA4"/>
              </a:solidFill>
              <a:effectLst/>
              <a:uLnTx/>
              <a:uFillTx/>
              <a:latin typeface="Calibri" panose="020F0502020204030204"/>
              <a:ea typeface="+mn-ea"/>
              <a:cs typeface="Arial" charset="0"/>
            </a:endParaRPr>
          </a:p>
        </p:txBody>
      </p:sp>
      <p:cxnSp>
        <p:nvCxnSpPr>
          <p:cNvPr id="8" name="Straight Connector 19"/>
          <p:cNvCxnSpPr>
            <a:cxnSpLocks noChangeShapeType="1"/>
          </p:cNvCxnSpPr>
          <p:nvPr/>
        </p:nvCxnSpPr>
        <p:spPr bwMode="auto">
          <a:xfrm>
            <a:off x="3601369" y="5122877"/>
            <a:ext cx="5148000" cy="4988"/>
          </a:xfrm>
          <a:prstGeom prst="line">
            <a:avLst/>
          </a:prstGeom>
          <a:noFill/>
          <a:ln w="19050" algn="ctr">
            <a:solidFill>
              <a:schemeClr val="tx1"/>
            </a:solidFill>
            <a:round/>
            <a:headEnd/>
            <a:tailEnd/>
          </a:ln>
        </p:spPr>
      </p:cxnSp>
      <p:cxnSp>
        <p:nvCxnSpPr>
          <p:cNvPr id="9" name="Straight Connector 19"/>
          <p:cNvCxnSpPr>
            <a:cxnSpLocks noChangeShapeType="1"/>
          </p:cNvCxnSpPr>
          <p:nvPr/>
        </p:nvCxnSpPr>
        <p:spPr bwMode="auto">
          <a:xfrm>
            <a:off x="3776257" y="5763393"/>
            <a:ext cx="4384675" cy="3909"/>
          </a:xfrm>
          <a:prstGeom prst="line">
            <a:avLst/>
          </a:prstGeom>
          <a:noFill/>
          <a:ln w="19050" algn="ctr">
            <a:solidFill>
              <a:schemeClr val="tx1"/>
            </a:solidFill>
            <a:round/>
            <a:headEnd/>
            <a:tailEnd/>
          </a:ln>
        </p:spPr>
      </p:cxnSp>
      <p:sp>
        <p:nvSpPr>
          <p:cNvPr id="10" name="TextBox 83"/>
          <p:cNvSpPr txBox="1">
            <a:spLocks noChangeArrowheads="1"/>
          </p:cNvSpPr>
          <p:nvPr/>
        </p:nvSpPr>
        <p:spPr bwMode="auto">
          <a:xfrm>
            <a:off x="8103019" y="4666022"/>
            <a:ext cx="791469" cy="276999"/>
          </a:xfrm>
          <a:prstGeom prst="rect">
            <a:avLst/>
          </a:prstGeom>
          <a:no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BE" sz="1200" b="1" i="0" u="none" strike="noStrike" kern="1200" cap="none" spc="0" normalizeH="0" baseline="0" noProof="0">
                <a:ln>
                  <a:noFill/>
                </a:ln>
                <a:solidFill>
                  <a:prstClr val="black"/>
                </a:solidFill>
                <a:effectLst/>
                <a:uLnTx/>
                <a:uFillTx/>
                <a:latin typeface="Arial" charset="0"/>
                <a:ea typeface="+mn-ea"/>
                <a:cs typeface="Arial" charset="0"/>
              </a:rPr>
              <a:t>R-D.45</a:t>
            </a:r>
          </a:p>
        </p:txBody>
      </p:sp>
      <p:sp>
        <p:nvSpPr>
          <p:cNvPr id="21" name="TextBox 83"/>
          <p:cNvSpPr txBox="1">
            <a:spLocks noChangeArrowheads="1"/>
          </p:cNvSpPr>
          <p:nvPr/>
        </p:nvSpPr>
        <p:spPr bwMode="auto">
          <a:xfrm>
            <a:off x="7999996" y="5968685"/>
            <a:ext cx="791469" cy="276999"/>
          </a:xfrm>
          <a:prstGeom prst="rect">
            <a:avLst/>
          </a:prstGeom>
          <a:no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BE" sz="1200" b="1" i="0" u="none" strike="noStrike" kern="1200" cap="none" spc="0" normalizeH="0" baseline="0" noProof="0">
                <a:ln>
                  <a:noFill/>
                </a:ln>
                <a:solidFill>
                  <a:prstClr val="black"/>
                </a:solidFill>
                <a:effectLst/>
                <a:uLnTx/>
                <a:uFillTx/>
                <a:latin typeface="Arial" charset="0"/>
                <a:ea typeface="+mn-ea"/>
                <a:cs typeface="Arial" charset="0"/>
              </a:rPr>
              <a:t>RX-D.45</a:t>
            </a:r>
          </a:p>
        </p:txBody>
      </p:sp>
      <p:cxnSp>
        <p:nvCxnSpPr>
          <p:cNvPr id="22" name="Straight Connector 190"/>
          <p:cNvCxnSpPr>
            <a:cxnSpLocks noChangeShapeType="1"/>
          </p:cNvCxnSpPr>
          <p:nvPr/>
        </p:nvCxnSpPr>
        <p:spPr bwMode="auto">
          <a:xfrm flipH="1">
            <a:off x="8984513" y="5122877"/>
            <a:ext cx="336248" cy="402727"/>
          </a:xfrm>
          <a:prstGeom prst="line">
            <a:avLst/>
          </a:prstGeom>
          <a:noFill/>
          <a:ln w="19050" algn="ctr">
            <a:solidFill>
              <a:schemeClr val="tx1"/>
            </a:solidFill>
            <a:prstDash val="solid"/>
            <a:round/>
            <a:headEnd/>
            <a:tailEnd/>
          </a:ln>
        </p:spPr>
      </p:cxnSp>
      <p:cxnSp>
        <p:nvCxnSpPr>
          <p:cNvPr id="23" name="Straight Connector 19"/>
          <p:cNvCxnSpPr>
            <a:cxnSpLocks noChangeShapeType="1"/>
          </p:cNvCxnSpPr>
          <p:nvPr/>
        </p:nvCxnSpPr>
        <p:spPr bwMode="auto">
          <a:xfrm flipV="1">
            <a:off x="4112505" y="5525605"/>
            <a:ext cx="1692000" cy="18272"/>
          </a:xfrm>
          <a:prstGeom prst="line">
            <a:avLst/>
          </a:prstGeom>
          <a:noFill/>
          <a:ln w="19050" algn="ctr">
            <a:solidFill>
              <a:schemeClr val="tx1"/>
            </a:solidFill>
            <a:prstDash val="solid"/>
            <a:round/>
            <a:headEnd/>
            <a:tailEnd/>
          </a:ln>
        </p:spPr>
      </p:cxnSp>
      <p:sp>
        <p:nvSpPr>
          <p:cNvPr id="24" name="Rectangle 23"/>
          <p:cNvSpPr/>
          <p:nvPr/>
        </p:nvSpPr>
        <p:spPr bwMode="auto">
          <a:xfrm>
            <a:off x="4910070" y="4586593"/>
            <a:ext cx="3089926" cy="295898"/>
          </a:xfrm>
          <a:prstGeom prst="rect">
            <a:avLst/>
          </a:prstGeom>
          <a:noFill/>
          <a:ln w="76200" cap="flat" cmpd="sng" algn="ctr">
            <a:solidFill>
              <a:schemeClr val="bg1">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26" name="TextBox 83"/>
          <p:cNvSpPr txBox="1">
            <a:spLocks noChangeArrowheads="1"/>
          </p:cNvSpPr>
          <p:nvPr/>
        </p:nvSpPr>
        <p:spPr bwMode="auto">
          <a:xfrm>
            <a:off x="4118600" y="4615304"/>
            <a:ext cx="791469" cy="276999"/>
          </a:xfrm>
          <a:prstGeom prst="rect">
            <a:avLst/>
          </a:prstGeom>
          <a:no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BE" sz="1200" b="1" i="0" u="none" strike="noStrike" kern="1200" cap="none" spc="0" normalizeH="0" baseline="0" noProof="0">
                <a:ln>
                  <a:noFill/>
                </a:ln>
                <a:solidFill>
                  <a:prstClr val="black"/>
                </a:solidFill>
                <a:effectLst/>
                <a:uLnTx/>
                <a:uFillTx/>
                <a:latin typeface="Arial" charset="0"/>
                <a:ea typeface="+mn-ea"/>
                <a:cs typeface="Arial" charset="0"/>
              </a:rPr>
              <a:t>SX-D.45</a:t>
            </a:r>
          </a:p>
        </p:txBody>
      </p:sp>
      <p:cxnSp>
        <p:nvCxnSpPr>
          <p:cNvPr id="27" name="Straight Connector 399"/>
          <p:cNvCxnSpPr>
            <a:cxnSpLocks noChangeShapeType="1"/>
          </p:cNvCxnSpPr>
          <p:nvPr/>
        </p:nvCxnSpPr>
        <p:spPr bwMode="auto">
          <a:xfrm>
            <a:off x="3776257" y="5127865"/>
            <a:ext cx="336248" cy="402727"/>
          </a:xfrm>
          <a:prstGeom prst="line">
            <a:avLst/>
          </a:prstGeom>
          <a:noFill/>
          <a:ln w="19050" algn="ctr">
            <a:solidFill>
              <a:schemeClr val="tx1"/>
            </a:solidFill>
            <a:prstDash val="solid"/>
            <a:round/>
            <a:headEnd/>
            <a:tailEnd/>
          </a:ln>
        </p:spPr>
      </p:cxnSp>
      <p:cxnSp>
        <p:nvCxnSpPr>
          <p:cNvPr id="28" name="Straight Connector 19"/>
          <p:cNvCxnSpPr>
            <a:cxnSpLocks noChangeShapeType="1"/>
          </p:cNvCxnSpPr>
          <p:nvPr/>
        </p:nvCxnSpPr>
        <p:spPr bwMode="auto">
          <a:xfrm>
            <a:off x="1239230" y="5119949"/>
            <a:ext cx="1984643" cy="19825"/>
          </a:xfrm>
          <a:prstGeom prst="line">
            <a:avLst/>
          </a:prstGeom>
          <a:noFill/>
          <a:ln w="19050" algn="ctr">
            <a:solidFill>
              <a:schemeClr val="tx1"/>
            </a:solidFill>
            <a:prstDash val="solid"/>
            <a:round/>
            <a:headEnd/>
            <a:tailEnd/>
          </a:ln>
        </p:spPr>
      </p:cxnSp>
      <p:sp>
        <p:nvSpPr>
          <p:cNvPr id="29" name="TextBox 402"/>
          <p:cNvSpPr txBox="1"/>
          <p:nvPr/>
        </p:nvSpPr>
        <p:spPr>
          <a:xfrm>
            <a:off x="1554555" y="5639531"/>
            <a:ext cx="345533" cy="2616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100" b="1" i="0" u="none" strike="noStrike" kern="1200" cap="none" spc="0" normalizeH="0" baseline="0" noProof="0">
                <a:ln>
                  <a:noFill/>
                </a:ln>
                <a:solidFill>
                  <a:srgbClr val="000000"/>
                </a:solidFill>
                <a:effectLst/>
                <a:uLnTx/>
                <a:uFillTx/>
                <a:latin typeface="Arial" charset="0"/>
                <a:ea typeface="+mn-ea"/>
                <a:cs typeface="Arial" charset="0"/>
              </a:rPr>
              <a:t>B</a:t>
            </a:r>
            <a:endParaRPr kumimoji="0" lang="fr-FR" sz="1100" b="1"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30" name="TextBox 403"/>
          <p:cNvSpPr txBox="1"/>
          <p:nvPr/>
        </p:nvSpPr>
        <p:spPr>
          <a:xfrm>
            <a:off x="1569552" y="5329228"/>
            <a:ext cx="428322" cy="26161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100" b="1" i="0" u="none" strike="noStrike" kern="1200" cap="none" spc="0" normalizeH="0" baseline="0" noProof="0">
                <a:ln>
                  <a:noFill/>
                </a:ln>
                <a:solidFill>
                  <a:srgbClr val="000000"/>
                </a:solidFill>
                <a:effectLst/>
                <a:uLnTx/>
                <a:uFillTx/>
                <a:latin typeface="Arial" charset="0"/>
                <a:ea typeface="+mn-ea"/>
                <a:cs typeface="Arial" charset="0"/>
              </a:rPr>
              <a:t>L36</a:t>
            </a:r>
            <a:endParaRPr kumimoji="0" lang="fr-FR" sz="1100" b="1"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31" name="Isosceles Triangle 404"/>
          <p:cNvSpPr>
            <a:spLocks noChangeAspect="1"/>
          </p:cNvSpPr>
          <p:nvPr/>
        </p:nvSpPr>
        <p:spPr bwMode="auto">
          <a:xfrm rot="5400000">
            <a:off x="1780936" y="5098604"/>
            <a:ext cx="106070" cy="91440"/>
          </a:xfrm>
          <a:prstGeom prst="triangle">
            <a:avLst/>
          </a:prstGeom>
          <a:solidFill>
            <a:schemeClr val="tx1"/>
          </a:solidFill>
          <a:ln w="3175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32" name="Isosceles Triangle 405"/>
          <p:cNvSpPr>
            <a:spLocks noChangeAspect="1"/>
          </p:cNvSpPr>
          <p:nvPr/>
        </p:nvSpPr>
        <p:spPr bwMode="auto">
          <a:xfrm rot="16200000" flipH="1">
            <a:off x="10231523" y="5712674"/>
            <a:ext cx="106070" cy="91440"/>
          </a:xfrm>
          <a:prstGeom prst="triangle">
            <a:avLst/>
          </a:prstGeom>
          <a:solidFill>
            <a:schemeClr val="tx1"/>
          </a:solidFill>
          <a:ln w="3175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33" name="TextBox 406"/>
          <p:cNvSpPr txBox="1"/>
          <p:nvPr/>
        </p:nvSpPr>
        <p:spPr>
          <a:xfrm>
            <a:off x="4910068" y="4324265"/>
            <a:ext cx="3089925" cy="2616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050" b="1" i="0" u="sng" strike="noStrike" kern="1200" cap="none" spc="0" normalizeH="0" baseline="0" noProof="0">
                <a:ln>
                  <a:noFill/>
                </a:ln>
                <a:solidFill>
                  <a:srgbClr val="000000"/>
                </a:solidFill>
                <a:effectLst/>
                <a:uLnTx/>
                <a:uFillTx/>
                <a:latin typeface="Arial" charset="0"/>
                <a:ea typeface="+mn-ea"/>
                <a:cs typeface="Arial" charset="0"/>
              </a:rPr>
              <a:t>ANS</a:t>
            </a:r>
            <a:endParaRPr kumimoji="0" lang="fr-FR" sz="1050" b="1" i="0" u="sng" strike="noStrike" kern="1200" cap="none" spc="0" normalizeH="0" baseline="0" noProof="0">
              <a:ln>
                <a:noFill/>
              </a:ln>
              <a:solidFill>
                <a:srgbClr val="000000"/>
              </a:solidFill>
              <a:effectLst/>
              <a:uLnTx/>
              <a:uFillTx/>
              <a:latin typeface="Arial" charset="0"/>
              <a:ea typeface="+mn-ea"/>
              <a:cs typeface="Arial" charset="0"/>
            </a:endParaRPr>
          </a:p>
        </p:txBody>
      </p:sp>
      <p:cxnSp>
        <p:nvCxnSpPr>
          <p:cNvPr id="34" name="Straight Connector 19"/>
          <p:cNvCxnSpPr>
            <a:cxnSpLocks noChangeShapeType="1"/>
            <a:stCxn id="29" idx="3"/>
          </p:cNvCxnSpPr>
          <p:nvPr/>
        </p:nvCxnSpPr>
        <p:spPr bwMode="auto">
          <a:xfrm flipV="1">
            <a:off x="1900088" y="5767302"/>
            <a:ext cx="1486182" cy="3034"/>
          </a:xfrm>
          <a:prstGeom prst="line">
            <a:avLst/>
          </a:prstGeom>
          <a:noFill/>
          <a:ln w="19050" algn="ctr">
            <a:solidFill>
              <a:schemeClr val="tx1"/>
            </a:solidFill>
            <a:prstDash val="solid"/>
            <a:round/>
            <a:headEnd/>
            <a:tailEnd/>
          </a:ln>
        </p:spPr>
      </p:cxnSp>
      <p:cxnSp>
        <p:nvCxnSpPr>
          <p:cNvPr id="35" name="Straight Connector 19"/>
          <p:cNvCxnSpPr>
            <a:cxnSpLocks noChangeShapeType="1"/>
          </p:cNvCxnSpPr>
          <p:nvPr/>
        </p:nvCxnSpPr>
        <p:spPr bwMode="auto">
          <a:xfrm>
            <a:off x="8980112" y="5130047"/>
            <a:ext cx="1408505" cy="1150"/>
          </a:xfrm>
          <a:prstGeom prst="line">
            <a:avLst/>
          </a:prstGeom>
          <a:noFill/>
          <a:ln w="19050" algn="ctr">
            <a:solidFill>
              <a:schemeClr val="tx1"/>
            </a:solidFill>
            <a:round/>
            <a:headEnd/>
            <a:tailEnd/>
          </a:ln>
        </p:spPr>
      </p:cxnSp>
      <p:cxnSp>
        <p:nvCxnSpPr>
          <p:cNvPr id="36" name="Straight Connector 19"/>
          <p:cNvCxnSpPr>
            <a:cxnSpLocks noChangeShapeType="1"/>
          </p:cNvCxnSpPr>
          <p:nvPr/>
        </p:nvCxnSpPr>
        <p:spPr bwMode="auto">
          <a:xfrm>
            <a:off x="6019109" y="5517899"/>
            <a:ext cx="2952000" cy="0"/>
          </a:xfrm>
          <a:prstGeom prst="line">
            <a:avLst/>
          </a:prstGeom>
          <a:noFill/>
          <a:ln w="19050" algn="ctr">
            <a:solidFill>
              <a:schemeClr val="tx1"/>
            </a:solidFill>
            <a:prstDash val="solid"/>
            <a:round/>
            <a:headEnd/>
            <a:tailEnd/>
          </a:ln>
        </p:spPr>
      </p:cxnSp>
      <p:cxnSp>
        <p:nvCxnSpPr>
          <p:cNvPr id="37" name="Straight Connector 19"/>
          <p:cNvCxnSpPr>
            <a:cxnSpLocks noChangeShapeType="1"/>
          </p:cNvCxnSpPr>
          <p:nvPr/>
        </p:nvCxnSpPr>
        <p:spPr bwMode="auto">
          <a:xfrm>
            <a:off x="8161730" y="5772876"/>
            <a:ext cx="756000" cy="4988"/>
          </a:xfrm>
          <a:prstGeom prst="line">
            <a:avLst/>
          </a:prstGeom>
          <a:noFill/>
          <a:ln w="19050" algn="ctr">
            <a:solidFill>
              <a:schemeClr val="tx1"/>
            </a:solidFill>
            <a:round/>
            <a:headEnd/>
            <a:tailEnd/>
          </a:ln>
        </p:spPr>
      </p:cxnSp>
      <p:cxnSp>
        <p:nvCxnSpPr>
          <p:cNvPr id="38" name="Straight Connector 19"/>
          <p:cNvCxnSpPr>
            <a:cxnSpLocks noChangeShapeType="1"/>
          </p:cNvCxnSpPr>
          <p:nvPr/>
        </p:nvCxnSpPr>
        <p:spPr bwMode="auto">
          <a:xfrm>
            <a:off x="9132830" y="5777864"/>
            <a:ext cx="1081575" cy="4988"/>
          </a:xfrm>
          <a:prstGeom prst="line">
            <a:avLst/>
          </a:prstGeom>
          <a:noFill/>
          <a:ln w="19050" algn="ctr">
            <a:solidFill>
              <a:schemeClr val="tx1"/>
            </a:solidFill>
            <a:round/>
            <a:headEnd/>
            <a:tailEnd/>
          </a:ln>
        </p:spPr>
      </p:cxnSp>
      <p:grpSp>
        <p:nvGrpSpPr>
          <p:cNvPr id="39" name="Group 412"/>
          <p:cNvGrpSpPr/>
          <p:nvPr/>
        </p:nvGrpSpPr>
        <p:grpSpPr>
          <a:xfrm rot="2678404">
            <a:off x="3508119" y="5647153"/>
            <a:ext cx="208293" cy="223837"/>
            <a:chOff x="7912112" y="3427262"/>
            <a:chExt cx="1322503" cy="1276936"/>
          </a:xfrm>
        </p:grpSpPr>
        <p:cxnSp>
          <p:nvCxnSpPr>
            <p:cNvPr id="40" name="Curved Connector 413"/>
            <p:cNvCxnSpPr/>
            <p:nvPr/>
          </p:nvCxnSpPr>
          <p:spPr bwMode="auto">
            <a:xfrm>
              <a:off x="7912112" y="3789799"/>
              <a:ext cx="914400" cy="914399"/>
            </a:xfrm>
            <a:prstGeom prst="curvedConnector3">
              <a:avLst/>
            </a:prstGeom>
            <a:noFill/>
            <a:ln w="9525" algn="ctr">
              <a:solidFill>
                <a:schemeClr val="tx1"/>
              </a:solidFill>
              <a:prstDash val="solid"/>
              <a:round/>
              <a:headEnd/>
              <a:tailEnd/>
            </a:ln>
          </p:spPr>
        </p:cxnSp>
        <p:cxnSp>
          <p:nvCxnSpPr>
            <p:cNvPr id="41" name="Curved Connector 414"/>
            <p:cNvCxnSpPr/>
            <p:nvPr/>
          </p:nvCxnSpPr>
          <p:spPr bwMode="auto">
            <a:xfrm>
              <a:off x="8320216" y="3427262"/>
              <a:ext cx="914399" cy="914401"/>
            </a:xfrm>
            <a:prstGeom prst="curvedConnector3">
              <a:avLst/>
            </a:prstGeom>
            <a:noFill/>
            <a:ln w="9525" algn="ctr">
              <a:solidFill>
                <a:schemeClr val="tx1"/>
              </a:solidFill>
              <a:prstDash val="solid"/>
              <a:round/>
              <a:headEnd/>
              <a:tailEnd/>
            </a:ln>
          </p:spPr>
        </p:cxnSp>
      </p:grpSp>
      <p:cxnSp>
        <p:nvCxnSpPr>
          <p:cNvPr id="42" name="Straight Connector 19"/>
          <p:cNvCxnSpPr>
            <a:cxnSpLocks noChangeShapeType="1"/>
          </p:cNvCxnSpPr>
          <p:nvPr/>
        </p:nvCxnSpPr>
        <p:spPr bwMode="auto">
          <a:xfrm flipV="1">
            <a:off x="3459521" y="5759072"/>
            <a:ext cx="288000" cy="1"/>
          </a:xfrm>
          <a:prstGeom prst="line">
            <a:avLst/>
          </a:prstGeom>
          <a:noFill/>
          <a:ln w="19050" algn="ctr">
            <a:solidFill>
              <a:schemeClr val="tx1"/>
            </a:solidFill>
            <a:prstDash val="dash"/>
            <a:round/>
            <a:headEnd/>
            <a:tailEnd/>
          </a:ln>
        </p:spPr>
      </p:cxnSp>
      <p:grpSp>
        <p:nvGrpSpPr>
          <p:cNvPr id="43" name="Group 416"/>
          <p:cNvGrpSpPr/>
          <p:nvPr/>
        </p:nvGrpSpPr>
        <p:grpSpPr>
          <a:xfrm rot="2678404">
            <a:off x="3344479" y="5016952"/>
            <a:ext cx="208293" cy="223837"/>
            <a:chOff x="7912112" y="3427262"/>
            <a:chExt cx="1322503" cy="1276936"/>
          </a:xfrm>
        </p:grpSpPr>
        <p:cxnSp>
          <p:nvCxnSpPr>
            <p:cNvPr id="44" name="Curved Connector 417"/>
            <p:cNvCxnSpPr/>
            <p:nvPr/>
          </p:nvCxnSpPr>
          <p:spPr bwMode="auto">
            <a:xfrm>
              <a:off x="7912112" y="3789799"/>
              <a:ext cx="914400" cy="914399"/>
            </a:xfrm>
            <a:prstGeom prst="curvedConnector3">
              <a:avLst/>
            </a:prstGeom>
            <a:noFill/>
            <a:ln w="9525" algn="ctr">
              <a:solidFill>
                <a:schemeClr val="tx1"/>
              </a:solidFill>
              <a:prstDash val="solid"/>
              <a:round/>
              <a:headEnd/>
              <a:tailEnd/>
            </a:ln>
          </p:spPr>
        </p:cxnSp>
        <p:cxnSp>
          <p:nvCxnSpPr>
            <p:cNvPr id="45" name="Curved Connector 418"/>
            <p:cNvCxnSpPr/>
            <p:nvPr/>
          </p:nvCxnSpPr>
          <p:spPr bwMode="auto">
            <a:xfrm>
              <a:off x="8320216" y="3427262"/>
              <a:ext cx="914399" cy="914401"/>
            </a:xfrm>
            <a:prstGeom prst="curvedConnector3">
              <a:avLst/>
            </a:prstGeom>
            <a:noFill/>
            <a:ln w="9525" algn="ctr">
              <a:solidFill>
                <a:schemeClr val="tx1"/>
              </a:solidFill>
              <a:prstDash val="solid"/>
              <a:round/>
              <a:headEnd/>
              <a:tailEnd/>
            </a:ln>
          </p:spPr>
        </p:cxnSp>
      </p:grpSp>
      <p:cxnSp>
        <p:nvCxnSpPr>
          <p:cNvPr id="46" name="Straight Connector 19"/>
          <p:cNvCxnSpPr>
            <a:cxnSpLocks noChangeShapeType="1"/>
          </p:cNvCxnSpPr>
          <p:nvPr/>
        </p:nvCxnSpPr>
        <p:spPr bwMode="auto">
          <a:xfrm flipV="1">
            <a:off x="3295881" y="5128871"/>
            <a:ext cx="288000" cy="1"/>
          </a:xfrm>
          <a:prstGeom prst="line">
            <a:avLst/>
          </a:prstGeom>
          <a:noFill/>
          <a:ln w="19050" algn="ctr">
            <a:solidFill>
              <a:schemeClr val="tx1"/>
            </a:solidFill>
            <a:prstDash val="dash"/>
            <a:round/>
            <a:headEnd/>
            <a:tailEnd/>
          </a:ln>
        </p:spPr>
      </p:cxnSp>
      <p:grpSp>
        <p:nvGrpSpPr>
          <p:cNvPr id="47" name="Group 420"/>
          <p:cNvGrpSpPr/>
          <p:nvPr/>
        </p:nvGrpSpPr>
        <p:grpSpPr>
          <a:xfrm>
            <a:off x="5731109" y="5418694"/>
            <a:ext cx="288000" cy="223837"/>
            <a:chOff x="2762728" y="4654038"/>
            <a:chExt cx="288000" cy="223837"/>
          </a:xfrm>
        </p:grpSpPr>
        <p:grpSp>
          <p:nvGrpSpPr>
            <p:cNvPr id="48" name="Group 421"/>
            <p:cNvGrpSpPr/>
            <p:nvPr/>
          </p:nvGrpSpPr>
          <p:grpSpPr>
            <a:xfrm rot="2678404">
              <a:off x="2811326" y="4654038"/>
              <a:ext cx="208293" cy="223837"/>
              <a:chOff x="7912112" y="3427262"/>
              <a:chExt cx="1322503" cy="1276936"/>
            </a:xfrm>
          </p:grpSpPr>
          <p:cxnSp>
            <p:nvCxnSpPr>
              <p:cNvPr id="50" name="Curved Connector 423"/>
              <p:cNvCxnSpPr/>
              <p:nvPr/>
            </p:nvCxnSpPr>
            <p:spPr bwMode="auto">
              <a:xfrm>
                <a:off x="7912112" y="3789799"/>
                <a:ext cx="914400" cy="914399"/>
              </a:xfrm>
              <a:prstGeom prst="curvedConnector3">
                <a:avLst/>
              </a:prstGeom>
              <a:noFill/>
              <a:ln w="9525" algn="ctr">
                <a:solidFill>
                  <a:schemeClr val="tx1"/>
                </a:solidFill>
                <a:prstDash val="solid"/>
                <a:round/>
                <a:headEnd/>
                <a:tailEnd/>
              </a:ln>
            </p:spPr>
          </p:cxnSp>
          <p:cxnSp>
            <p:nvCxnSpPr>
              <p:cNvPr id="51" name="Curved Connector 424"/>
              <p:cNvCxnSpPr/>
              <p:nvPr/>
            </p:nvCxnSpPr>
            <p:spPr bwMode="auto">
              <a:xfrm>
                <a:off x="8320216" y="3427262"/>
                <a:ext cx="914399" cy="914401"/>
              </a:xfrm>
              <a:prstGeom prst="curvedConnector3">
                <a:avLst/>
              </a:prstGeom>
              <a:noFill/>
              <a:ln w="9525" algn="ctr">
                <a:solidFill>
                  <a:schemeClr val="tx1"/>
                </a:solidFill>
                <a:prstDash val="solid"/>
                <a:round/>
                <a:headEnd/>
                <a:tailEnd/>
              </a:ln>
            </p:spPr>
          </p:cxnSp>
        </p:grpSp>
        <p:cxnSp>
          <p:nvCxnSpPr>
            <p:cNvPr id="49" name="Straight Connector 19"/>
            <p:cNvCxnSpPr>
              <a:cxnSpLocks noChangeShapeType="1"/>
            </p:cNvCxnSpPr>
            <p:nvPr/>
          </p:nvCxnSpPr>
          <p:spPr bwMode="auto">
            <a:xfrm flipV="1">
              <a:off x="2762728" y="4765957"/>
              <a:ext cx="288000" cy="1"/>
            </a:xfrm>
            <a:prstGeom prst="line">
              <a:avLst/>
            </a:prstGeom>
            <a:noFill/>
            <a:ln w="19050" algn="ctr">
              <a:solidFill>
                <a:schemeClr val="tx1"/>
              </a:solidFill>
              <a:prstDash val="dash"/>
              <a:round/>
              <a:headEnd/>
              <a:tailEnd/>
            </a:ln>
          </p:spPr>
        </p:cxnSp>
      </p:grpSp>
      <p:grpSp>
        <p:nvGrpSpPr>
          <p:cNvPr id="52" name="Group 425"/>
          <p:cNvGrpSpPr/>
          <p:nvPr/>
        </p:nvGrpSpPr>
        <p:grpSpPr>
          <a:xfrm>
            <a:off x="8917730" y="5663314"/>
            <a:ext cx="288000" cy="223837"/>
            <a:chOff x="8231156" y="5143103"/>
            <a:chExt cx="288000" cy="223837"/>
          </a:xfrm>
        </p:grpSpPr>
        <p:grpSp>
          <p:nvGrpSpPr>
            <p:cNvPr id="53" name="Group 426"/>
            <p:cNvGrpSpPr/>
            <p:nvPr/>
          </p:nvGrpSpPr>
          <p:grpSpPr>
            <a:xfrm rot="2678404">
              <a:off x="8279754" y="5143103"/>
              <a:ext cx="208293" cy="223837"/>
              <a:chOff x="7912112" y="3427262"/>
              <a:chExt cx="1322503" cy="1276936"/>
            </a:xfrm>
          </p:grpSpPr>
          <p:cxnSp>
            <p:nvCxnSpPr>
              <p:cNvPr id="55" name="Curved Connector 428"/>
              <p:cNvCxnSpPr/>
              <p:nvPr/>
            </p:nvCxnSpPr>
            <p:spPr bwMode="auto">
              <a:xfrm>
                <a:off x="7912112" y="3789799"/>
                <a:ext cx="914400" cy="914399"/>
              </a:xfrm>
              <a:prstGeom prst="curvedConnector3">
                <a:avLst/>
              </a:prstGeom>
              <a:noFill/>
              <a:ln w="9525" algn="ctr">
                <a:solidFill>
                  <a:schemeClr val="tx1"/>
                </a:solidFill>
                <a:prstDash val="solid"/>
                <a:round/>
                <a:headEnd/>
                <a:tailEnd/>
              </a:ln>
            </p:spPr>
          </p:cxnSp>
          <p:cxnSp>
            <p:nvCxnSpPr>
              <p:cNvPr id="56" name="Curved Connector 429"/>
              <p:cNvCxnSpPr/>
              <p:nvPr/>
            </p:nvCxnSpPr>
            <p:spPr bwMode="auto">
              <a:xfrm>
                <a:off x="8320216" y="3427262"/>
                <a:ext cx="914399" cy="914401"/>
              </a:xfrm>
              <a:prstGeom prst="curvedConnector3">
                <a:avLst/>
              </a:prstGeom>
              <a:noFill/>
              <a:ln w="9525" algn="ctr">
                <a:solidFill>
                  <a:schemeClr val="tx1"/>
                </a:solidFill>
                <a:prstDash val="solid"/>
                <a:round/>
                <a:headEnd/>
                <a:tailEnd/>
              </a:ln>
            </p:spPr>
          </p:cxnSp>
        </p:grpSp>
        <p:cxnSp>
          <p:nvCxnSpPr>
            <p:cNvPr id="54" name="Straight Connector 19"/>
            <p:cNvCxnSpPr>
              <a:cxnSpLocks noChangeShapeType="1"/>
            </p:cNvCxnSpPr>
            <p:nvPr/>
          </p:nvCxnSpPr>
          <p:spPr bwMode="auto">
            <a:xfrm flipV="1">
              <a:off x="8231156" y="5255022"/>
              <a:ext cx="288000" cy="1"/>
            </a:xfrm>
            <a:prstGeom prst="line">
              <a:avLst/>
            </a:prstGeom>
            <a:noFill/>
            <a:ln w="19050" algn="ctr">
              <a:solidFill>
                <a:schemeClr val="tx1"/>
              </a:solidFill>
              <a:prstDash val="dash"/>
              <a:round/>
              <a:headEnd/>
              <a:tailEnd/>
            </a:ln>
          </p:spPr>
        </p:cxnSp>
      </p:grpSp>
      <p:grpSp>
        <p:nvGrpSpPr>
          <p:cNvPr id="57" name="Group 430"/>
          <p:cNvGrpSpPr/>
          <p:nvPr/>
        </p:nvGrpSpPr>
        <p:grpSpPr>
          <a:xfrm>
            <a:off x="8765012" y="5023004"/>
            <a:ext cx="288000" cy="223837"/>
            <a:chOff x="2762728" y="4654038"/>
            <a:chExt cx="288000" cy="223837"/>
          </a:xfrm>
        </p:grpSpPr>
        <p:grpSp>
          <p:nvGrpSpPr>
            <p:cNvPr id="58" name="Group 431"/>
            <p:cNvGrpSpPr/>
            <p:nvPr/>
          </p:nvGrpSpPr>
          <p:grpSpPr>
            <a:xfrm rot="2678404">
              <a:off x="2811326" y="4654038"/>
              <a:ext cx="208293" cy="223837"/>
              <a:chOff x="7912112" y="3427262"/>
              <a:chExt cx="1322503" cy="1276936"/>
            </a:xfrm>
          </p:grpSpPr>
          <p:cxnSp>
            <p:nvCxnSpPr>
              <p:cNvPr id="60" name="Curved Connector 433"/>
              <p:cNvCxnSpPr/>
              <p:nvPr/>
            </p:nvCxnSpPr>
            <p:spPr bwMode="auto">
              <a:xfrm>
                <a:off x="7912112" y="3789799"/>
                <a:ext cx="914400" cy="914399"/>
              </a:xfrm>
              <a:prstGeom prst="curvedConnector3">
                <a:avLst/>
              </a:prstGeom>
              <a:noFill/>
              <a:ln w="9525" algn="ctr">
                <a:solidFill>
                  <a:schemeClr val="tx1"/>
                </a:solidFill>
                <a:prstDash val="solid"/>
                <a:round/>
                <a:headEnd/>
                <a:tailEnd/>
              </a:ln>
            </p:spPr>
          </p:cxnSp>
          <p:cxnSp>
            <p:nvCxnSpPr>
              <p:cNvPr id="61" name="Curved Connector 434"/>
              <p:cNvCxnSpPr/>
              <p:nvPr/>
            </p:nvCxnSpPr>
            <p:spPr bwMode="auto">
              <a:xfrm>
                <a:off x="8320216" y="3427262"/>
                <a:ext cx="914399" cy="914401"/>
              </a:xfrm>
              <a:prstGeom prst="curvedConnector3">
                <a:avLst/>
              </a:prstGeom>
              <a:noFill/>
              <a:ln w="9525" algn="ctr">
                <a:solidFill>
                  <a:schemeClr val="tx1"/>
                </a:solidFill>
                <a:prstDash val="solid"/>
                <a:round/>
                <a:headEnd/>
                <a:tailEnd/>
              </a:ln>
            </p:spPr>
          </p:cxnSp>
        </p:grpSp>
        <p:cxnSp>
          <p:nvCxnSpPr>
            <p:cNvPr id="59" name="Straight Connector 19"/>
            <p:cNvCxnSpPr>
              <a:cxnSpLocks noChangeShapeType="1"/>
            </p:cNvCxnSpPr>
            <p:nvPr/>
          </p:nvCxnSpPr>
          <p:spPr bwMode="auto">
            <a:xfrm flipV="1">
              <a:off x="2762728" y="4765957"/>
              <a:ext cx="288000" cy="1"/>
            </a:xfrm>
            <a:prstGeom prst="line">
              <a:avLst/>
            </a:prstGeom>
            <a:noFill/>
            <a:ln w="19050" algn="ctr">
              <a:solidFill>
                <a:schemeClr val="tx1"/>
              </a:solidFill>
              <a:prstDash val="dash"/>
              <a:round/>
              <a:headEnd/>
              <a:tailEnd/>
            </a:ln>
          </p:spPr>
        </p:cxnSp>
      </p:grpSp>
      <p:sp>
        <p:nvSpPr>
          <p:cNvPr id="69" name="TextBox 83"/>
          <p:cNvSpPr txBox="1">
            <a:spLocks noChangeArrowheads="1"/>
          </p:cNvSpPr>
          <p:nvPr/>
        </p:nvSpPr>
        <p:spPr bwMode="auto">
          <a:xfrm>
            <a:off x="4592644" y="5964159"/>
            <a:ext cx="791469" cy="276999"/>
          </a:xfrm>
          <a:prstGeom prst="rect">
            <a:avLst/>
          </a:prstGeom>
          <a:no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BE" sz="1200" b="1" i="0" u="none" strike="noStrike" kern="1200" cap="none" spc="0" normalizeH="0" baseline="0" noProof="0">
                <a:ln>
                  <a:noFill/>
                </a:ln>
                <a:solidFill>
                  <a:prstClr val="black"/>
                </a:solidFill>
                <a:effectLst/>
                <a:uLnTx/>
                <a:uFillTx/>
                <a:latin typeface="Arial" charset="0"/>
                <a:ea typeface="+mn-ea"/>
                <a:cs typeface="Arial" charset="0"/>
              </a:rPr>
              <a:t>R-D.45</a:t>
            </a:r>
          </a:p>
        </p:txBody>
      </p:sp>
      <p:cxnSp>
        <p:nvCxnSpPr>
          <p:cNvPr id="70" name="Straight Connector 70"/>
          <p:cNvCxnSpPr>
            <a:cxnSpLocks noChangeShapeType="1"/>
          </p:cNvCxnSpPr>
          <p:nvPr/>
        </p:nvCxnSpPr>
        <p:spPr bwMode="auto">
          <a:xfrm>
            <a:off x="3852909" y="5094278"/>
            <a:ext cx="5467852" cy="40645"/>
          </a:xfrm>
          <a:prstGeom prst="line">
            <a:avLst/>
          </a:prstGeom>
          <a:noFill/>
          <a:ln w="60325" algn="ctr">
            <a:solidFill>
              <a:srgbClr val="FFFF00"/>
            </a:solidFill>
            <a:round/>
            <a:headEnd/>
            <a:tailEnd/>
          </a:ln>
          <a:extLst>
            <a:ext uri="{909E8E84-426E-40DD-AFC4-6F175D3DCCD1}">
              <a14:hiddenFill xmlns:a14="http://schemas.microsoft.com/office/drawing/2010/main">
                <a:noFill/>
              </a14:hiddenFill>
            </a:ext>
          </a:extLst>
        </p:spPr>
      </p:cxnSp>
      <p:grpSp>
        <p:nvGrpSpPr>
          <p:cNvPr id="71" name="Groep 32"/>
          <p:cNvGrpSpPr>
            <a:grpSpLocks/>
          </p:cNvGrpSpPr>
          <p:nvPr/>
        </p:nvGrpSpPr>
        <p:grpSpPr bwMode="auto">
          <a:xfrm>
            <a:off x="8089140" y="5035013"/>
            <a:ext cx="142875" cy="144462"/>
            <a:chOff x="3707904" y="4869160"/>
            <a:chExt cx="144016" cy="144016"/>
          </a:xfrm>
        </p:grpSpPr>
        <p:cxnSp>
          <p:nvCxnSpPr>
            <p:cNvPr id="72" name="Rechte verbindingslijn 33"/>
            <p:cNvCxnSpPr>
              <a:cxnSpLocks noChangeShapeType="1"/>
            </p:cNvCxnSpPr>
            <p:nvPr/>
          </p:nvCxnSpPr>
          <p:spPr bwMode="auto">
            <a:xfrm flipH="1">
              <a:off x="3707904" y="4869160"/>
              <a:ext cx="144016" cy="144016"/>
            </a:xfrm>
            <a:prstGeom prst="line">
              <a:avLst/>
            </a:prstGeom>
            <a:noFill/>
            <a:ln w="31750" algn="ctr">
              <a:solidFill>
                <a:srgbClr val="005DA4"/>
              </a:solidFill>
              <a:round/>
              <a:headEnd/>
              <a:tailEnd/>
            </a:ln>
            <a:extLst>
              <a:ext uri="{909E8E84-426E-40DD-AFC4-6F175D3DCCD1}">
                <a14:hiddenFill xmlns:a14="http://schemas.microsoft.com/office/drawing/2010/main">
                  <a:noFill/>
                </a14:hiddenFill>
              </a:ext>
            </a:extLst>
          </p:spPr>
        </p:cxnSp>
        <p:cxnSp>
          <p:nvCxnSpPr>
            <p:cNvPr id="73" name="Rechte verbindingslijn 34"/>
            <p:cNvCxnSpPr>
              <a:cxnSpLocks noChangeShapeType="1"/>
            </p:cNvCxnSpPr>
            <p:nvPr/>
          </p:nvCxnSpPr>
          <p:spPr bwMode="auto">
            <a:xfrm>
              <a:off x="3707904" y="4869160"/>
              <a:ext cx="144016" cy="144016"/>
            </a:xfrm>
            <a:prstGeom prst="line">
              <a:avLst/>
            </a:prstGeom>
            <a:noFill/>
            <a:ln w="31750" algn="ctr">
              <a:solidFill>
                <a:srgbClr val="005DA4"/>
              </a:solidFill>
              <a:round/>
              <a:headEnd/>
              <a:tailEnd/>
            </a:ln>
            <a:extLst>
              <a:ext uri="{909E8E84-426E-40DD-AFC4-6F175D3DCCD1}">
                <a14:hiddenFill xmlns:a14="http://schemas.microsoft.com/office/drawing/2010/main">
                  <a:noFill/>
                </a14:hiddenFill>
              </a:ext>
            </a:extLst>
          </p:spPr>
        </p:cxnSp>
      </p:grpSp>
      <p:sp>
        <p:nvSpPr>
          <p:cNvPr id="74" name="TextBox 459"/>
          <p:cNvSpPr txBox="1"/>
          <p:nvPr/>
        </p:nvSpPr>
        <p:spPr>
          <a:xfrm>
            <a:off x="7400337" y="4999766"/>
            <a:ext cx="357790" cy="246221"/>
          </a:xfrm>
          <a:prstGeom prst="rect">
            <a:avLst/>
          </a:prstGeom>
          <a:solidFill>
            <a:schemeClr val="bg1"/>
          </a:solidFill>
        </p:spPr>
        <p:txBody>
          <a:bodyPr wrap="none" tIns="0" bIns="0"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1" i="0" u="none" strike="noStrike" kern="1200" cap="none" spc="0" normalizeH="0" baseline="0" noProof="0">
                <a:ln>
                  <a:noFill/>
                </a:ln>
                <a:solidFill>
                  <a:srgbClr val="000000"/>
                </a:solidFill>
                <a:effectLst/>
                <a:uLnTx/>
                <a:uFillTx/>
                <a:latin typeface="Arial" charset="0"/>
                <a:ea typeface="+mn-ea"/>
                <a:cs typeface="Arial" charset="0"/>
              </a:rPr>
              <a:t>III</a:t>
            </a:r>
            <a:endParaRPr kumimoji="0" lang="fr-FR" sz="1600" b="1" i="0" u="none" strike="noStrike" kern="1200" cap="none" spc="0" normalizeH="0" baseline="0" noProof="0">
              <a:ln>
                <a:noFill/>
              </a:ln>
              <a:solidFill>
                <a:srgbClr val="000000"/>
              </a:solidFill>
              <a:effectLst/>
              <a:uLnTx/>
              <a:uFillTx/>
              <a:latin typeface="Arial" charset="0"/>
              <a:ea typeface="+mn-ea"/>
              <a:cs typeface="Arial" charset="0"/>
            </a:endParaRPr>
          </a:p>
        </p:txBody>
      </p:sp>
      <p:grpSp>
        <p:nvGrpSpPr>
          <p:cNvPr id="75" name="Groep 32"/>
          <p:cNvGrpSpPr>
            <a:grpSpLocks/>
          </p:cNvGrpSpPr>
          <p:nvPr/>
        </p:nvGrpSpPr>
        <p:grpSpPr bwMode="auto">
          <a:xfrm>
            <a:off x="4757186" y="5025781"/>
            <a:ext cx="142875" cy="144462"/>
            <a:chOff x="3707904" y="4869160"/>
            <a:chExt cx="144016" cy="144016"/>
          </a:xfrm>
        </p:grpSpPr>
        <p:cxnSp>
          <p:nvCxnSpPr>
            <p:cNvPr id="76" name="Rechte verbindingslijn 33"/>
            <p:cNvCxnSpPr>
              <a:cxnSpLocks noChangeShapeType="1"/>
            </p:cNvCxnSpPr>
            <p:nvPr/>
          </p:nvCxnSpPr>
          <p:spPr bwMode="auto">
            <a:xfrm flipH="1">
              <a:off x="3707904" y="4869160"/>
              <a:ext cx="144016" cy="144016"/>
            </a:xfrm>
            <a:prstGeom prst="line">
              <a:avLst/>
            </a:prstGeom>
            <a:noFill/>
            <a:ln w="31750" algn="ctr">
              <a:solidFill>
                <a:srgbClr val="005DA4"/>
              </a:solidFill>
              <a:round/>
              <a:headEnd/>
              <a:tailEnd/>
            </a:ln>
            <a:extLst>
              <a:ext uri="{909E8E84-426E-40DD-AFC4-6F175D3DCCD1}">
                <a14:hiddenFill xmlns:a14="http://schemas.microsoft.com/office/drawing/2010/main">
                  <a:noFill/>
                </a14:hiddenFill>
              </a:ext>
            </a:extLst>
          </p:spPr>
        </p:cxnSp>
        <p:cxnSp>
          <p:nvCxnSpPr>
            <p:cNvPr id="77" name="Rechte verbindingslijn 34"/>
            <p:cNvCxnSpPr>
              <a:cxnSpLocks noChangeShapeType="1"/>
            </p:cNvCxnSpPr>
            <p:nvPr/>
          </p:nvCxnSpPr>
          <p:spPr bwMode="auto">
            <a:xfrm>
              <a:off x="3707904" y="4869160"/>
              <a:ext cx="144016" cy="144016"/>
            </a:xfrm>
            <a:prstGeom prst="line">
              <a:avLst/>
            </a:prstGeom>
            <a:noFill/>
            <a:ln w="31750" algn="ctr">
              <a:solidFill>
                <a:srgbClr val="005DA4"/>
              </a:solidFill>
              <a:round/>
              <a:headEnd/>
              <a:tailEnd/>
            </a:ln>
            <a:extLst>
              <a:ext uri="{909E8E84-426E-40DD-AFC4-6F175D3DCCD1}">
                <a14:hiddenFill xmlns:a14="http://schemas.microsoft.com/office/drawing/2010/main">
                  <a:noFill/>
                </a14:hiddenFill>
              </a:ext>
            </a:extLst>
          </p:spPr>
        </p:cxnSp>
      </p:grpSp>
      <p:grpSp>
        <p:nvGrpSpPr>
          <p:cNvPr id="78" name="Group 389"/>
          <p:cNvGrpSpPr/>
          <p:nvPr/>
        </p:nvGrpSpPr>
        <p:grpSpPr>
          <a:xfrm>
            <a:off x="4222915" y="4926487"/>
            <a:ext cx="439737" cy="288925"/>
            <a:chOff x="1036638" y="4149725"/>
            <a:chExt cx="439737" cy="288925"/>
          </a:xfrm>
        </p:grpSpPr>
        <p:grpSp>
          <p:nvGrpSpPr>
            <p:cNvPr id="79" name="Group 99"/>
            <p:cNvGrpSpPr>
              <a:grpSpLocks/>
            </p:cNvGrpSpPr>
            <p:nvPr/>
          </p:nvGrpSpPr>
          <p:grpSpPr bwMode="auto">
            <a:xfrm flipH="1">
              <a:off x="1036638" y="4149725"/>
              <a:ext cx="439737" cy="288925"/>
              <a:chOff x="2262183" y="3861048"/>
              <a:chExt cx="439313" cy="288032"/>
            </a:xfrm>
          </p:grpSpPr>
          <p:grpSp>
            <p:nvGrpSpPr>
              <p:cNvPr id="82" name="Group 278"/>
              <p:cNvGrpSpPr>
                <a:grpSpLocks/>
              </p:cNvGrpSpPr>
              <p:nvPr/>
            </p:nvGrpSpPr>
            <p:grpSpPr bwMode="auto">
              <a:xfrm flipH="1" flipV="1">
                <a:off x="2262183" y="3877764"/>
                <a:ext cx="246617" cy="271316"/>
                <a:chOff x="3106737" y="3862387"/>
                <a:chExt cx="385763" cy="311151"/>
              </a:xfrm>
            </p:grpSpPr>
            <p:sp>
              <p:nvSpPr>
                <p:cNvPr id="84" name="Freeform 499"/>
                <p:cNvSpPr>
                  <a:spLocks/>
                </p:cNvSpPr>
                <p:nvPr/>
              </p:nvSpPr>
              <p:spPr bwMode="auto">
                <a:xfrm>
                  <a:off x="3106737" y="4119563"/>
                  <a:ext cx="307975" cy="1588"/>
                </a:xfrm>
                <a:custGeom>
                  <a:avLst/>
                  <a:gdLst>
                    <a:gd name="T0" fmla="*/ 2147483647 w 186"/>
                    <a:gd name="T1" fmla="*/ 0 h 1"/>
                    <a:gd name="T2" fmla="*/ 0 w 186"/>
                    <a:gd name="T3" fmla="*/ 0 h 1"/>
                    <a:gd name="T4" fmla="*/ 2147483647 w 186"/>
                    <a:gd name="T5" fmla="*/ 0 h 1"/>
                    <a:gd name="T6" fmla="*/ 0 60000 65536"/>
                    <a:gd name="T7" fmla="*/ 0 60000 65536"/>
                    <a:gd name="T8" fmla="*/ 0 60000 65536"/>
                    <a:gd name="T9" fmla="*/ 0 w 186"/>
                    <a:gd name="T10" fmla="*/ 0 h 1"/>
                    <a:gd name="T11" fmla="*/ 186 w 186"/>
                    <a:gd name="T12" fmla="*/ 1 h 1"/>
                  </a:gdLst>
                  <a:ahLst/>
                  <a:cxnLst>
                    <a:cxn ang="T6">
                      <a:pos x="T0" y="T1"/>
                    </a:cxn>
                    <a:cxn ang="T7">
                      <a:pos x="T2" y="T3"/>
                    </a:cxn>
                    <a:cxn ang="T8">
                      <a:pos x="T4" y="T5"/>
                    </a:cxn>
                  </a:cxnLst>
                  <a:rect l="T9" t="T10" r="T11" b="T12"/>
                  <a:pathLst>
                    <a:path w="186" h="1">
                      <a:moveTo>
                        <a:pt x="186" y="0"/>
                      </a:moveTo>
                      <a:lnTo>
                        <a:pt x="0" y="0"/>
                      </a:lnTo>
                      <a:lnTo>
                        <a:pt x="186" y="0"/>
                      </a:lnTo>
                      <a:close/>
                    </a:path>
                  </a:pathLst>
                </a:custGeom>
                <a:solidFill>
                  <a:srgbClr val="FFFFFF"/>
                </a:solidFill>
                <a:ln w="12700">
                  <a:solidFill>
                    <a:schemeClr val="tx1"/>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BE"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85" name="Freeform 500"/>
                <p:cNvSpPr>
                  <a:spLocks/>
                </p:cNvSpPr>
                <p:nvPr/>
              </p:nvSpPr>
              <p:spPr bwMode="auto">
                <a:xfrm>
                  <a:off x="3414713" y="3862387"/>
                  <a:ext cx="1588" cy="257174"/>
                </a:xfrm>
                <a:custGeom>
                  <a:avLst/>
                  <a:gdLst>
                    <a:gd name="T0" fmla="*/ 0 w 1"/>
                    <a:gd name="T1" fmla="*/ 0 h 149"/>
                    <a:gd name="T2" fmla="*/ 0 w 1"/>
                    <a:gd name="T3" fmla="*/ 2147483647 h 149"/>
                    <a:gd name="T4" fmla="*/ 0 w 1"/>
                    <a:gd name="T5" fmla="*/ 0 h 149"/>
                    <a:gd name="T6" fmla="*/ 0 60000 65536"/>
                    <a:gd name="T7" fmla="*/ 0 60000 65536"/>
                    <a:gd name="T8" fmla="*/ 0 60000 65536"/>
                    <a:gd name="T9" fmla="*/ 0 w 1"/>
                    <a:gd name="T10" fmla="*/ 0 h 149"/>
                    <a:gd name="T11" fmla="*/ 1 w 1"/>
                    <a:gd name="T12" fmla="*/ 149 h 149"/>
                  </a:gdLst>
                  <a:ahLst/>
                  <a:cxnLst>
                    <a:cxn ang="T6">
                      <a:pos x="T0" y="T1"/>
                    </a:cxn>
                    <a:cxn ang="T7">
                      <a:pos x="T2" y="T3"/>
                    </a:cxn>
                    <a:cxn ang="T8">
                      <a:pos x="T4" y="T5"/>
                    </a:cxn>
                  </a:cxnLst>
                  <a:rect l="T9" t="T10" r="T11" b="T12"/>
                  <a:pathLst>
                    <a:path w="1" h="149">
                      <a:moveTo>
                        <a:pt x="0" y="0"/>
                      </a:moveTo>
                      <a:lnTo>
                        <a:pt x="0" y="149"/>
                      </a:lnTo>
                      <a:lnTo>
                        <a:pt x="0" y="0"/>
                      </a:lnTo>
                      <a:close/>
                    </a:path>
                  </a:pathLst>
                </a:custGeom>
                <a:solidFill>
                  <a:srgbClr val="FFFFFF"/>
                </a:solidFill>
                <a:ln w="12700">
                  <a:solidFill>
                    <a:schemeClr val="tx1"/>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BE"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86" name="Freeform 501"/>
                <p:cNvSpPr>
                  <a:spLocks/>
                </p:cNvSpPr>
                <p:nvPr/>
              </p:nvSpPr>
              <p:spPr bwMode="auto">
                <a:xfrm>
                  <a:off x="3414712" y="3862388"/>
                  <a:ext cx="77788" cy="1588"/>
                </a:xfrm>
                <a:custGeom>
                  <a:avLst/>
                  <a:gdLst>
                    <a:gd name="T0" fmla="*/ 2147483647 w 47"/>
                    <a:gd name="T1" fmla="*/ 0 h 1"/>
                    <a:gd name="T2" fmla="*/ 0 w 47"/>
                    <a:gd name="T3" fmla="*/ 0 h 1"/>
                    <a:gd name="T4" fmla="*/ 2147483647 w 47"/>
                    <a:gd name="T5" fmla="*/ 0 h 1"/>
                    <a:gd name="T6" fmla="*/ 0 60000 65536"/>
                    <a:gd name="T7" fmla="*/ 0 60000 65536"/>
                    <a:gd name="T8" fmla="*/ 0 60000 65536"/>
                    <a:gd name="T9" fmla="*/ 0 w 47"/>
                    <a:gd name="T10" fmla="*/ 0 h 1"/>
                    <a:gd name="T11" fmla="*/ 47 w 47"/>
                    <a:gd name="T12" fmla="*/ 1 h 1"/>
                  </a:gdLst>
                  <a:ahLst/>
                  <a:cxnLst>
                    <a:cxn ang="T6">
                      <a:pos x="T0" y="T1"/>
                    </a:cxn>
                    <a:cxn ang="T7">
                      <a:pos x="T2" y="T3"/>
                    </a:cxn>
                    <a:cxn ang="T8">
                      <a:pos x="T4" y="T5"/>
                    </a:cxn>
                  </a:cxnLst>
                  <a:rect l="T9" t="T10" r="T11" b="T12"/>
                  <a:pathLst>
                    <a:path w="47" h="1">
                      <a:moveTo>
                        <a:pt x="47" y="0"/>
                      </a:moveTo>
                      <a:lnTo>
                        <a:pt x="0" y="0"/>
                      </a:lnTo>
                      <a:lnTo>
                        <a:pt x="47" y="0"/>
                      </a:lnTo>
                      <a:close/>
                    </a:path>
                  </a:pathLst>
                </a:custGeom>
                <a:solidFill>
                  <a:srgbClr val="FFFFFF"/>
                </a:solidFill>
                <a:ln w="12700">
                  <a:solidFill>
                    <a:schemeClr val="tx1"/>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BE"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87" name="Rectangle 502"/>
                <p:cNvSpPr>
                  <a:spLocks noChangeArrowheads="1"/>
                </p:cNvSpPr>
                <p:nvPr/>
              </p:nvSpPr>
              <p:spPr bwMode="auto">
                <a:xfrm>
                  <a:off x="3300412" y="4119563"/>
                  <a:ext cx="114300" cy="53975"/>
                </a:xfrm>
                <a:prstGeom prst="rect">
                  <a:avLst/>
                </a:prstGeom>
                <a:solidFill>
                  <a:srgbClr val="FFFFFF"/>
                </a:solidFill>
                <a:ln w="12700">
                  <a:solidFill>
                    <a:schemeClr val="tx1"/>
                  </a:solidFill>
                  <a:miter lim="800000"/>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pitchFamily="34" charset="0"/>
                    <a:ea typeface="+mn-ea"/>
                    <a:cs typeface="Arial" charset="0"/>
                  </a:endParaRPr>
                </a:p>
              </p:txBody>
            </p:sp>
          </p:grpSp>
          <p:pic>
            <p:nvPicPr>
              <p:cNvPr id="83" name="Afbeelding 16"/>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rot="5400000">
                <a:off x="2506232" y="3838584"/>
                <a:ext cx="172800" cy="217728"/>
              </a:xfrm>
              <a:prstGeom prst="rect">
                <a:avLst/>
              </a:prstGeom>
              <a:noFill/>
              <a:ln w="9525">
                <a:noFill/>
                <a:miter lim="800000"/>
                <a:headEnd/>
                <a:tailEnd/>
              </a:ln>
            </p:spPr>
          </p:pic>
        </p:grpSp>
        <p:sp>
          <p:nvSpPr>
            <p:cNvPr id="80" name="Line 525"/>
            <p:cNvSpPr>
              <a:spLocks noChangeShapeType="1"/>
            </p:cNvSpPr>
            <p:nvPr/>
          </p:nvSpPr>
          <p:spPr bwMode="auto">
            <a:xfrm>
              <a:off x="1259342" y="4168658"/>
              <a:ext cx="77788" cy="87313"/>
            </a:xfrm>
            <a:prstGeom prst="line">
              <a:avLst/>
            </a:prstGeom>
            <a:noFill/>
            <a:ln w="12700">
              <a:solidFill>
                <a:schemeClr val="tx1"/>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BE"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81" name="Line 526"/>
            <p:cNvSpPr>
              <a:spLocks noChangeShapeType="1"/>
            </p:cNvSpPr>
            <p:nvPr/>
          </p:nvSpPr>
          <p:spPr bwMode="auto">
            <a:xfrm flipH="1">
              <a:off x="1259342" y="4168658"/>
              <a:ext cx="77788" cy="87313"/>
            </a:xfrm>
            <a:prstGeom prst="line">
              <a:avLst/>
            </a:prstGeom>
            <a:noFill/>
            <a:ln w="12700">
              <a:solidFill>
                <a:schemeClr val="tx1"/>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BE" sz="1800" b="0" i="0" u="none" strike="noStrike" kern="1200" cap="none" spc="0" normalizeH="0" baseline="0" noProof="0">
                <a:ln>
                  <a:noFill/>
                </a:ln>
                <a:solidFill>
                  <a:prstClr val="black"/>
                </a:solidFill>
                <a:effectLst/>
                <a:uLnTx/>
                <a:uFillTx/>
                <a:latin typeface="Arial" charset="0"/>
                <a:ea typeface="+mn-ea"/>
                <a:cs typeface="Arial" charset="0"/>
              </a:endParaRPr>
            </a:p>
          </p:txBody>
        </p:sp>
      </p:grpSp>
      <p:grpSp>
        <p:nvGrpSpPr>
          <p:cNvPr id="88" name="Group 99"/>
          <p:cNvGrpSpPr>
            <a:grpSpLocks/>
          </p:cNvGrpSpPr>
          <p:nvPr/>
        </p:nvGrpSpPr>
        <p:grpSpPr bwMode="auto">
          <a:xfrm>
            <a:off x="8313902" y="4949540"/>
            <a:ext cx="439738" cy="288925"/>
            <a:chOff x="2262183" y="3861048"/>
            <a:chExt cx="439313" cy="288032"/>
          </a:xfrm>
        </p:grpSpPr>
        <p:grpSp>
          <p:nvGrpSpPr>
            <p:cNvPr id="89" name="Group 278"/>
            <p:cNvGrpSpPr>
              <a:grpSpLocks/>
            </p:cNvGrpSpPr>
            <p:nvPr/>
          </p:nvGrpSpPr>
          <p:grpSpPr bwMode="auto">
            <a:xfrm flipH="1" flipV="1">
              <a:off x="2262183" y="3877764"/>
              <a:ext cx="246617" cy="271316"/>
              <a:chOff x="3106737" y="3862387"/>
              <a:chExt cx="385763" cy="311151"/>
            </a:xfrm>
          </p:grpSpPr>
          <p:sp>
            <p:nvSpPr>
              <p:cNvPr id="91" name="Freeform 499"/>
              <p:cNvSpPr>
                <a:spLocks/>
              </p:cNvSpPr>
              <p:nvPr/>
            </p:nvSpPr>
            <p:spPr bwMode="auto">
              <a:xfrm>
                <a:off x="3106737" y="4119563"/>
                <a:ext cx="307975" cy="1588"/>
              </a:xfrm>
              <a:custGeom>
                <a:avLst/>
                <a:gdLst>
                  <a:gd name="T0" fmla="*/ 2147483647 w 186"/>
                  <a:gd name="T1" fmla="*/ 0 h 1"/>
                  <a:gd name="T2" fmla="*/ 0 w 186"/>
                  <a:gd name="T3" fmla="*/ 0 h 1"/>
                  <a:gd name="T4" fmla="*/ 2147483647 w 186"/>
                  <a:gd name="T5" fmla="*/ 0 h 1"/>
                  <a:gd name="T6" fmla="*/ 0 60000 65536"/>
                  <a:gd name="T7" fmla="*/ 0 60000 65536"/>
                  <a:gd name="T8" fmla="*/ 0 60000 65536"/>
                  <a:gd name="T9" fmla="*/ 0 w 186"/>
                  <a:gd name="T10" fmla="*/ 0 h 1"/>
                  <a:gd name="T11" fmla="*/ 186 w 186"/>
                  <a:gd name="T12" fmla="*/ 1 h 1"/>
                </a:gdLst>
                <a:ahLst/>
                <a:cxnLst>
                  <a:cxn ang="T6">
                    <a:pos x="T0" y="T1"/>
                  </a:cxn>
                  <a:cxn ang="T7">
                    <a:pos x="T2" y="T3"/>
                  </a:cxn>
                  <a:cxn ang="T8">
                    <a:pos x="T4" y="T5"/>
                  </a:cxn>
                </a:cxnLst>
                <a:rect l="T9" t="T10" r="T11" b="T12"/>
                <a:pathLst>
                  <a:path w="186" h="1">
                    <a:moveTo>
                      <a:pt x="186" y="0"/>
                    </a:moveTo>
                    <a:lnTo>
                      <a:pt x="0" y="0"/>
                    </a:lnTo>
                    <a:lnTo>
                      <a:pt x="186" y="0"/>
                    </a:lnTo>
                    <a:close/>
                  </a:path>
                </a:pathLst>
              </a:custGeom>
              <a:solidFill>
                <a:srgbClr val="FFFFFF"/>
              </a:solidFill>
              <a:ln w="12700">
                <a:solidFill>
                  <a:schemeClr val="tx1"/>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BE"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92" name="Freeform 500"/>
              <p:cNvSpPr>
                <a:spLocks/>
              </p:cNvSpPr>
              <p:nvPr/>
            </p:nvSpPr>
            <p:spPr bwMode="auto">
              <a:xfrm>
                <a:off x="3414713" y="3862387"/>
                <a:ext cx="1588" cy="257174"/>
              </a:xfrm>
              <a:custGeom>
                <a:avLst/>
                <a:gdLst>
                  <a:gd name="T0" fmla="*/ 0 w 1"/>
                  <a:gd name="T1" fmla="*/ 0 h 149"/>
                  <a:gd name="T2" fmla="*/ 0 w 1"/>
                  <a:gd name="T3" fmla="*/ 2147483647 h 149"/>
                  <a:gd name="T4" fmla="*/ 0 w 1"/>
                  <a:gd name="T5" fmla="*/ 0 h 149"/>
                  <a:gd name="T6" fmla="*/ 0 60000 65536"/>
                  <a:gd name="T7" fmla="*/ 0 60000 65536"/>
                  <a:gd name="T8" fmla="*/ 0 60000 65536"/>
                  <a:gd name="T9" fmla="*/ 0 w 1"/>
                  <a:gd name="T10" fmla="*/ 0 h 149"/>
                  <a:gd name="T11" fmla="*/ 1 w 1"/>
                  <a:gd name="T12" fmla="*/ 149 h 149"/>
                </a:gdLst>
                <a:ahLst/>
                <a:cxnLst>
                  <a:cxn ang="T6">
                    <a:pos x="T0" y="T1"/>
                  </a:cxn>
                  <a:cxn ang="T7">
                    <a:pos x="T2" y="T3"/>
                  </a:cxn>
                  <a:cxn ang="T8">
                    <a:pos x="T4" y="T5"/>
                  </a:cxn>
                </a:cxnLst>
                <a:rect l="T9" t="T10" r="T11" b="T12"/>
                <a:pathLst>
                  <a:path w="1" h="149">
                    <a:moveTo>
                      <a:pt x="0" y="0"/>
                    </a:moveTo>
                    <a:lnTo>
                      <a:pt x="0" y="149"/>
                    </a:lnTo>
                    <a:lnTo>
                      <a:pt x="0" y="0"/>
                    </a:lnTo>
                    <a:close/>
                  </a:path>
                </a:pathLst>
              </a:custGeom>
              <a:solidFill>
                <a:srgbClr val="FFFFFF"/>
              </a:solidFill>
              <a:ln w="12700">
                <a:solidFill>
                  <a:schemeClr val="tx1"/>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BE"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93" name="Freeform 501"/>
              <p:cNvSpPr>
                <a:spLocks/>
              </p:cNvSpPr>
              <p:nvPr/>
            </p:nvSpPr>
            <p:spPr bwMode="auto">
              <a:xfrm>
                <a:off x="3414712" y="3862388"/>
                <a:ext cx="77788" cy="1588"/>
              </a:xfrm>
              <a:custGeom>
                <a:avLst/>
                <a:gdLst>
                  <a:gd name="T0" fmla="*/ 2147483647 w 47"/>
                  <a:gd name="T1" fmla="*/ 0 h 1"/>
                  <a:gd name="T2" fmla="*/ 0 w 47"/>
                  <a:gd name="T3" fmla="*/ 0 h 1"/>
                  <a:gd name="T4" fmla="*/ 2147483647 w 47"/>
                  <a:gd name="T5" fmla="*/ 0 h 1"/>
                  <a:gd name="T6" fmla="*/ 0 60000 65536"/>
                  <a:gd name="T7" fmla="*/ 0 60000 65536"/>
                  <a:gd name="T8" fmla="*/ 0 60000 65536"/>
                  <a:gd name="T9" fmla="*/ 0 w 47"/>
                  <a:gd name="T10" fmla="*/ 0 h 1"/>
                  <a:gd name="T11" fmla="*/ 47 w 47"/>
                  <a:gd name="T12" fmla="*/ 1 h 1"/>
                </a:gdLst>
                <a:ahLst/>
                <a:cxnLst>
                  <a:cxn ang="T6">
                    <a:pos x="T0" y="T1"/>
                  </a:cxn>
                  <a:cxn ang="T7">
                    <a:pos x="T2" y="T3"/>
                  </a:cxn>
                  <a:cxn ang="T8">
                    <a:pos x="T4" y="T5"/>
                  </a:cxn>
                </a:cxnLst>
                <a:rect l="T9" t="T10" r="T11" b="T12"/>
                <a:pathLst>
                  <a:path w="47" h="1">
                    <a:moveTo>
                      <a:pt x="47" y="0"/>
                    </a:moveTo>
                    <a:lnTo>
                      <a:pt x="0" y="0"/>
                    </a:lnTo>
                    <a:lnTo>
                      <a:pt x="47" y="0"/>
                    </a:lnTo>
                    <a:close/>
                  </a:path>
                </a:pathLst>
              </a:custGeom>
              <a:solidFill>
                <a:srgbClr val="FFFFFF"/>
              </a:solidFill>
              <a:ln w="12700">
                <a:solidFill>
                  <a:schemeClr val="tx1"/>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BE"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94" name="Rectangle 502"/>
              <p:cNvSpPr>
                <a:spLocks noChangeArrowheads="1"/>
              </p:cNvSpPr>
              <p:nvPr/>
            </p:nvSpPr>
            <p:spPr bwMode="auto">
              <a:xfrm>
                <a:off x="3300412" y="4119563"/>
                <a:ext cx="114300" cy="53975"/>
              </a:xfrm>
              <a:prstGeom prst="rect">
                <a:avLst/>
              </a:prstGeom>
              <a:solidFill>
                <a:srgbClr val="FFFFFF"/>
              </a:solidFill>
              <a:ln w="12700">
                <a:solidFill>
                  <a:schemeClr val="tx1"/>
                </a:solidFill>
                <a:miter lim="800000"/>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pitchFamily="34" charset="0"/>
                  <a:ea typeface="+mn-ea"/>
                  <a:cs typeface="Arial" charset="0"/>
                </a:endParaRPr>
              </a:p>
            </p:txBody>
          </p:sp>
        </p:grpSp>
        <p:pic>
          <p:nvPicPr>
            <p:cNvPr id="90" name="Afbeelding 16"/>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rot="5400000">
              <a:off x="2506232" y="3838584"/>
              <a:ext cx="172800" cy="217728"/>
            </a:xfrm>
            <a:prstGeom prst="rect">
              <a:avLst/>
            </a:prstGeom>
            <a:noFill/>
            <a:ln w="9525">
              <a:noFill/>
              <a:miter lim="800000"/>
              <a:headEnd/>
              <a:tailEnd/>
            </a:ln>
          </p:spPr>
        </p:pic>
      </p:grpSp>
      <p:sp>
        <p:nvSpPr>
          <p:cNvPr id="95" name="ZoneTexte 94"/>
          <p:cNvSpPr txBox="1"/>
          <p:nvPr/>
        </p:nvSpPr>
        <p:spPr>
          <a:xfrm>
            <a:off x="4409776" y="5214022"/>
            <a:ext cx="851299" cy="246221"/>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BE" sz="1000" b="0" i="0" u="none" strike="noStrike" kern="1200" cap="none" spc="0" normalizeH="0" baseline="0" noProof="0">
                <a:ln>
                  <a:noFill/>
                </a:ln>
                <a:solidFill>
                  <a:srgbClr val="025DA4"/>
                </a:solidFill>
                <a:effectLst/>
                <a:uLnTx/>
                <a:uFillTx/>
                <a:latin typeface="Arial" charset="0"/>
                <a:ea typeface="+mn-ea"/>
                <a:cs typeface="Arial" charset="0"/>
              </a:rPr>
              <a:t>41.250</a:t>
            </a:r>
          </a:p>
        </p:txBody>
      </p:sp>
      <p:sp>
        <p:nvSpPr>
          <p:cNvPr id="96" name="ZoneTexte 95"/>
          <p:cNvSpPr txBox="1"/>
          <p:nvPr/>
        </p:nvSpPr>
        <p:spPr>
          <a:xfrm>
            <a:off x="7721265" y="5249169"/>
            <a:ext cx="851299" cy="246221"/>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BE" sz="1000" b="0" i="0" u="none" strike="noStrike" kern="1200" cap="none" spc="0" normalizeH="0" baseline="0" noProof="0">
                <a:ln>
                  <a:noFill/>
                </a:ln>
                <a:solidFill>
                  <a:srgbClr val="025DA4"/>
                </a:solidFill>
                <a:effectLst/>
                <a:uLnTx/>
                <a:uFillTx/>
                <a:latin typeface="Arial" charset="0"/>
                <a:ea typeface="+mn-ea"/>
                <a:cs typeface="Arial" charset="0"/>
              </a:rPr>
              <a:t>41.550</a:t>
            </a:r>
          </a:p>
        </p:txBody>
      </p:sp>
      <p:sp>
        <p:nvSpPr>
          <p:cNvPr id="97" name="ZoneTexte 96"/>
          <p:cNvSpPr txBox="1"/>
          <p:nvPr/>
        </p:nvSpPr>
        <p:spPr>
          <a:xfrm>
            <a:off x="3321871" y="4645231"/>
            <a:ext cx="851299" cy="246221"/>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BE" sz="1000" b="0" i="0" u="none" strike="noStrike" kern="1200" cap="none" spc="0" normalizeH="0" baseline="0" noProof="0">
                <a:ln>
                  <a:noFill/>
                </a:ln>
                <a:solidFill>
                  <a:srgbClr val="025DA4"/>
                </a:solidFill>
                <a:effectLst/>
                <a:uLnTx/>
                <a:uFillTx/>
                <a:latin typeface="Arial" charset="0"/>
                <a:ea typeface="+mn-ea"/>
                <a:cs typeface="Arial" charset="0"/>
              </a:rPr>
              <a:t>AW 03U</a:t>
            </a:r>
          </a:p>
        </p:txBody>
      </p:sp>
      <p:sp>
        <p:nvSpPr>
          <p:cNvPr id="98" name="ZoneTexte 97"/>
          <p:cNvSpPr txBox="1"/>
          <p:nvPr/>
        </p:nvSpPr>
        <p:spPr>
          <a:xfrm>
            <a:off x="8828189" y="4726841"/>
            <a:ext cx="851299" cy="246221"/>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BE" sz="1000" b="0" i="0" u="none" strike="noStrike" kern="1200" cap="none" spc="0" normalizeH="0" baseline="0" noProof="0">
                <a:ln>
                  <a:noFill/>
                </a:ln>
                <a:solidFill>
                  <a:srgbClr val="025DA4"/>
                </a:solidFill>
                <a:effectLst/>
                <a:uLnTx/>
                <a:uFillTx/>
                <a:latin typeface="Arial" charset="0"/>
                <a:ea typeface="+mn-ea"/>
                <a:cs typeface="Arial" charset="0"/>
              </a:rPr>
              <a:t>AW 05G</a:t>
            </a:r>
          </a:p>
        </p:txBody>
      </p:sp>
      <p:sp>
        <p:nvSpPr>
          <p:cNvPr id="99" name="TextBox 402"/>
          <p:cNvSpPr txBox="1"/>
          <p:nvPr/>
        </p:nvSpPr>
        <p:spPr>
          <a:xfrm>
            <a:off x="1534158" y="4645231"/>
            <a:ext cx="345533" cy="2616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100" b="1" i="0" u="none" strike="noStrike" kern="1200" cap="none" spc="0" normalizeH="0" baseline="0" noProof="0">
                <a:ln>
                  <a:noFill/>
                </a:ln>
                <a:solidFill>
                  <a:srgbClr val="000000"/>
                </a:solidFill>
                <a:effectLst/>
                <a:uLnTx/>
                <a:uFillTx/>
                <a:latin typeface="Arial" charset="0"/>
                <a:ea typeface="+mn-ea"/>
                <a:cs typeface="Arial" charset="0"/>
              </a:rPr>
              <a:t>A</a:t>
            </a:r>
            <a:endParaRPr kumimoji="0" lang="fr-FR" sz="1100" b="1" i="0" u="none" strike="noStrike" kern="1200" cap="none" spc="0" normalizeH="0" baseline="0" noProof="0">
              <a:ln>
                <a:noFill/>
              </a:ln>
              <a:solidFill>
                <a:srgbClr val="000000"/>
              </a:solidFill>
              <a:effectLst/>
              <a:uLnTx/>
              <a:uFillTx/>
              <a:latin typeface="Arial" charset="0"/>
              <a:ea typeface="+mn-ea"/>
              <a:cs typeface="Arial" charset="0"/>
            </a:endParaRPr>
          </a:p>
        </p:txBody>
      </p:sp>
      <p:cxnSp>
        <p:nvCxnSpPr>
          <p:cNvPr id="102" name="Straight Connector 70"/>
          <p:cNvCxnSpPr>
            <a:cxnSpLocks noChangeShapeType="1"/>
          </p:cNvCxnSpPr>
          <p:nvPr/>
        </p:nvCxnSpPr>
        <p:spPr bwMode="auto">
          <a:xfrm>
            <a:off x="4110361" y="5521911"/>
            <a:ext cx="4869751" cy="15361"/>
          </a:xfrm>
          <a:prstGeom prst="line">
            <a:avLst/>
          </a:prstGeom>
          <a:noFill/>
          <a:ln w="60325" algn="ctr">
            <a:solidFill>
              <a:srgbClr val="FFC000"/>
            </a:solidFill>
            <a:round/>
            <a:headEnd/>
            <a:tailEnd/>
          </a:ln>
          <a:extLst>
            <a:ext uri="{909E8E84-426E-40DD-AFC4-6F175D3DCCD1}">
              <a14:hiddenFill xmlns:a14="http://schemas.microsoft.com/office/drawing/2010/main">
                <a:noFill/>
              </a14:hiddenFill>
            </a:ext>
          </a:extLst>
        </p:spPr>
      </p:cxnSp>
      <p:sp>
        <p:nvSpPr>
          <p:cNvPr id="100" name="TextBox 459"/>
          <p:cNvSpPr txBox="1"/>
          <p:nvPr/>
        </p:nvSpPr>
        <p:spPr>
          <a:xfrm>
            <a:off x="7244846" y="5374600"/>
            <a:ext cx="378630" cy="246221"/>
          </a:xfrm>
          <a:prstGeom prst="rect">
            <a:avLst/>
          </a:prstGeom>
          <a:solidFill>
            <a:schemeClr val="bg1"/>
          </a:solidFill>
        </p:spPr>
        <p:txBody>
          <a:bodyPr wrap="none" tIns="0" bIns="0"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1" i="0" u="none" strike="noStrike" kern="1200" cap="none" spc="0" normalizeH="0" baseline="0" noProof="0">
                <a:ln>
                  <a:noFill/>
                </a:ln>
                <a:solidFill>
                  <a:srgbClr val="000000"/>
                </a:solidFill>
                <a:effectLst/>
                <a:uLnTx/>
                <a:uFillTx/>
                <a:latin typeface="Arial" charset="0"/>
                <a:ea typeface="+mn-ea"/>
                <a:cs typeface="Arial" charset="0"/>
              </a:rPr>
              <a:t>IV</a:t>
            </a:r>
            <a:endParaRPr kumimoji="0" lang="fr-FR" sz="1600" b="1" i="0" u="none" strike="noStrike" kern="1200" cap="none" spc="0" normalizeH="0" baseline="0" noProof="0">
              <a:ln>
                <a:noFill/>
              </a:ln>
              <a:solidFill>
                <a:srgbClr val="000000"/>
              </a:solidFill>
              <a:effectLst/>
              <a:uLnTx/>
              <a:uFillTx/>
              <a:latin typeface="Arial" charset="0"/>
              <a:ea typeface="+mn-ea"/>
              <a:cs typeface="Arial" charset="0"/>
            </a:endParaRPr>
          </a:p>
        </p:txBody>
      </p:sp>
      <p:cxnSp>
        <p:nvCxnSpPr>
          <p:cNvPr id="105" name="Straight Connector 70"/>
          <p:cNvCxnSpPr>
            <a:cxnSpLocks noChangeShapeType="1"/>
          </p:cNvCxnSpPr>
          <p:nvPr/>
        </p:nvCxnSpPr>
        <p:spPr bwMode="auto">
          <a:xfrm>
            <a:off x="3667033" y="5763646"/>
            <a:ext cx="5750441" cy="14218"/>
          </a:xfrm>
          <a:prstGeom prst="line">
            <a:avLst/>
          </a:prstGeom>
          <a:noFill/>
          <a:ln w="60325" algn="ctr">
            <a:solidFill>
              <a:schemeClr val="accent3"/>
            </a:solidFill>
            <a:round/>
            <a:headEnd/>
            <a:tailEnd/>
          </a:ln>
          <a:extLst>
            <a:ext uri="{909E8E84-426E-40DD-AFC4-6F175D3DCCD1}">
              <a14:hiddenFill xmlns:a14="http://schemas.microsoft.com/office/drawing/2010/main">
                <a:noFill/>
              </a14:hiddenFill>
            </a:ext>
          </a:extLst>
        </p:spPr>
      </p:cxnSp>
      <p:sp>
        <p:nvSpPr>
          <p:cNvPr id="25" name="TextBox 387"/>
          <p:cNvSpPr txBox="1"/>
          <p:nvPr/>
        </p:nvSpPr>
        <p:spPr>
          <a:xfrm>
            <a:off x="6472719" y="5659179"/>
            <a:ext cx="320922" cy="246221"/>
          </a:xfrm>
          <a:prstGeom prst="rect">
            <a:avLst/>
          </a:prstGeom>
          <a:solidFill>
            <a:schemeClr val="bg1"/>
          </a:solidFill>
        </p:spPr>
        <p:txBody>
          <a:bodyPr wrap="none" tIns="0" bIns="0"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1" i="0" u="none" strike="noStrike" kern="1200" cap="none" spc="0" normalizeH="0" baseline="0" noProof="0">
                <a:ln>
                  <a:noFill/>
                </a:ln>
                <a:solidFill>
                  <a:srgbClr val="000000"/>
                </a:solidFill>
                <a:effectLst/>
                <a:uLnTx/>
                <a:uFillTx/>
                <a:latin typeface="Arial" charset="0"/>
                <a:ea typeface="+mn-ea"/>
                <a:cs typeface="Arial" charset="0"/>
              </a:rPr>
              <a:t>V</a:t>
            </a:r>
            <a:endParaRPr kumimoji="0" lang="fr-FR" sz="1600" b="1" i="0" u="none" strike="noStrike" kern="1200" cap="none" spc="0" normalizeH="0" baseline="0" noProof="0">
              <a:ln>
                <a:noFill/>
              </a:ln>
              <a:solidFill>
                <a:srgbClr val="000000"/>
              </a:solidFill>
              <a:effectLst/>
              <a:uLnTx/>
              <a:uFillTx/>
              <a:latin typeface="Arial" charset="0"/>
              <a:ea typeface="+mn-ea"/>
              <a:cs typeface="Arial" charset="0"/>
            </a:endParaRPr>
          </a:p>
        </p:txBody>
      </p:sp>
      <p:grpSp>
        <p:nvGrpSpPr>
          <p:cNvPr id="62" name="Group 99"/>
          <p:cNvGrpSpPr>
            <a:grpSpLocks/>
          </p:cNvGrpSpPr>
          <p:nvPr/>
        </p:nvGrpSpPr>
        <p:grpSpPr bwMode="auto">
          <a:xfrm flipH="1" flipV="1">
            <a:off x="4803527" y="5672506"/>
            <a:ext cx="439738" cy="288925"/>
            <a:chOff x="2262183" y="3861048"/>
            <a:chExt cx="439313" cy="288032"/>
          </a:xfrm>
        </p:grpSpPr>
        <p:grpSp>
          <p:nvGrpSpPr>
            <p:cNvPr id="63" name="Group 278"/>
            <p:cNvGrpSpPr>
              <a:grpSpLocks/>
            </p:cNvGrpSpPr>
            <p:nvPr/>
          </p:nvGrpSpPr>
          <p:grpSpPr bwMode="auto">
            <a:xfrm flipH="1" flipV="1">
              <a:off x="2262183" y="3877764"/>
              <a:ext cx="246617" cy="271316"/>
              <a:chOff x="3106737" y="3862387"/>
              <a:chExt cx="385763" cy="311151"/>
            </a:xfrm>
          </p:grpSpPr>
          <p:sp>
            <p:nvSpPr>
              <p:cNvPr id="65" name="Freeform 499"/>
              <p:cNvSpPr>
                <a:spLocks/>
              </p:cNvSpPr>
              <p:nvPr/>
            </p:nvSpPr>
            <p:spPr bwMode="auto">
              <a:xfrm>
                <a:off x="3106737" y="4119563"/>
                <a:ext cx="307975" cy="1588"/>
              </a:xfrm>
              <a:custGeom>
                <a:avLst/>
                <a:gdLst>
                  <a:gd name="T0" fmla="*/ 2147483647 w 186"/>
                  <a:gd name="T1" fmla="*/ 0 h 1"/>
                  <a:gd name="T2" fmla="*/ 0 w 186"/>
                  <a:gd name="T3" fmla="*/ 0 h 1"/>
                  <a:gd name="T4" fmla="*/ 2147483647 w 186"/>
                  <a:gd name="T5" fmla="*/ 0 h 1"/>
                  <a:gd name="T6" fmla="*/ 0 60000 65536"/>
                  <a:gd name="T7" fmla="*/ 0 60000 65536"/>
                  <a:gd name="T8" fmla="*/ 0 60000 65536"/>
                  <a:gd name="T9" fmla="*/ 0 w 186"/>
                  <a:gd name="T10" fmla="*/ 0 h 1"/>
                  <a:gd name="T11" fmla="*/ 186 w 186"/>
                  <a:gd name="T12" fmla="*/ 1 h 1"/>
                </a:gdLst>
                <a:ahLst/>
                <a:cxnLst>
                  <a:cxn ang="T6">
                    <a:pos x="T0" y="T1"/>
                  </a:cxn>
                  <a:cxn ang="T7">
                    <a:pos x="T2" y="T3"/>
                  </a:cxn>
                  <a:cxn ang="T8">
                    <a:pos x="T4" y="T5"/>
                  </a:cxn>
                </a:cxnLst>
                <a:rect l="T9" t="T10" r="T11" b="T12"/>
                <a:pathLst>
                  <a:path w="186" h="1">
                    <a:moveTo>
                      <a:pt x="186" y="0"/>
                    </a:moveTo>
                    <a:lnTo>
                      <a:pt x="0" y="0"/>
                    </a:lnTo>
                    <a:lnTo>
                      <a:pt x="186" y="0"/>
                    </a:lnTo>
                    <a:close/>
                  </a:path>
                </a:pathLst>
              </a:custGeom>
              <a:solidFill>
                <a:srgbClr val="FFFFFF"/>
              </a:solidFill>
              <a:ln w="12700">
                <a:solidFill>
                  <a:schemeClr val="tx1"/>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BE"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66" name="Freeform 500"/>
              <p:cNvSpPr>
                <a:spLocks/>
              </p:cNvSpPr>
              <p:nvPr/>
            </p:nvSpPr>
            <p:spPr bwMode="auto">
              <a:xfrm>
                <a:off x="3414713" y="3862387"/>
                <a:ext cx="1588" cy="257174"/>
              </a:xfrm>
              <a:custGeom>
                <a:avLst/>
                <a:gdLst>
                  <a:gd name="T0" fmla="*/ 0 w 1"/>
                  <a:gd name="T1" fmla="*/ 0 h 149"/>
                  <a:gd name="T2" fmla="*/ 0 w 1"/>
                  <a:gd name="T3" fmla="*/ 2147483647 h 149"/>
                  <a:gd name="T4" fmla="*/ 0 w 1"/>
                  <a:gd name="T5" fmla="*/ 0 h 149"/>
                  <a:gd name="T6" fmla="*/ 0 60000 65536"/>
                  <a:gd name="T7" fmla="*/ 0 60000 65536"/>
                  <a:gd name="T8" fmla="*/ 0 60000 65536"/>
                  <a:gd name="T9" fmla="*/ 0 w 1"/>
                  <a:gd name="T10" fmla="*/ 0 h 149"/>
                  <a:gd name="T11" fmla="*/ 1 w 1"/>
                  <a:gd name="T12" fmla="*/ 149 h 149"/>
                </a:gdLst>
                <a:ahLst/>
                <a:cxnLst>
                  <a:cxn ang="T6">
                    <a:pos x="T0" y="T1"/>
                  </a:cxn>
                  <a:cxn ang="T7">
                    <a:pos x="T2" y="T3"/>
                  </a:cxn>
                  <a:cxn ang="T8">
                    <a:pos x="T4" y="T5"/>
                  </a:cxn>
                </a:cxnLst>
                <a:rect l="T9" t="T10" r="T11" b="T12"/>
                <a:pathLst>
                  <a:path w="1" h="149">
                    <a:moveTo>
                      <a:pt x="0" y="0"/>
                    </a:moveTo>
                    <a:lnTo>
                      <a:pt x="0" y="149"/>
                    </a:lnTo>
                    <a:lnTo>
                      <a:pt x="0" y="0"/>
                    </a:lnTo>
                    <a:close/>
                  </a:path>
                </a:pathLst>
              </a:custGeom>
              <a:solidFill>
                <a:srgbClr val="FFFFFF"/>
              </a:solidFill>
              <a:ln w="12700">
                <a:solidFill>
                  <a:schemeClr val="tx1"/>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BE"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67" name="Freeform 501"/>
              <p:cNvSpPr>
                <a:spLocks/>
              </p:cNvSpPr>
              <p:nvPr/>
            </p:nvSpPr>
            <p:spPr bwMode="auto">
              <a:xfrm>
                <a:off x="3414712" y="3862388"/>
                <a:ext cx="77788" cy="1588"/>
              </a:xfrm>
              <a:custGeom>
                <a:avLst/>
                <a:gdLst>
                  <a:gd name="T0" fmla="*/ 2147483647 w 47"/>
                  <a:gd name="T1" fmla="*/ 0 h 1"/>
                  <a:gd name="T2" fmla="*/ 0 w 47"/>
                  <a:gd name="T3" fmla="*/ 0 h 1"/>
                  <a:gd name="T4" fmla="*/ 2147483647 w 47"/>
                  <a:gd name="T5" fmla="*/ 0 h 1"/>
                  <a:gd name="T6" fmla="*/ 0 60000 65536"/>
                  <a:gd name="T7" fmla="*/ 0 60000 65536"/>
                  <a:gd name="T8" fmla="*/ 0 60000 65536"/>
                  <a:gd name="T9" fmla="*/ 0 w 47"/>
                  <a:gd name="T10" fmla="*/ 0 h 1"/>
                  <a:gd name="T11" fmla="*/ 47 w 47"/>
                  <a:gd name="T12" fmla="*/ 1 h 1"/>
                </a:gdLst>
                <a:ahLst/>
                <a:cxnLst>
                  <a:cxn ang="T6">
                    <a:pos x="T0" y="T1"/>
                  </a:cxn>
                  <a:cxn ang="T7">
                    <a:pos x="T2" y="T3"/>
                  </a:cxn>
                  <a:cxn ang="T8">
                    <a:pos x="T4" y="T5"/>
                  </a:cxn>
                </a:cxnLst>
                <a:rect l="T9" t="T10" r="T11" b="T12"/>
                <a:pathLst>
                  <a:path w="47" h="1">
                    <a:moveTo>
                      <a:pt x="47" y="0"/>
                    </a:moveTo>
                    <a:lnTo>
                      <a:pt x="0" y="0"/>
                    </a:lnTo>
                    <a:lnTo>
                      <a:pt x="47" y="0"/>
                    </a:lnTo>
                    <a:close/>
                  </a:path>
                </a:pathLst>
              </a:custGeom>
              <a:solidFill>
                <a:srgbClr val="FFFFFF"/>
              </a:solidFill>
              <a:ln w="12700">
                <a:solidFill>
                  <a:schemeClr val="tx1"/>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BE"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68" name="Rectangle 502"/>
              <p:cNvSpPr>
                <a:spLocks noChangeArrowheads="1"/>
              </p:cNvSpPr>
              <p:nvPr/>
            </p:nvSpPr>
            <p:spPr bwMode="auto">
              <a:xfrm>
                <a:off x="3300412" y="4119563"/>
                <a:ext cx="114300" cy="53975"/>
              </a:xfrm>
              <a:prstGeom prst="rect">
                <a:avLst/>
              </a:prstGeom>
              <a:solidFill>
                <a:srgbClr val="FFFFFF"/>
              </a:solidFill>
              <a:ln w="12700">
                <a:solidFill>
                  <a:schemeClr val="tx1"/>
                </a:solidFill>
                <a:miter lim="800000"/>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pitchFamily="34" charset="0"/>
                  <a:ea typeface="+mn-ea"/>
                  <a:cs typeface="Arial" charset="0"/>
                </a:endParaRPr>
              </a:p>
            </p:txBody>
          </p:sp>
        </p:grpSp>
        <p:pic>
          <p:nvPicPr>
            <p:cNvPr id="64" name="Afbeelding 16"/>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rot="5400000">
              <a:off x="2506232" y="3838584"/>
              <a:ext cx="172800" cy="217728"/>
            </a:xfrm>
            <a:prstGeom prst="rect">
              <a:avLst/>
            </a:prstGeom>
            <a:noFill/>
            <a:ln w="9525">
              <a:noFill/>
              <a:miter lim="800000"/>
              <a:headEnd/>
              <a:tailEnd/>
            </a:ln>
          </p:spPr>
        </p:pic>
      </p:grpSp>
      <p:grpSp>
        <p:nvGrpSpPr>
          <p:cNvPr id="11" name="Group 373"/>
          <p:cNvGrpSpPr/>
          <p:nvPr/>
        </p:nvGrpSpPr>
        <p:grpSpPr>
          <a:xfrm flipH="1" flipV="1">
            <a:off x="8103019" y="5679760"/>
            <a:ext cx="439737" cy="288925"/>
            <a:chOff x="1036638" y="4149725"/>
            <a:chExt cx="439737" cy="288925"/>
          </a:xfrm>
        </p:grpSpPr>
        <p:grpSp>
          <p:nvGrpSpPr>
            <p:cNvPr id="12" name="Group 99"/>
            <p:cNvGrpSpPr>
              <a:grpSpLocks/>
            </p:cNvGrpSpPr>
            <p:nvPr/>
          </p:nvGrpSpPr>
          <p:grpSpPr bwMode="auto">
            <a:xfrm flipH="1">
              <a:off x="1036638" y="4149725"/>
              <a:ext cx="439737" cy="288925"/>
              <a:chOff x="2262183" y="3861048"/>
              <a:chExt cx="439313" cy="288032"/>
            </a:xfrm>
          </p:grpSpPr>
          <p:grpSp>
            <p:nvGrpSpPr>
              <p:cNvPr id="15" name="Group 278"/>
              <p:cNvGrpSpPr>
                <a:grpSpLocks/>
              </p:cNvGrpSpPr>
              <p:nvPr/>
            </p:nvGrpSpPr>
            <p:grpSpPr bwMode="auto">
              <a:xfrm flipH="1" flipV="1">
                <a:off x="2262183" y="3877764"/>
                <a:ext cx="246617" cy="271316"/>
                <a:chOff x="3106737" y="3862387"/>
                <a:chExt cx="385763" cy="311151"/>
              </a:xfrm>
            </p:grpSpPr>
            <p:sp>
              <p:nvSpPr>
                <p:cNvPr id="17" name="Freeform 499"/>
                <p:cNvSpPr>
                  <a:spLocks/>
                </p:cNvSpPr>
                <p:nvPr/>
              </p:nvSpPr>
              <p:spPr bwMode="auto">
                <a:xfrm>
                  <a:off x="3106737" y="4119563"/>
                  <a:ext cx="307975" cy="1588"/>
                </a:xfrm>
                <a:custGeom>
                  <a:avLst/>
                  <a:gdLst>
                    <a:gd name="T0" fmla="*/ 2147483647 w 186"/>
                    <a:gd name="T1" fmla="*/ 0 h 1"/>
                    <a:gd name="T2" fmla="*/ 0 w 186"/>
                    <a:gd name="T3" fmla="*/ 0 h 1"/>
                    <a:gd name="T4" fmla="*/ 2147483647 w 186"/>
                    <a:gd name="T5" fmla="*/ 0 h 1"/>
                    <a:gd name="T6" fmla="*/ 0 60000 65536"/>
                    <a:gd name="T7" fmla="*/ 0 60000 65536"/>
                    <a:gd name="T8" fmla="*/ 0 60000 65536"/>
                    <a:gd name="T9" fmla="*/ 0 w 186"/>
                    <a:gd name="T10" fmla="*/ 0 h 1"/>
                    <a:gd name="T11" fmla="*/ 186 w 186"/>
                    <a:gd name="T12" fmla="*/ 1 h 1"/>
                  </a:gdLst>
                  <a:ahLst/>
                  <a:cxnLst>
                    <a:cxn ang="T6">
                      <a:pos x="T0" y="T1"/>
                    </a:cxn>
                    <a:cxn ang="T7">
                      <a:pos x="T2" y="T3"/>
                    </a:cxn>
                    <a:cxn ang="T8">
                      <a:pos x="T4" y="T5"/>
                    </a:cxn>
                  </a:cxnLst>
                  <a:rect l="T9" t="T10" r="T11" b="T12"/>
                  <a:pathLst>
                    <a:path w="186" h="1">
                      <a:moveTo>
                        <a:pt x="186" y="0"/>
                      </a:moveTo>
                      <a:lnTo>
                        <a:pt x="0" y="0"/>
                      </a:lnTo>
                      <a:lnTo>
                        <a:pt x="186" y="0"/>
                      </a:lnTo>
                      <a:close/>
                    </a:path>
                  </a:pathLst>
                </a:custGeom>
                <a:solidFill>
                  <a:srgbClr val="FFFFFF"/>
                </a:solidFill>
                <a:ln w="12700">
                  <a:solidFill>
                    <a:schemeClr val="tx1"/>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BE"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18" name="Freeform 500"/>
                <p:cNvSpPr>
                  <a:spLocks/>
                </p:cNvSpPr>
                <p:nvPr/>
              </p:nvSpPr>
              <p:spPr bwMode="auto">
                <a:xfrm>
                  <a:off x="3414713" y="3862387"/>
                  <a:ext cx="1588" cy="257174"/>
                </a:xfrm>
                <a:custGeom>
                  <a:avLst/>
                  <a:gdLst>
                    <a:gd name="T0" fmla="*/ 0 w 1"/>
                    <a:gd name="T1" fmla="*/ 0 h 149"/>
                    <a:gd name="T2" fmla="*/ 0 w 1"/>
                    <a:gd name="T3" fmla="*/ 2147483647 h 149"/>
                    <a:gd name="T4" fmla="*/ 0 w 1"/>
                    <a:gd name="T5" fmla="*/ 0 h 149"/>
                    <a:gd name="T6" fmla="*/ 0 60000 65536"/>
                    <a:gd name="T7" fmla="*/ 0 60000 65536"/>
                    <a:gd name="T8" fmla="*/ 0 60000 65536"/>
                    <a:gd name="T9" fmla="*/ 0 w 1"/>
                    <a:gd name="T10" fmla="*/ 0 h 149"/>
                    <a:gd name="T11" fmla="*/ 1 w 1"/>
                    <a:gd name="T12" fmla="*/ 149 h 149"/>
                  </a:gdLst>
                  <a:ahLst/>
                  <a:cxnLst>
                    <a:cxn ang="T6">
                      <a:pos x="T0" y="T1"/>
                    </a:cxn>
                    <a:cxn ang="T7">
                      <a:pos x="T2" y="T3"/>
                    </a:cxn>
                    <a:cxn ang="T8">
                      <a:pos x="T4" y="T5"/>
                    </a:cxn>
                  </a:cxnLst>
                  <a:rect l="T9" t="T10" r="T11" b="T12"/>
                  <a:pathLst>
                    <a:path w="1" h="149">
                      <a:moveTo>
                        <a:pt x="0" y="0"/>
                      </a:moveTo>
                      <a:lnTo>
                        <a:pt x="0" y="149"/>
                      </a:lnTo>
                      <a:lnTo>
                        <a:pt x="0" y="0"/>
                      </a:lnTo>
                      <a:close/>
                    </a:path>
                  </a:pathLst>
                </a:custGeom>
                <a:solidFill>
                  <a:srgbClr val="FFFFFF"/>
                </a:solidFill>
                <a:ln w="12700">
                  <a:solidFill>
                    <a:schemeClr val="tx1"/>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BE"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19" name="Freeform 501"/>
                <p:cNvSpPr>
                  <a:spLocks/>
                </p:cNvSpPr>
                <p:nvPr/>
              </p:nvSpPr>
              <p:spPr bwMode="auto">
                <a:xfrm>
                  <a:off x="3414712" y="3862388"/>
                  <a:ext cx="77788" cy="1588"/>
                </a:xfrm>
                <a:custGeom>
                  <a:avLst/>
                  <a:gdLst>
                    <a:gd name="T0" fmla="*/ 2147483647 w 47"/>
                    <a:gd name="T1" fmla="*/ 0 h 1"/>
                    <a:gd name="T2" fmla="*/ 0 w 47"/>
                    <a:gd name="T3" fmla="*/ 0 h 1"/>
                    <a:gd name="T4" fmla="*/ 2147483647 w 47"/>
                    <a:gd name="T5" fmla="*/ 0 h 1"/>
                    <a:gd name="T6" fmla="*/ 0 60000 65536"/>
                    <a:gd name="T7" fmla="*/ 0 60000 65536"/>
                    <a:gd name="T8" fmla="*/ 0 60000 65536"/>
                    <a:gd name="T9" fmla="*/ 0 w 47"/>
                    <a:gd name="T10" fmla="*/ 0 h 1"/>
                    <a:gd name="T11" fmla="*/ 47 w 47"/>
                    <a:gd name="T12" fmla="*/ 1 h 1"/>
                  </a:gdLst>
                  <a:ahLst/>
                  <a:cxnLst>
                    <a:cxn ang="T6">
                      <a:pos x="T0" y="T1"/>
                    </a:cxn>
                    <a:cxn ang="T7">
                      <a:pos x="T2" y="T3"/>
                    </a:cxn>
                    <a:cxn ang="T8">
                      <a:pos x="T4" y="T5"/>
                    </a:cxn>
                  </a:cxnLst>
                  <a:rect l="T9" t="T10" r="T11" b="T12"/>
                  <a:pathLst>
                    <a:path w="47" h="1">
                      <a:moveTo>
                        <a:pt x="47" y="0"/>
                      </a:moveTo>
                      <a:lnTo>
                        <a:pt x="0" y="0"/>
                      </a:lnTo>
                      <a:lnTo>
                        <a:pt x="47" y="0"/>
                      </a:lnTo>
                      <a:close/>
                    </a:path>
                  </a:pathLst>
                </a:custGeom>
                <a:solidFill>
                  <a:srgbClr val="FFFFFF"/>
                </a:solidFill>
                <a:ln w="12700">
                  <a:solidFill>
                    <a:schemeClr val="tx1"/>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BE"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20" name="Rectangle 502"/>
                <p:cNvSpPr>
                  <a:spLocks noChangeArrowheads="1"/>
                </p:cNvSpPr>
                <p:nvPr/>
              </p:nvSpPr>
              <p:spPr bwMode="auto">
                <a:xfrm>
                  <a:off x="3300412" y="4119563"/>
                  <a:ext cx="114300" cy="53975"/>
                </a:xfrm>
                <a:prstGeom prst="rect">
                  <a:avLst/>
                </a:prstGeom>
                <a:solidFill>
                  <a:srgbClr val="FFFFFF"/>
                </a:solidFill>
                <a:ln w="12700">
                  <a:solidFill>
                    <a:schemeClr val="tx1"/>
                  </a:solidFill>
                  <a:miter lim="800000"/>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pitchFamily="34" charset="0"/>
                    <a:ea typeface="+mn-ea"/>
                    <a:cs typeface="Arial" charset="0"/>
                  </a:endParaRPr>
                </a:p>
              </p:txBody>
            </p:sp>
          </p:grpSp>
          <p:pic>
            <p:nvPicPr>
              <p:cNvPr id="16" name="Afbeelding 16"/>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rot="5400000">
                <a:off x="2506232" y="3838584"/>
                <a:ext cx="172800" cy="217728"/>
              </a:xfrm>
              <a:prstGeom prst="rect">
                <a:avLst/>
              </a:prstGeom>
              <a:noFill/>
              <a:ln w="9525">
                <a:noFill/>
                <a:miter lim="800000"/>
                <a:headEnd/>
                <a:tailEnd/>
              </a:ln>
            </p:spPr>
          </p:pic>
        </p:grpSp>
        <p:sp>
          <p:nvSpPr>
            <p:cNvPr id="13" name="Line 525"/>
            <p:cNvSpPr>
              <a:spLocks noChangeShapeType="1"/>
            </p:cNvSpPr>
            <p:nvPr/>
          </p:nvSpPr>
          <p:spPr bwMode="auto">
            <a:xfrm>
              <a:off x="1259342" y="4168658"/>
              <a:ext cx="77788" cy="87313"/>
            </a:xfrm>
            <a:prstGeom prst="line">
              <a:avLst/>
            </a:prstGeom>
            <a:noFill/>
            <a:ln w="12700">
              <a:solidFill>
                <a:schemeClr val="tx1"/>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BE"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14" name="Line 526"/>
            <p:cNvSpPr>
              <a:spLocks noChangeShapeType="1"/>
            </p:cNvSpPr>
            <p:nvPr/>
          </p:nvSpPr>
          <p:spPr bwMode="auto">
            <a:xfrm flipH="1">
              <a:off x="1259342" y="4168658"/>
              <a:ext cx="77788" cy="87313"/>
            </a:xfrm>
            <a:prstGeom prst="line">
              <a:avLst/>
            </a:prstGeom>
            <a:noFill/>
            <a:ln w="12700">
              <a:solidFill>
                <a:schemeClr val="tx1"/>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BE" sz="1800" b="0" i="0" u="none" strike="noStrike" kern="1200" cap="none" spc="0" normalizeH="0" baseline="0" noProof="0">
                <a:ln>
                  <a:noFill/>
                </a:ln>
                <a:solidFill>
                  <a:prstClr val="black"/>
                </a:solidFill>
                <a:effectLst/>
                <a:uLnTx/>
                <a:uFillTx/>
                <a:latin typeface="Arial" charset="0"/>
                <a:ea typeface="+mn-ea"/>
                <a:cs typeface="Arial" charset="0"/>
              </a:endParaRPr>
            </a:p>
          </p:txBody>
        </p:sp>
      </p:grpSp>
      <p:pic>
        <p:nvPicPr>
          <p:cNvPr id="107" name="Picture 25">
            <a:extLst>
              <a:ext uri="{FF2B5EF4-FFF2-40B4-BE49-F238E27FC236}">
                <a16:creationId xmlns:a16="http://schemas.microsoft.com/office/drawing/2014/main" id="{AA0E2BA5-6DDD-4D6E-B3CF-26C8EC9194D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39231" y="2852873"/>
            <a:ext cx="1237872" cy="885314"/>
          </a:xfrm>
          <a:prstGeom prst="rect">
            <a:avLst/>
          </a:prstGeom>
          <a:noFill/>
          <a:ln w="19050">
            <a:solidFill>
              <a:srgbClr val="FFFF00"/>
            </a:solidFill>
            <a:miter lim="800000"/>
            <a:headEnd/>
            <a:tailEnd/>
          </a:ln>
          <a:extLst>
            <a:ext uri="{909E8E84-426E-40DD-AFC4-6F175D3DCCD1}">
              <a14:hiddenFill xmlns:a14="http://schemas.microsoft.com/office/drawing/2010/main">
                <a:solidFill>
                  <a:srgbClr val="FFFFFF"/>
                </a:solidFill>
              </a14:hiddenFill>
            </a:ext>
          </a:extLst>
        </p:spPr>
      </p:pic>
      <p:pic>
        <p:nvPicPr>
          <p:cNvPr id="108" name="Picture 25">
            <a:extLst>
              <a:ext uri="{FF2B5EF4-FFF2-40B4-BE49-F238E27FC236}">
                <a16:creationId xmlns:a16="http://schemas.microsoft.com/office/drawing/2014/main" id="{AA0E2BA5-6DDD-4D6E-B3CF-26C8EC9194D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59521" y="2852873"/>
            <a:ext cx="1237872" cy="885314"/>
          </a:xfrm>
          <a:prstGeom prst="rect">
            <a:avLst/>
          </a:prstGeom>
          <a:noFill/>
          <a:ln w="19050">
            <a:solidFill>
              <a:srgbClr val="FFC000"/>
            </a:solidFill>
            <a:miter lim="800000"/>
            <a:headEnd/>
            <a:tailEnd/>
          </a:ln>
          <a:extLst>
            <a:ext uri="{909E8E84-426E-40DD-AFC4-6F175D3DCCD1}">
              <a14:hiddenFill xmlns:a14="http://schemas.microsoft.com/office/drawing/2010/main">
                <a:solidFill>
                  <a:srgbClr val="FFFFFF"/>
                </a:solidFill>
              </a14:hiddenFill>
            </a:ext>
          </a:extLst>
        </p:spPr>
      </p:pic>
      <p:pic>
        <p:nvPicPr>
          <p:cNvPr id="109" name="Picture 25">
            <a:extLst>
              <a:ext uri="{FF2B5EF4-FFF2-40B4-BE49-F238E27FC236}">
                <a16:creationId xmlns:a16="http://schemas.microsoft.com/office/drawing/2014/main" id="{AA0E2BA5-6DDD-4D6E-B3CF-26C8EC9194D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62454" y="2852873"/>
            <a:ext cx="1237872" cy="885314"/>
          </a:xfrm>
          <a:prstGeom prst="rect">
            <a:avLst/>
          </a:prstGeom>
          <a:noFill/>
          <a:ln w="19050">
            <a:solidFill>
              <a:schemeClr val="accent3"/>
            </a:solidFill>
            <a:miter lim="800000"/>
            <a:headEnd/>
            <a:tailEnd/>
          </a:ln>
          <a:extLst>
            <a:ext uri="{909E8E84-426E-40DD-AFC4-6F175D3DCCD1}">
              <a14:hiddenFill xmlns:a14="http://schemas.microsoft.com/office/drawing/2010/main">
                <a:solidFill>
                  <a:srgbClr val="FFFFFF"/>
                </a:solidFill>
              </a14:hiddenFill>
            </a:ext>
          </a:extLst>
        </p:spPr>
      </p:pic>
      <p:sp>
        <p:nvSpPr>
          <p:cNvPr id="110" name="TextBox 459"/>
          <p:cNvSpPr txBox="1"/>
          <p:nvPr/>
        </p:nvSpPr>
        <p:spPr>
          <a:xfrm>
            <a:off x="2119313" y="3822377"/>
            <a:ext cx="357790" cy="246221"/>
          </a:xfrm>
          <a:prstGeom prst="rect">
            <a:avLst/>
          </a:prstGeom>
          <a:solidFill>
            <a:schemeClr val="bg1"/>
          </a:solidFill>
        </p:spPr>
        <p:txBody>
          <a:bodyPr wrap="none" tIns="0" bIns="0"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1" i="0" u="none" strike="noStrike" kern="1200" cap="none" spc="0" normalizeH="0" baseline="0" noProof="0">
                <a:ln>
                  <a:noFill/>
                </a:ln>
                <a:solidFill>
                  <a:srgbClr val="000000"/>
                </a:solidFill>
                <a:effectLst/>
                <a:uLnTx/>
                <a:uFillTx/>
                <a:latin typeface="Arial" charset="0"/>
                <a:ea typeface="+mn-ea"/>
                <a:cs typeface="Arial" charset="0"/>
              </a:rPr>
              <a:t>III</a:t>
            </a:r>
            <a:endParaRPr kumimoji="0" lang="fr-FR" sz="1600" b="1"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11" name="TextBox 459"/>
          <p:cNvSpPr txBox="1"/>
          <p:nvPr/>
        </p:nvSpPr>
        <p:spPr>
          <a:xfrm>
            <a:off x="4533677" y="3817178"/>
            <a:ext cx="378630" cy="246221"/>
          </a:xfrm>
          <a:prstGeom prst="rect">
            <a:avLst/>
          </a:prstGeom>
          <a:solidFill>
            <a:schemeClr val="bg1"/>
          </a:solidFill>
        </p:spPr>
        <p:txBody>
          <a:bodyPr wrap="none" tIns="0" bIns="0"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1" i="0" u="none" strike="noStrike" kern="1200" cap="none" spc="0" normalizeH="0" baseline="0" noProof="0">
                <a:ln>
                  <a:noFill/>
                </a:ln>
                <a:solidFill>
                  <a:srgbClr val="000000"/>
                </a:solidFill>
                <a:effectLst/>
                <a:uLnTx/>
                <a:uFillTx/>
                <a:latin typeface="Arial" charset="0"/>
                <a:ea typeface="+mn-ea"/>
                <a:cs typeface="Arial" charset="0"/>
              </a:rPr>
              <a:t>IV</a:t>
            </a:r>
            <a:endParaRPr kumimoji="0" lang="fr-FR" sz="1600" b="1"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12" name="TextBox 387"/>
          <p:cNvSpPr txBox="1"/>
          <p:nvPr/>
        </p:nvSpPr>
        <p:spPr>
          <a:xfrm>
            <a:off x="6900326" y="3815264"/>
            <a:ext cx="320922" cy="246221"/>
          </a:xfrm>
          <a:prstGeom prst="rect">
            <a:avLst/>
          </a:prstGeom>
          <a:solidFill>
            <a:schemeClr val="bg1"/>
          </a:solidFill>
        </p:spPr>
        <p:txBody>
          <a:bodyPr wrap="none" tIns="0" bIns="0"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1" i="0" u="none" strike="noStrike" kern="1200" cap="none" spc="0" normalizeH="0" baseline="0" noProof="0">
                <a:ln>
                  <a:noFill/>
                </a:ln>
                <a:solidFill>
                  <a:srgbClr val="000000"/>
                </a:solidFill>
                <a:effectLst/>
                <a:uLnTx/>
                <a:uFillTx/>
                <a:latin typeface="Arial" charset="0"/>
                <a:ea typeface="+mn-ea"/>
                <a:cs typeface="Arial" charset="0"/>
              </a:rPr>
              <a:t>V</a:t>
            </a:r>
            <a:endParaRPr kumimoji="0" lang="fr-FR" sz="1600" b="1"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13" name="Espace réservé du texte 2">
            <a:extLst>
              <a:ext uri="{FF2B5EF4-FFF2-40B4-BE49-F238E27FC236}">
                <a16:creationId xmlns:a16="http://schemas.microsoft.com/office/drawing/2014/main" id="{F9B1E293-F4FE-4AB4-BAF1-D5AC927EA3CE}"/>
              </a:ext>
            </a:extLst>
          </p:cNvPr>
          <p:cNvSpPr txBox="1">
            <a:spLocks noGrp="1"/>
          </p:cNvSpPr>
          <p:nvPr>
            <p:ph type="body" sz="quarter" idx="18"/>
          </p:nvPr>
        </p:nvSpPr>
        <p:spPr>
          <a:xfrm>
            <a:off x="8436822" y="153988"/>
            <a:ext cx="3474191" cy="360362"/>
          </a:xfrm>
          <a:prstGeom prst="rect">
            <a:avLst/>
          </a:prstGeom>
        </p:spPr>
        <p:txBody>
          <a:bodyPr/>
          <a:lstStyle>
            <a:lvl1pPr marL="0" indent="0" algn="r" defTabSz="685800" rtl="0" eaLnBrk="1" latinLnBrk="0" hangingPunct="1">
              <a:lnSpc>
                <a:spcPct val="90000"/>
              </a:lnSpc>
              <a:spcBef>
                <a:spcPts val="750"/>
              </a:spcBef>
              <a:buFont typeface="Arial" panose="020B0604020202020204" pitchFamily="34" charset="0"/>
              <a:buNone/>
              <a:defRPr sz="1200" kern="1200" baseline="0">
                <a:solidFill>
                  <a:schemeClr val="accent2"/>
                </a:solidFill>
                <a:latin typeface="Calibri" panose="020F0502020204030204" pitchFamily="34" charset="0"/>
                <a:ea typeface="+mn-ea"/>
                <a:cs typeface="Calibri" panose="020F050202020403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fr-FR" dirty="0"/>
              <a:t>2. WIT 1012 – Application procédure</a:t>
            </a:r>
          </a:p>
        </p:txBody>
      </p:sp>
    </p:spTree>
    <p:extLst>
      <p:ext uri="{BB962C8B-B14F-4D97-AF65-F5344CB8AC3E}">
        <p14:creationId xmlns:p14="http://schemas.microsoft.com/office/powerpoint/2010/main" val="10356421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70B80B4-B953-6547-A044-6E303DFD4AF3}" type="slidenum">
              <a:rPr kumimoji="0" lang="nl-BE" sz="975" b="0" i="0" u="none" strike="noStrike" kern="1200" cap="none" spc="0" normalizeH="0" baseline="0" noProof="0" smtClean="0">
                <a:ln>
                  <a:noFill/>
                </a:ln>
                <a:solidFill>
                  <a:srgbClr val="213A53"/>
                </a:solidFill>
                <a:effectLst/>
                <a:uLnTx/>
                <a:uFillTx/>
                <a:latin typeface="Calibri Light" panose="020F0302020204030204" pitchFamily="34" charset="0"/>
                <a:ea typeface="+mn-ea"/>
                <a:cs typeface="Calibri Light" panose="020F030202020403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14</a:t>
            </a:fld>
            <a:endParaRPr kumimoji="0" lang="nl-BE" sz="975" b="0" i="0" u="none" strike="noStrike" kern="1200" cap="none" spc="0" normalizeH="0" baseline="0" noProof="0">
              <a:ln>
                <a:noFill/>
              </a:ln>
              <a:solidFill>
                <a:srgbClr val="213A53"/>
              </a:solidFill>
              <a:effectLst/>
              <a:uLnTx/>
              <a:uFillTx/>
              <a:latin typeface="Calibri Light" panose="020F0302020204030204" pitchFamily="34" charset="0"/>
              <a:ea typeface="+mn-ea"/>
              <a:cs typeface="Calibri Light" panose="020F0302020204030204" pitchFamily="34" charset="0"/>
            </a:endParaRPr>
          </a:p>
        </p:txBody>
      </p:sp>
      <p:sp>
        <p:nvSpPr>
          <p:cNvPr id="4" name="Espace réservé du texte 3"/>
          <p:cNvSpPr>
            <a:spLocks noGrp="1"/>
          </p:cNvSpPr>
          <p:nvPr>
            <p:ph type="body" sz="quarter" idx="20"/>
          </p:nvPr>
        </p:nvSpPr>
        <p:spPr>
          <a:xfrm>
            <a:off x="389689" y="2018188"/>
            <a:ext cx="10967067" cy="760523"/>
          </a:xfrm>
        </p:spPr>
        <p:txBody>
          <a:bodyPr/>
          <a:lstStyle/>
          <a:p>
            <a:pPr marL="342900" indent="-342900">
              <a:buFont typeface="+mj-lt"/>
              <a:buAutoNum type="alphaLcParenR" startAt="3"/>
            </a:pPr>
            <a:r>
              <a:rPr lang="fr-BE" sz="1400">
                <a:solidFill>
                  <a:schemeClr val="accent2"/>
                </a:solidFill>
              </a:rPr>
              <a:t>Lorsqu’un ensemble de voies (Zone) sera </a:t>
            </a:r>
            <a:r>
              <a:rPr lang="fr-BE" sz="1400" b="1" u="sng">
                <a:solidFill>
                  <a:schemeClr val="accent2"/>
                </a:solidFill>
              </a:rPr>
              <a:t>simultanément mis hors service et remis à disposition</a:t>
            </a:r>
            <a:r>
              <a:rPr lang="fr-BE" sz="1400">
                <a:solidFill>
                  <a:schemeClr val="accent2"/>
                </a:solidFill>
              </a:rPr>
              <a:t>, une demande de travail unique peut être introduite pour cette zone de travail (avec identification unique de la zone de travail telle que reprise aux documents de préparation communiqués à l’entrepreneur). Un schéma de la zone de travail doit obligatoirement être joint au formulaire I427.</a:t>
            </a:r>
          </a:p>
          <a:p>
            <a:endParaRPr lang="fr-BE"/>
          </a:p>
          <a:p>
            <a:endParaRPr lang="nl-BE"/>
          </a:p>
        </p:txBody>
      </p:sp>
      <p:sp>
        <p:nvSpPr>
          <p:cNvPr id="5" name="Espace réservé du texte 4"/>
          <p:cNvSpPr>
            <a:spLocks noGrp="1"/>
          </p:cNvSpPr>
          <p:nvPr>
            <p:ph type="body" sz="quarter" idx="17"/>
          </p:nvPr>
        </p:nvSpPr>
        <p:spPr>
          <a:xfrm>
            <a:off x="497897" y="668560"/>
            <a:ext cx="10858859" cy="478554"/>
          </a:xfrm>
        </p:spPr>
        <p:txBody>
          <a:bodyPr/>
          <a:lstStyle/>
          <a:p>
            <a:r>
              <a:rPr lang="fr-BE" dirty="0"/>
              <a:t>2. Application de la procédure</a:t>
            </a:r>
          </a:p>
        </p:txBody>
      </p:sp>
      <p:sp>
        <p:nvSpPr>
          <p:cNvPr id="6" name="Rounded Rectangle 26">
            <a:extLst>
              <a:ext uri="{FF2B5EF4-FFF2-40B4-BE49-F238E27FC236}">
                <a16:creationId xmlns:a16="http://schemas.microsoft.com/office/drawing/2014/main" id="{4A169512-C62A-4CB9-B689-8BD3D8949005}"/>
              </a:ext>
            </a:extLst>
          </p:cNvPr>
          <p:cNvSpPr>
            <a:spLocks noChangeAspect="1"/>
          </p:cNvSpPr>
          <p:nvPr/>
        </p:nvSpPr>
        <p:spPr bwMode="auto">
          <a:xfrm>
            <a:off x="389688" y="1300787"/>
            <a:ext cx="1298396" cy="704850"/>
          </a:xfrm>
          <a:prstGeom prst="roundRect">
            <a:avLst>
              <a:gd name="adj" fmla="val 16667"/>
            </a:avLst>
          </a:prstGeom>
          <a:solidFill>
            <a:schemeClr val="bg1"/>
          </a:solidFill>
          <a:ln w="19050" algn="ctr">
            <a:solidFill>
              <a:srgbClr val="0070C0"/>
            </a:solidFill>
            <a:round/>
            <a:headEnd/>
            <a:tailEnd/>
          </a:ln>
        </p:spPr>
        <p:txBody>
          <a:bodyPr lIns="0" rIns="0" anchor="ctr"/>
          <a:lstStyle>
            <a:lvl1pPr>
              <a:spcAft>
                <a:spcPts val="600"/>
              </a:spcAft>
              <a:defRPr sz="2000">
                <a:solidFill>
                  <a:schemeClr val="tx1"/>
                </a:solidFill>
                <a:latin typeface="Arial" panose="020B0604020202020204" pitchFamily="34" charset="0"/>
                <a:cs typeface="Arial" panose="020B0604020202020204" pitchFamily="34" charset="0"/>
              </a:defRPr>
            </a:lvl1pPr>
            <a:lvl2pPr marL="177800" indent="-177800">
              <a:spcAft>
                <a:spcPts val="600"/>
              </a:spcAft>
              <a:buSzPct val="100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541338" indent="-363538">
              <a:spcAft>
                <a:spcPts val="600"/>
              </a:spcAft>
              <a:buFont typeface="Wingdings" panose="05000000000000000000" pitchFamily="2" charset="2"/>
              <a:buChar char="à"/>
              <a:defRPr sz="2000">
                <a:solidFill>
                  <a:schemeClr val="tx1"/>
                </a:solidFill>
                <a:latin typeface="Arial" panose="020B0604020202020204" pitchFamily="34" charset="0"/>
                <a:cs typeface="Arial" panose="020B0604020202020204" pitchFamily="34" charset="0"/>
              </a:defRPr>
            </a:lvl3pPr>
            <a:lvl4pPr marL="715963" indent="-177800">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895350" indent="-177800">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1352550" indent="-177800" eaLnBrk="0" fontAlgn="base" hangingPunct="0">
              <a:spcBef>
                <a:spcPct val="0"/>
              </a:spcBef>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1809750" indent="-177800" eaLnBrk="0" fontAlgn="base" hangingPunct="0">
              <a:spcBef>
                <a:spcPct val="0"/>
              </a:spcBef>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2266950" indent="-177800" eaLnBrk="0" fontAlgn="base" hangingPunct="0">
              <a:spcBef>
                <a:spcPct val="0"/>
              </a:spcBef>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2724150" indent="-177800" eaLnBrk="0" fontAlgn="base" hangingPunct="0">
              <a:spcBef>
                <a:spcPct val="0"/>
              </a:spcBef>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ts val="300"/>
              </a:spcAft>
              <a:buClrTx/>
              <a:buSzTx/>
              <a:buFontTx/>
              <a:buNone/>
              <a:tabLst/>
              <a:defRPr/>
            </a:pPr>
            <a:r>
              <a:rPr kumimoji="0" lang="fr-BE" altLang="en-US" sz="1200" b="1" i="0" u="none" strike="noStrike" kern="1200" cap="none" spc="0" normalizeH="0" baseline="0" noProof="0">
                <a:ln>
                  <a:noFill/>
                </a:ln>
                <a:solidFill>
                  <a:srgbClr val="0070C0"/>
                </a:solidFill>
                <a:effectLst/>
                <a:uLnTx/>
                <a:uFillTx/>
                <a:latin typeface="Calibri" panose="020F0502020204030204"/>
                <a:ea typeface="+mn-ea"/>
                <a:cs typeface="Arial" panose="020B0604020202020204" pitchFamily="34" charset="0"/>
              </a:rPr>
              <a:t>4. Introduction de la demande de travail</a:t>
            </a:r>
          </a:p>
        </p:txBody>
      </p:sp>
      <p:sp>
        <p:nvSpPr>
          <p:cNvPr id="7" name="ZoneTexte 6"/>
          <p:cNvSpPr txBox="1"/>
          <p:nvPr/>
        </p:nvSpPr>
        <p:spPr>
          <a:xfrm>
            <a:off x="1688084" y="1406652"/>
            <a:ext cx="1615736" cy="30777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BE" sz="1400" b="1" i="0" u="sng" strike="noStrike" kern="1200" cap="none" spc="0" normalizeH="0" baseline="0" noProof="0" err="1">
                <a:ln>
                  <a:noFill/>
                </a:ln>
                <a:solidFill>
                  <a:srgbClr val="025DA4"/>
                </a:solidFill>
                <a:effectLst/>
                <a:uLnTx/>
                <a:uFillTx/>
                <a:latin typeface="Calibri" panose="020F0502020204030204"/>
                <a:ea typeface="+mn-ea"/>
                <a:cs typeface="Arial" charset="0"/>
              </a:rPr>
              <a:t>Compléments</a:t>
            </a:r>
            <a:endParaRPr kumimoji="0" lang="nl-BE" sz="1400" b="1" i="0" u="sng" strike="noStrike" kern="1200" cap="none" spc="0" normalizeH="0" baseline="0" noProof="0">
              <a:ln>
                <a:noFill/>
              </a:ln>
              <a:solidFill>
                <a:srgbClr val="025DA4"/>
              </a:solidFill>
              <a:effectLst/>
              <a:uLnTx/>
              <a:uFillTx/>
              <a:latin typeface="Calibri" panose="020F0502020204030204"/>
              <a:ea typeface="+mn-ea"/>
              <a:cs typeface="Arial" charset="0"/>
            </a:endParaRPr>
          </a:p>
        </p:txBody>
      </p:sp>
      <p:pic>
        <p:nvPicPr>
          <p:cNvPr id="8" name="Image 7"/>
          <p:cNvPicPr>
            <a:picLocks noChangeAspect="1"/>
          </p:cNvPicPr>
          <p:nvPr/>
        </p:nvPicPr>
        <p:blipFill>
          <a:blip r:embed="rId2"/>
          <a:stretch>
            <a:fillRect/>
          </a:stretch>
        </p:blipFill>
        <p:spPr>
          <a:xfrm>
            <a:off x="4142160" y="2630120"/>
            <a:ext cx="5346655" cy="1950889"/>
          </a:xfrm>
          <a:prstGeom prst="rect">
            <a:avLst/>
          </a:prstGeom>
        </p:spPr>
      </p:pic>
      <p:pic>
        <p:nvPicPr>
          <p:cNvPr id="9" name="Picture 25">
            <a:extLst>
              <a:ext uri="{FF2B5EF4-FFF2-40B4-BE49-F238E27FC236}">
                <a16:creationId xmlns:a16="http://schemas.microsoft.com/office/drawing/2014/main" id="{AA0E2BA5-6DDD-4D6E-B3CF-26C8EC9194D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81273" y="2869434"/>
            <a:ext cx="1671365" cy="1195344"/>
          </a:xfrm>
          <a:prstGeom prst="rect">
            <a:avLst/>
          </a:prstGeom>
          <a:noFill/>
          <a:ln w="19050">
            <a:solidFill>
              <a:srgbClr val="FFFF00"/>
            </a:solidFill>
            <a:miter lim="800000"/>
            <a:headEnd/>
            <a:tailEnd/>
          </a:ln>
          <a:extLst>
            <a:ext uri="{909E8E84-426E-40DD-AFC4-6F175D3DCCD1}">
              <a14:hiddenFill xmlns:a14="http://schemas.microsoft.com/office/drawing/2010/main">
                <a:solidFill>
                  <a:srgbClr val="FFFFFF"/>
                </a:solidFill>
              </a14:hiddenFill>
            </a:ext>
          </a:extLst>
        </p:spPr>
      </p:pic>
      <p:sp>
        <p:nvSpPr>
          <p:cNvPr id="10" name="ZoneTexte 9"/>
          <p:cNvSpPr txBox="1"/>
          <p:nvPr/>
        </p:nvSpPr>
        <p:spPr>
          <a:xfrm>
            <a:off x="7280086" y="2818903"/>
            <a:ext cx="1296140" cy="275208"/>
          </a:xfrm>
          <a:prstGeom prst="rect">
            <a:avLst/>
          </a:prstGeom>
          <a:solidFill>
            <a:srgbClr val="FFFF00"/>
          </a:solid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BE" sz="1200" b="0" i="0" u="none" strike="noStrike" kern="1200" cap="none" spc="0" normalizeH="0" baseline="0" noProof="0">
                <a:ln>
                  <a:noFill/>
                </a:ln>
                <a:solidFill>
                  <a:srgbClr val="000000"/>
                </a:solidFill>
                <a:effectLst/>
                <a:uLnTx/>
                <a:uFillTx/>
                <a:latin typeface="Arial" charset="0"/>
                <a:ea typeface="+mn-ea"/>
                <a:cs typeface="Arial" charset="0"/>
              </a:rPr>
              <a:t>L36 ZONE 1A</a:t>
            </a:r>
          </a:p>
        </p:txBody>
      </p:sp>
      <p:sp>
        <p:nvSpPr>
          <p:cNvPr id="11" name="ZoneTexte 10"/>
          <p:cNvSpPr txBox="1"/>
          <p:nvPr/>
        </p:nvSpPr>
        <p:spPr>
          <a:xfrm>
            <a:off x="3160847" y="3390282"/>
            <a:ext cx="981313" cy="646331"/>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BE" sz="3600" b="1" i="0" u="none" strike="noStrike" kern="1200" cap="none" spc="0" normalizeH="0" baseline="0" noProof="0">
                <a:ln>
                  <a:noFill/>
                </a:ln>
                <a:solidFill>
                  <a:srgbClr val="FF6200"/>
                </a:solidFill>
                <a:effectLst/>
                <a:uLnTx/>
                <a:uFillTx/>
                <a:latin typeface="Arial" charset="0"/>
                <a:ea typeface="+mn-ea"/>
                <a:cs typeface="Arial" charset="0"/>
              </a:rPr>
              <a:t>+</a:t>
            </a:r>
          </a:p>
        </p:txBody>
      </p:sp>
      <p:sp>
        <p:nvSpPr>
          <p:cNvPr id="12" name="Rectangle 11"/>
          <p:cNvSpPr/>
          <p:nvPr/>
        </p:nvSpPr>
        <p:spPr>
          <a:xfrm>
            <a:off x="389688" y="4517843"/>
            <a:ext cx="10967067" cy="307777"/>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BE" sz="1400" b="0" i="0" u="none" strike="noStrike" kern="1200" cap="none" spc="0" normalizeH="0" baseline="0" noProof="0">
                <a:ln>
                  <a:noFill/>
                </a:ln>
                <a:solidFill>
                  <a:srgbClr val="213A53"/>
                </a:solidFill>
                <a:effectLst/>
                <a:uLnTx/>
                <a:uFillTx/>
                <a:latin typeface="Calibri" panose="020F0502020204030204"/>
                <a:ea typeface="+mn-ea"/>
                <a:cs typeface="Arial" charset="0"/>
              </a:rPr>
              <a:t>Dans l’exemple suivant, l’entrepreneur pourra introduire sa demande de travail en mentionnant : </a:t>
            </a:r>
          </a:p>
        </p:txBody>
      </p:sp>
      <p:pic>
        <p:nvPicPr>
          <p:cNvPr id="13" name="Image 12">
            <a:extLst>
              <a:ext uri="{FF2B5EF4-FFF2-40B4-BE49-F238E27FC236}">
                <a16:creationId xmlns:a16="http://schemas.microsoft.com/office/drawing/2014/main" id="{EB6E45BB-6E54-4B15-8524-C89C0E74FA19}"/>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2112885" y="4930776"/>
            <a:ext cx="6974806" cy="1646207"/>
          </a:xfrm>
          <a:prstGeom prst="rect">
            <a:avLst/>
          </a:prstGeom>
          <a:noFill/>
        </p:spPr>
      </p:pic>
      <p:sp>
        <p:nvSpPr>
          <p:cNvPr id="14" name="ZoneTexte 13"/>
          <p:cNvSpPr txBox="1"/>
          <p:nvPr/>
        </p:nvSpPr>
        <p:spPr>
          <a:xfrm>
            <a:off x="3303820" y="5801850"/>
            <a:ext cx="2537687"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BE" sz="1200" b="1" i="0" u="none" strike="noStrike" kern="1200" cap="none" spc="0" normalizeH="0" baseline="0" noProof="0">
                <a:ln>
                  <a:noFill/>
                </a:ln>
                <a:solidFill>
                  <a:srgbClr val="000000"/>
                </a:solidFill>
                <a:effectLst/>
                <a:uLnTx/>
                <a:uFillTx/>
                <a:latin typeface="Arial" charset="0"/>
                <a:ea typeface="+mn-ea"/>
                <a:cs typeface="Arial" charset="0"/>
              </a:rPr>
              <a:t>L36 Zone 1A </a:t>
            </a:r>
            <a:r>
              <a:rPr kumimoji="0" lang="nl-BE" sz="1200" b="1" i="0" u="none" strike="noStrike" kern="1200" cap="none" spc="0" normalizeH="0" baseline="0" noProof="0" err="1">
                <a:ln>
                  <a:noFill/>
                </a:ln>
                <a:solidFill>
                  <a:srgbClr val="000000"/>
                </a:solidFill>
                <a:effectLst/>
                <a:uLnTx/>
                <a:uFillTx/>
                <a:latin typeface="Arial" charset="0"/>
                <a:ea typeface="+mn-ea"/>
                <a:cs typeface="Arial" charset="0"/>
              </a:rPr>
              <a:t>suivant</a:t>
            </a:r>
            <a:r>
              <a:rPr kumimoji="0" lang="nl-BE" sz="1200" b="1" i="0" u="none" strike="noStrike" kern="1200" cap="none" spc="0" normalizeH="0" baseline="0" noProof="0">
                <a:ln>
                  <a:noFill/>
                </a:ln>
                <a:solidFill>
                  <a:srgbClr val="000000"/>
                </a:solidFill>
                <a:effectLst/>
                <a:uLnTx/>
                <a:uFillTx/>
                <a:latin typeface="Arial" charset="0"/>
                <a:ea typeface="+mn-ea"/>
                <a:cs typeface="Arial" charset="0"/>
              </a:rPr>
              <a:t> schéma en annexe</a:t>
            </a:r>
          </a:p>
        </p:txBody>
      </p:sp>
      <p:sp>
        <p:nvSpPr>
          <p:cNvPr id="15" name="Espace réservé du texte 2">
            <a:extLst>
              <a:ext uri="{FF2B5EF4-FFF2-40B4-BE49-F238E27FC236}">
                <a16:creationId xmlns:a16="http://schemas.microsoft.com/office/drawing/2014/main" id="{ED2D0567-92E9-4E4E-8943-3D0B4B8C6A5C}"/>
              </a:ext>
            </a:extLst>
          </p:cNvPr>
          <p:cNvSpPr txBox="1">
            <a:spLocks noGrp="1"/>
          </p:cNvSpPr>
          <p:nvPr>
            <p:ph type="body" sz="quarter" idx="18"/>
          </p:nvPr>
        </p:nvSpPr>
        <p:spPr>
          <a:xfrm>
            <a:off x="8734926" y="153988"/>
            <a:ext cx="3176087" cy="360362"/>
          </a:xfrm>
          <a:prstGeom prst="rect">
            <a:avLst/>
          </a:prstGeom>
        </p:spPr>
        <p:txBody>
          <a:bodyPr/>
          <a:lstStyle>
            <a:lvl1pPr marL="0" indent="0" algn="r" defTabSz="685800" rtl="0" eaLnBrk="1" latinLnBrk="0" hangingPunct="1">
              <a:lnSpc>
                <a:spcPct val="90000"/>
              </a:lnSpc>
              <a:spcBef>
                <a:spcPts val="750"/>
              </a:spcBef>
              <a:buFont typeface="Arial" panose="020B0604020202020204" pitchFamily="34" charset="0"/>
              <a:buNone/>
              <a:defRPr sz="1200" kern="1200" baseline="0">
                <a:solidFill>
                  <a:schemeClr val="accent2"/>
                </a:solidFill>
                <a:latin typeface="Calibri" panose="020F0502020204030204" pitchFamily="34" charset="0"/>
                <a:ea typeface="+mn-ea"/>
                <a:cs typeface="Calibri" panose="020F050202020403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fr-FR" dirty="0"/>
              <a:t>2. WIT 1012 – Application procédure</a:t>
            </a:r>
          </a:p>
        </p:txBody>
      </p:sp>
    </p:spTree>
    <p:extLst>
      <p:ext uri="{BB962C8B-B14F-4D97-AF65-F5344CB8AC3E}">
        <p14:creationId xmlns:p14="http://schemas.microsoft.com/office/powerpoint/2010/main" val="7840241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70B80B4-B953-6547-A044-6E303DFD4AF3}" type="slidenum">
              <a:rPr kumimoji="0" lang="nl-BE" sz="975" b="0" i="0" u="none" strike="noStrike" kern="1200" cap="none" spc="0" normalizeH="0" baseline="0" noProof="0" smtClean="0">
                <a:ln>
                  <a:noFill/>
                </a:ln>
                <a:solidFill>
                  <a:srgbClr val="213A53"/>
                </a:solidFill>
                <a:effectLst/>
                <a:uLnTx/>
                <a:uFillTx/>
                <a:latin typeface="Calibri Light" panose="020F0302020204030204" pitchFamily="34" charset="0"/>
                <a:ea typeface="+mn-ea"/>
                <a:cs typeface="Calibri Light" panose="020F030202020403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15</a:t>
            </a:fld>
            <a:endParaRPr kumimoji="0" lang="nl-BE" sz="975" b="0" i="0" u="none" strike="noStrike" kern="1200" cap="none" spc="0" normalizeH="0" baseline="0" noProof="0">
              <a:ln>
                <a:noFill/>
              </a:ln>
              <a:solidFill>
                <a:srgbClr val="213A53"/>
              </a:solidFill>
              <a:effectLst/>
              <a:uLnTx/>
              <a:uFillTx/>
              <a:latin typeface="Calibri Light" panose="020F0302020204030204" pitchFamily="34" charset="0"/>
              <a:ea typeface="+mn-ea"/>
              <a:cs typeface="Calibri Light" panose="020F0302020204030204" pitchFamily="34" charset="0"/>
            </a:endParaRPr>
          </a:p>
        </p:txBody>
      </p:sp>
      <p:sp>
        <p:nvSpPr>
          <p:cNvPr id="4" name="Espace réservé du texte 3"/>
          <p:cNvSpPr>
            <a:spLocks noGrp="1"/>
          </p:cNvSpPr>
          <p:nvPr>
            <p:ph type="body" sz="quarter" idx="20"/>
          </p:nvPr>
        </p:nvSpPr>
        <p:spPr>
          <a:xfrm>
            <a:off x="497896" y="2111502"/>
            <a:ext cx="10858859" cy="982296"/>
          </a:xfrm>
        </p:spPr>
        <p:txBody>
          <a:bodyPr/>
          <a:lstStyle/>
          <a:p>
            <a:pPr marL="342900" indent="-342900" algn="just">
              <a:buFont typeface="+mj-lt"/>
              <a:buAutoNum type="alphaLcParenR" startAt="4"/>
            </a:pPr>
            <a:r>
              <a:rPr lang="fr-BE" sz="1400">
                <a:solidFill>
                  <a:schemeClr val="accent2"/>
                </a:solidFill>
              </a:rPr>
              <a:t>Lorsque plusieurs entrepreneurs/prestataires de service sans liens de subordination entre eux , sont présents simultanément et/ou successivement sur une même voie ou zone hors service, chaque entrepreneur ou prestataire de service doit introduire et recevoir sa propre demande d’autorisation de travail. Lors de travaux simultanés, il est recommandé de </a:t>
            </a:r>
            <a:r>
              <a:rPr lang="fr-BE" sz="1400" b="1">
                <a:solidFill>
                  <a:schemeClr val="accent2"/>
                </a:solidFill>
              </a:rPr>
              <a:t>séparer les zones de travail des différents entrepreneurs présents</a:t>
            </a:r>
          </a:p>
          <a:p>
            <a:endParaRPr lang="fr-BE"/>
          </a:p>
          <a:p>
            <a:endParaRPr lang="fr-BE"/>
          </a:p>
          <a:p>
            <a:endParaRPr lang="nl-BE"/>
          </a:p>
        </p:txBody>
      </p:sp>
      <p:sp>
        <p:nvSpPr>
          <p:cNvPr id="5" name="Espace réservé du texte 4"/>
          <p:cNvSpPr>
            <a:spLocks noGrp="1"/>
          </p:cNvSpPr>
          <p:nvPr>
            <p:ph type="body" sz="quarter" idx="17"/>
          </p:nvPr>
        </p:nvSpPr>
        <p:spPr>
          <a:xfrm>
            <a:off x="497897" y="668560"/>
            <a:ext cx="10858859" cy="478554"/>
          </a:xfrm>
        </p:spPr>
        <p:txBody>
          <a:bodyPr/>
          <a:lstStyle/>
          <a:p>
            <a:r>
              <a:rPr lang="fr-BE" dirty="0"/>
              <a:t>2. Application de la procédure</a:t>
            </a:r>
          </a:p>
        </p:txBody>
      </p:sp>
      <p:sp>
        <p:nvSpPr>
          <p:cNvPr id="6" name="Rounded Rectangle 26">
            <a:extLst>
              <a:ext uri="{FF2B5EF4-FFF2-40B4-BE49-F238E27FC236}">
                <a16:creationId xmlns:a16="http://schemas.microsoft.com/office/drawing/2014/main" id="{4A169512-C62A-4CB9-B689-8BD3D8949005}"/>
              </a:ext>
            </a:extLst>
          </p:cNvPr>
          <p:cNvSpPr>
            <a:spLocks noChangeAspect="1"/>
          </p:cNvSpPr>
          <p:nvPr/>
        </p:nvSpPr>
        <p:spPr bwMode="auto">
          <a:xfrm>
            <a:off x="389688" y="1300787"/>
            <a:ext cx="1298396" cy="704850"/>
          </a:xfrm>
          <a:prstGeom prst="roundRect">
            <a:avLst>
              <a:gd name="adj" fmla="val 16667"/>
            </a:avLst>
          </a:prstGeom>
          <a:solidFill>
            <a:schemeClr val="bg1"/>
          </a:solidFill>
          <a:ln w="19050" algn="ctr">
            <a:solidFill>
              <a:srgbClr val="0070C0"/>
            </a:solidFill>
            <a:round/>
            <a:headEnd/>
            <a:tailEnd/>
          </a:ln>
        </p:spPr>
        <p:txBody>
          <a:bodyPr lIns="0" rIns="0" anchor="ctr"/>
          <a:lstStyle>
            <a:lvl1pPr>
              <a:spcAft>
                <a:spcPts val="600"/>
              </a:spcAft>
              <a:defRPr sz="2000">
                <a:solidFill>
                  <a:schemeClr val="tx1"/>
                </a:solidFill>
                <a:latin typeface="Arial" panose="020B0604020202020204" pitchFamily="34" charset="0"/>
                <a:cs typeface="Arial" panose="020B0604020202020204" pitchFamily="34" charset="0"/>
              </a:defRPr>
            </a:lvl1pPr>
            <a:lvl2pPr marL="177800" indent="-177800">
              <a:spcAft>
                <a:spcPts val="600"/>
              </a:spcAft>
              <a:buSzPct val="100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541338" indent="-363538">
              <a:spcAft>
                <a:spcPts val="600"/>
              </a:spcAft>
              <a:buFont typeface="Wingdings" panose="05000000000000000000" pitchFamily="2" charset="2"/>
              <a:buChar char="à"/>
              <a:defRPr sz="2000">
                <a:solidFill>
                  <a:schemeClr val="tx1"/>
                </a:solidFill>
                <a:latin typeface="Arial" panose="020B0604020202020204" pitchFamily="34" charset="0"/>
                <a:cs typeface="Arial" panose="020B0604020202020204" pitchFamily="34" charset="0"/>
              </a:defRPr>
            </a:lvl3pPr>
            <a:lvl4pPr marL="715963" indent="-177800">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895350" indent="-177800">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1352550" indent="-177800" eaLnBrk="0" fontAlgn="base" hangingPunct="0">
              <a:spcBef>
                <a:spcPct val="0"/>
              </a:spcBef>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1809750" indent="-177800" eaLnBrk="0" fontAlgn="base" hangingPunct="0">
              <a:spcBef>
                <a:spcPct val="0"/>
              </a:spcBef>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2266950" indent="-177800" eaLnBrk="0" fontAlgn="base" hangingPunct="0">
              <a:spcBef>
                <a:spcPct val="0"/>
              </a:spcBef>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2724150" indent="-177800" eaLnBrk="0" fontAlgn="base" hangingPunct="0">
              <a:spcBef>
                <a:spcPct val="0"/>
              </a:spcBef>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ts val="300"/>
              </a:spcAft>
              <a:buClrTx/>
              <a:buSzTx/>
              <a:buFontTx/>
              <a:buNone/>
              <a:tabLst/>
              <a:defRPr/>
            </a:pPr>
            <a:r>
              <a:rPr kumimoji="0" lang="fr-BE" altLang="en-US" sz="1200" b="1" i="0" u="none" strike="noStrike" kern="1200" cap="none" spc="0" normalizeH="0" baseline="0" noProof="0">
                <a:ln>
                  <a:noFill/>
                </a:ln>
                <a:solidFill>
                  <a:srgbClr val="0070C0"/>
                </a:solidFill>
                <a:effectLst/>
                <a:uLnTx/>
                <a:uFillTx/>
                <a:latin typeface="Calibri" panose="020F0502020204030204"/>
                <a:ea typeface="+mn-ea"/>
                <a:cs typeface="Arial" panose="020B0604020202020204" pitchFamily="34" charset="0"/>
              </a:rPr>
              <a:t>4. Introduction de la demande de travail</a:t>
            </a:r>
          </a:p>
        </p:txBody>
      </p:sp>
      <p:sp>
        <p:nvSpPr>
          <p:cNvPr id="7" name="ZoneTexte 6"/>
          <p:cNvSpPr txBox="1"/>
          <p:nvPr/>
        </p:nvSpPr>
        <p:spPr>
          <a:xfrm>
            <a:off x="1688084" y="1406652"/>
            <a:ext cx="1615736" cy="30777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BE" sz="1400" b="1" i="0" u="sng" strike="noStrike" kern="1200" cap="none" spc="0" normalizeH="0" baseline="0" noProof="0" err="1">
                <a:ln>
                  <a:noFill/>
                </a:ln>
                <a:solidFill>
                  <a:srgbClr val="025DA4"/>
                </a:solidFill>
                <a:effectLst/>
                <a:uLnTx/>
                <a:uFillTx/>
                <a:latin typeface="Calibri" panose="020F0502020204030204"/>
                <a:ea typeface="+mn-ea"/>
                <a:cs typeface="Arial" charset="0"/>
              </a:rPr>
              <a:t>Compléments</a:t>
            </a:r>
            <a:endParaRPr kumimoji="0" lang="nl-BE" sz="1400" b="1" i="0" u="sng" strike="noStrike" kern="1200" cap="none" spc="0" normalizeH="0" baseline="0" noProof="0">
              <a:ln>
                <a:noFill/>
              </a:ln>
              <a:solidFill>
                <a:srgbClr val="025DA4"/>
              </a:solidFill>
              <a:effectLst/>
              <a:uLnTx/>
              <a:uFillTx/>
              <a:latin typeface="Calibri" panose="020F0502020204030204"/>
              <a:ea typeface="+mn-ea"/>
              <a:cs typeface="Arial" charset="0"/>
            </a:endParaRPr>
          </a:p>
        </p:txBody>
      </p:sp>
      <p:cxnSp>
        <p:nvCxnSpPr>
          <p:cNvPr id="8" name="Straight Connector 19"/>
          <p:cNvCxnSpPr>
            <a:cxnSpLocks noChangeShapeType="1"/>
          </p:cNvCxnSpPr>
          <p:nvPr/>
        </p:nvCxnSpPr>
        <p:spPr bwMode="auto">
          <a:xfrm>
            <a:off x="3647551" y="5469667"/>
            <a:ext cx="5148000" cy="4988"/>
          </a:xfrm>
          <a:prstGeom prst="line">
            <a:avLst/>
          </a:prstGeom>
          <a:noFill/>
          <a:ln w="19050" algn="ctr">
            <a:solidFill>
              <a:schemeClr val="tx1"/>
            </a:solidFill>
            <a:round/>
            <a:headEnd/>
            <a:tailEnd/>
          </a:ln>
        </p:spPr>
      </p:cxnSp>
      <p:cxnSp>
        <p:nvCxnSpPr>
          <p:cNvPr id="9" name="Straight Connector 19"/>
          <p:cNvCxnSpPr>
            <a:cxnSpLocks noChangeShapeType="1"/>
          </p:cNvCxnSpPr>
          <p:nvPr/>
        </p:nvCxnSpPr>
        <p:spPr bwMode="auto">
          <a:xfrm>
            <a:off x="3822439" y="6110183"/>
            <a:ext cx="4384675" cy="3909"/>
          </a:xfrm>
          <a:prstGeom prst="line">
            <a:avLst/>
          </a:prstGeom>
          <a:noFill/>
          <a:ln w="19050" algn="ctr">
            <a:solidFill>
              <a:schemeClr val="tx1"/>
            </a:solidFill>
            <a:round/>
            <a:headEnd/>
            <a:tailEnd/>
          </a:ln>
        </p:spPr>
      </p:cxnSp>
      <p:sp>
        <p:nvSpPr>
          <p:cNvPr id="10" name="TextBox 83"/>
          <p:cNvSpPr txBox="1">
            <a:spLocks noChangeArrowheads="1"/>
          </p:cNvSpPr>
          <p:nvPr/>
        </p:nvSpPr>
        <p:spPr bwMode="auto">
          <a:xfrm>
            <a:off x="8149201" y="5012812"/>
            <a:ext cx="791469" cy="276999"/>
          </a:xfrm>
          <a:prstGeom prst="rect">
            <a:avLst/>
          </a:prstGeom>
          <a:no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BE" sz="1200" b="1" i="0" u="none" strike="noStrike" kern="1200" cap="none" spc="0" normalizeH="0" baseline="0" noProof="0">
                <a:ln>
                  <a:noFill/>
                </a:ln>
                <a:solidFill>
                  <a:prstClr val="black"/>
                </a:solidFill>
                <a:effectLst/>
                <a:uLnTx/>
                <a:uFillTx/>
                <a:latin typeface="Arial" charset="0"/>
                <a:ea typeface="+mn-ea"/>
                <a:cs typeface="Arial" charset="0"/>
              </a:rPr>
              <a:t>R-D.45</a:t>
            </a:r>
          </a:p>
        </p:txBody>
      </p:sp>
      <p:sp>
        <p:nvSpPr>
          <p:cNvPr id="11" name="TextBox 83"/>
          <p:cNvSpPr txBox="1">
            <a:spLocks noChangeArrowheads="1"/>
          </p:cNvSpPr>
          <p:nvPr/>
        </p:nvSpPr>
        <p:spPr bwMode="auto">
          <a:xfrm>
            <a:off x="8046178" y="6315475"/>
            <a:ext cx="791469" cy="276999"/>
          </a:xfrm>
          <a:prstGeom prst="rect">
            <a:avLst/>
          </a:prstGeom>
          <a:no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BE" sz="1200" b="1" i="0" u="none" strike="noStrike" kern="1200" cap="none" spc="0" normalizeH="0" baseline="0" noProof="0">
                <a:ln>
                  <a:noFill/>
                </a:ln>
                <a:solidFill>
                  <a:prstClr val="black"/>
                </a:solidFill>
                <a:effectLst/>
                <a:uLnTx/>
                <a:uFillTx/>
                <a:latin typeface="Arial" charset="0"/>
                <a:ea typeface="+mn-ea"/>
                <a:cs typeface="Arial" charset="0"/>
              </a:rPr>
              <a:t>RX-D.45</a:t>
            </a:r>
          </a:p>
        </p:txBody>
      </p:sp>
      <p:cxnSp>
        <p:nvCxnSpPr>
          <p:cNvPr id="12" name="Straight Connector 190"/>
          <p:cNvCxnSpPr>
            <a:cxnSpLocks noChangeShapeType="1"/>
          </p:cNvCxnSpPr>
          <p:nvPr/>
        </p:nvCxnSpPr>
        <p:spPr bwMode="auto">
          <a:xfrm flipH="1">
            <a:off x="9030695" y="5469667"/>
            <a:ext cx="336248" cy="402727"/>
          </a:xfrm>
          <a:prstGeom prst="line">
            <a:avLst/>
          </a:prstGeom>
          <a:noFill/>
          <a:ln w="19050" algn="ctr">
            <a:solidFill>
              <a:schemeClr val="tx1"/>
            </a:solidFill>
            <a:prstDash val="solid"/>
            <a:round/>
            <a:headEnd/>
            <a:tailEnd/>
          </a:ln>
        </p:spPr>
      </p:cxnSp>
      <p:cxnSp>
        <p:nvCxnSpPr>
          <p:cNvPr id="13" name="Straight Connector 19"/>
          <p:cNvCxnSpPr>
            <a:cxnSpLocks noChangeShapeType="1"/>
          </p:cNvCxnSpPr>
          <p:nvPr/>
        </p:nvCxnSpPr>
        <p:spPr bwMode="auto">
          <a:xfrm flipV="1">
            <a:off x="4158687" y="5872395"/>
            <a:ext cx="1692000" cy="18272"/>
          </a:xfrm>
          <a:prstGeom prst="line">
            <a:avLst/>
          </a:prstGeom>
          <a:noFill/>
          <a:ln w="19050" algn="ctr">
            <a:solidFill>
              <a:schemeClr val="tx1"/>
            </a:solidFill>
            <a:prstDash val="solid"/>
            <a:round/>
            <a:headEnd/>
            <a:tailEnd/>
          </a:ln>
        </p:spPr>
      </p:cxnSp>
      <p:sp>
        <p:nvSpPr>
          <p:cNvPr id="14" name="TextBox 83"/>
          <p:cNvSpPr txBox="1">
            <a:spLocks noChangeArrowheads="1"/>
          </p:cNvSpPr>
          <p:nvPr/>
        </p:nvSpPr>
        <p:spPr bwMode="auto">
          <a:xfrm>
            <a:off x="4164782" y="4962094"/>
            <a:ext cx="791469" cy="276999"/>
          </a:xfrm>
          <a:prstGeom prst="rect">
            <a:avLst/>
          </a:prstGeom>
          <a:no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BE" sz="1200" b="1" i="0" u="none" strike="noStrike" kern="1200" cap="none" spc="0" normalizeH="0" baseline="0" noProof="0">
                <a:ln>
                  <a:noFill/>
                </a:ln>
                <a:solidFill>
                  <a:prstClr val="black"/>
                </a:solidFill>
                <a:effectLst/>
                <a:uLnTx/>
                <a:uFillTx/>
                <a:latin typeface="Arial" charset="0"/>
                <a:ea typeface="+mn-ea"/>
                <a:cs typeface="Arial" charset="0"/>
              </a:rPr>
              <a:t>SX-D.45</a:t>
            </a:r>
          </a:p>
        </p:txBody>
      </p:sp>
      <p:cxnSp>
        <p:nvCxnSpPr>
          <p:cNvPr id="15" name="Straight Connector 399"/>
          <p:cNvCxnSpPr>
            <a:cxnSpLocks noChangeShapeType="1"/>
          </p:cNvCxnSpPr>
          <p:nvPr/>
        </p:nvCxnSpPr>
        <p:spPr bwMode="auto">
          <a:xfrm>
            <a:off x="3822439" y="5474655"/>
            <a:ext cx="336248" cy="402727"/>
          </a:xfrm>
          <a:prstGeom prst="line">
            <a:avLst/>
          </a:prstGeom>
          <a:noFill/>
          <a:ln w="19050" algn="ctr">
            <a:solidFill>
              <a:schemeClr val="tx1"/>
            </a:solidFill>
            <a:prstDash val="solid"/>
            <a:round/>
            <a:headEnd/>
            <a:tailEnd/>
          </a:ln>
        </p:spPr>
      </p:cxnSp>
      <p:cxnSp>
        <p:nvCxnSpPr>
          <p:cNvPr id="16" name="Straight Connector 19"/>
          <p:cNvCxnSpPr>
            <a:cxnSpLocks noChangeShapeType="1"/>
          </p:cNvCxnSpPr>
          <p:nvPr/>
        </p:nvCxnSpPr>
        <p:spPr bwMode="auto">
          <a:xfrm>
            <a:off x="1285412" y="5466739"/>
            <a:ext cx="1984643" cy="19825"/>
          </a:xfrm>
          <a:prstGeom prst="line">
            <a:avLst/>
          </a:prstGeom>
          <a:noFill/>
          <a:ln w="19050" algn="ctr">
            <a:solidFill>
              <a:schemeClr val="tx1"/>
            </a:solidFill>
            <a:prstDash val="solid"/>
            <a:round/>
            <a:headEnd/>
            <a:tailEnd/>
          </a:ln>
        </p:spPr>
      </p:cxnSp>
      <p:sp>
        <p:nvSpPr>
          <p:cNvPr id="17" name="TextBox 402"/>
          <p:cNvSpPr txBox="1"/>
          <p:nvPr/>
        </p:nvSpPr>
        <p:spPr>
          <a:xfrm>
            <a:off x="1600737" y="5986321"/>
            <a:ext cx="345533" cy="2616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100" b="1" i="0" u="none" strike="noStrike" kern="1200" cap="none" spc="0" normalizeH="0" baseline="0" noProof="0">
                <a:ln>
                  <a:noFill/>
                </a:ln>
                <a:solidFill>
                  <a:srgbClr val="000000"/>
                </a:solidFill>
                <a:effectLst/>
                <a:uLnTx/>
                <a:uFillTx/>
                <a:latin typeface="Arial" charset="0"/>
                <a:ea typeface="+mn-ea"/>
                <a:cs typeface="Arial" charset="0"/>
              </a:rPr>
              <a:t>B</a:t>
            </a:r>
            <a:endParaRPr kumimoji="0" lang="fr-FR" sz="1100" b="1"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8" name="TextBox 403"/>
          <p:cNvSpPr txBox="1"/>
          <p:nvPr/>
        </p:nvSpPr>
        <p:spPr>
          <a:xfrm>
            <a:off x="1615734" y="5676018"/>
            <a:ext cx="428322" cy="26161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100" b="1" i="0" u="none" strike="noStrike" kern="1200" cap="none" spc="0" normalizeH="0" baseline="0" noProof="0">
                <a:ln>
                  <a:noFill/>
                </a:ln>
                <a:solidFill>
                  <a:srgbClr val="000000"/>
                </a:solidFill>
                <a:effectLst/>
                <a:uLnTx/>
                <a:uFillTx/>
                <a:latin typeface="Arial" charset="0"/>
                <a:ea typeface="+mn-ea"/>
                <a:cs typeface="Arial" charset="0"/>
              </a:rPr>
              <a:t>L36</a:t>
            </a:r>
            <a:endParaRPr kumimoji="0" lang="fr-FR" sz="1100" b="1"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9" name="Isosceles Triangle 404"/>
          <p:cNvSpPr>
            <a:spLocks noChangeAspect="1"/>
          </p:cNvSpPr>
          <p:nvPr/>
        </p:nvSpPr>
        <p:spPr bwMode="auto">
          <a:xfrm rot="5400000">
            <a:off x="1827118" y="5445394"/>
            <a:ext cx="106070" cy="91440"/>
          </a:xfrm>
          <a:prstGeom prst="triangle">
            <a:avLst/>
          </a:prstGeom>
          <a:solidFill>
            <a:schemeClr val="tx1"/>
          </a:solidFill>
          <a:ln w="3175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20" name="Isosceles Triangle 405"/>
          <p:cNvSpPr>
            <a:spLocks noChangeAspect="1"/>
          </p:cNvSpPr>
          <p:nvPr/>
        </p:nvSpPr>
        <p:spPr bwMode="auto">
          <a:xfrm rot="16200000" flipH="1">
            <a:off x="10277705" y="6059464"/>
            <a:ext cx="106070" cy="91440"/>
          </a:xfrm>
          <a:prstGeom prst="triangle">
            <a:avLst/>
          </a:prstGeom>
          <a:solidFill>
            <a:schemeClr val="tx1"/>
          </a:solidFill>
          <a:ln w="3175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21" name="TextBox 406"/>
          <p:cNvSpPr txBox="1"/>
          <p:nvPr/>
        </p:nvSpPr>
        <p:spPr>
          <a:xfrm>
            <a:off x="4956250" y="4671055"/>
            <a:ext cx="3089925" cy="2616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050" b="1" i="0" u="sng" strike="noStrike" kern="1200" cap="none" spc="0" normalizeH="0" baseline="0" noProof="0">
                <a:ln>
                  <a:noFill/>
                </a:ln>
                <a:solidFill>
                  <a:srgbClr val="000000"/>
                </a:solidFill>
                <a:effectLst/>
                <a:uLnTx/>
                <a:uFillTx/>
                <a:latin typeface="Arial" charset="0"/>
                <a:ea typeface="+mn-ea"/>
                <a:cs typeface="Arial" charset="0"/>
              </a:rPr>
              <a:t>ANS</a:t>
            </a:r>
            <a:endParaRPr kumimoji="0" lang="fr-FR" sz="1050" b="1" i="0" u="sng" strike="noStrike" kern="1200" cap="none" spc="0" normalizeH="0" baseline="0" noProof="0">
              <a:ln>
                <a:noFill/>
              </a:ln>
              <a:solidFill>
                <a:srgbClr val="000000"/>
              </a:solidFill>
              <a:effectLst/>
              <a:uLnTx/>
              <a:uFillTx/>
              <a:latin typeface="Arial" charset="0"/>
              <a:ea typeface="+mn-ea"/>
              <a:cs typeface="Arial" charset="0"/>
            </a:endParaRPr>
          </a:p>
        </p:txBody>
      </p:sp>
      <p:cxnSp>
        <p:nvCxnSpPr>
          <p:cNvPr id="22" name="Straight Connector 19"/>
          <p:cNvCxnSpPr>
            <a:cxnSpLocks noChangeShapeType="1"/>
            <a:stCxn id="17" idx="3"/>
          </p:cNvCxnSpPr>
          <p:nvPr/>
        </p:nvCxnSpPr>
        <p:spPr bwMode="auto">
          <a:xfrm flipV="1">
            <a:off x="1946270" y="6114092"/>
            <a:ext cx="1486182" cy="3034"/>
          </a:xfrm>
          <a:prstGeom prst="line">
            <a:avLst/>
          </a:prstGeom>
          <a:noFill/>
          <a:ln w="19050" algn="ctr">
            <a:solidFill>
              <a:schemeClr val="tx1"/>
            </a:solidFill>
            <a:prstDash val="solid"/>
            <a:round/>
            <a:headEnd/>
            <a:tailEnd/>
          </a:ln>
        </p:spPr>
      </p:cxnSp>
      <p:cxnSp>
        <p:nvCxnSpPr>
          <p:cNvPr id="23" name="Straight Connector 19"/>
          <p:cNvCxnSpPr>
            <a:cxnSpLocks noChangeShapeType="1"/>
          </p:cNvCxnSpPr>
          <p:nvPr/>
        </p:nvCxnSpPr>
        <p:spPr bwMode="auto">
          <a:xfrm>
            <a:off x="9026294" y="5476837"/>
            <a:ext cx="1408505" cy="1150"/>
          </a:xfrm>
          <a:prstGeom prst="line">
            <a:avLst/>
          </a:prstGeom>
          <a:noFill/>
          <a:ln w="19050" algn="ctr">
            <a:solidFill>
              <a:schemeClr val="tx1"/>
            </a:solidFill>
            <a:round/>
            <a:headEnd/>
            <a:tailEnd/>
          </a:ln>
        </p:spPr>
      </p:cxnSp>
      <p:cxnSp>
        <p:nvCxnSpPr>
          <p:cNvPr id="24" name="Straight Connector 19"/>
          <p:cNvCxnSpPr>
            <a:cxnSpLocks noChangeShapeType="1"/>
          </p:cNvCxnSpPr>
          <p:nvPr/>
        </p:nvCxnSpPr>
        <p:spPr bwMode="auto">
          <a:xfrm>
            <a:off x="6065291" y="5864689"/>
            <a:ext cx="2952000" cy="0"/>
          </a:xfrm>
          <a:prstGeom prst="line">
            <a:avLst/>
          </a:prstGeom>
          <a:noFill/>
          <a:ln w="19050" algn="ctr">
            <a:solidFill>
              <a:schemeClr val="tx1"/>
            </a:solidFill>
            <a:prstDash val="solid"/>
            <a:round/>
            <a:headEnd/>
            <a:tailEnd/>
          </a:ln>
        </p:spPr>
      </p:cxnSp>
      <p:cxnSp>
        <p:nvCxnSpPr>
          <p:cNvPr id="25" name="Straight Connector 19"/>
          <p:cNvCxnSpPr>
            <a:cxnSpLocks noChangeShapeType="1"/>
          </p:cNvCxnSpPr>
          <p:nvPr/>
        </p:nvCxnSpPr>
        <p:spPr bwMode="auto">
          <a:xfrm>
            <a:off x="8207912" y="6119666"/>
            <a:ext cx="756000" cy="4988"/>
          </a:xfrm>
          <a:prstGeom prst="line">
            <a:avLst/>
          </a:prstGeom>
          <a:noFill/>
          <a:ln w="19050" algn="ctr">
            <a:solidFill>
              <a:schemeClr val="tx1"/>
            </a:solidFill>
            <a:round/>
            <a:headEnd/>
            <a:tailEnd/>
          </a:ln>
        </p:spPr>
      </p:cxnSp>
      <p:cxnSp>
        <p:nvCxnSpPr>
          <p:cNvPr id="26" name="Straight Connector 19"/>
          <p:cNvCxnSpPr>
            <a:cxnSpLocks noChangeShapeType="1"/>
          </p:cNvCxnSpPr>
          <p:nvPr/>
        </p:nvCxnSpPr>
        <p:spPr bwMode="auto">
          <a:xfrm>
            <a:off x="9179012" y="6124654"/>
            <a:ext cx="1081575" cy="4988"/>
          </a:xfrm>
          <a:prstGeom prst="line">
            <a:avLst/>
          </a:prstGeom>
          <a:noFill/>
          <a:ln w="19050" algn="ctr">
            <a:solidFill>
              <a:schemeClr val="tx1"/>
            </a:solidFill>
            <a:round/>
            <a:headEnd/>
            <a:tailEnd/>
          </a:ln>
        </p:spPr>
      </p:cxnSp>
      <p:grpSp>
        <p:nvGrpSpPr>
          <p:cNvPr id="27" name="Group 412"/>
          <p:cNvGrpSpPr/>
          <p:nvPr/>
        </p:nvGrpSpPr>
        <p:grpSpPr>
          <a:xfrm rot="2678404">
            <a:off x="3554301" y="5993943"/>
            <a:ext cx="208293" cy="223837"/>
            <a:chOff x="7912112" y="3427262"/>
            <a:chExt cx="1322503" cy="1276936"/>
          </a:xfrm>
        </p:grpSpPr>
        <p:cxnSp>
          <p:nvCxnSpPr>
            <p:cNvPr id="28" name="Curved Connector 413"/>
            <p:cNvCxnSpPr/>
            <p:nvPr/>
          </p:nvCxnSpPr>
          <p:spPr bwMode="auto">
            <a:xfrm>
              <a:off x="7912112" y="3789799"/>
              <a:ext cx="914400" cy="914399"/>
            </a:xfrm>
            <a:prstGeom prst="curvedConnector3">
              <a:avLst/>
            </a:prstGeom>
            <a:noFill/>
            <a:ln w="9525" algn="ctr">
              <a:solidFill>
                <a:schemeClr val="tx1"/>
              </a:solidFill>
              <a:prstDash val="solid"/>
              <a:round/>
              <a:headEnd/>
              <a:tailEnd/>
            </a:ln>
          </p:spPr>
        </p:cxnSp>
        <p:cxnSp>
          <p:nvCxnSpPr>
            <p:cNvPr id="29" name="Curved Connector 414"/>
            <p:cNvCxnSpPr/>
            <p:nvPr/>
          </p:nvCxnSpPr>
          <p:spPr bwMode="auto">
            <a:xfrm>
              <a:off x="8320216" y="3427262"/>
              <a:ext cx="914399" cy="914401"/>
            </a:xfrm>
            <a:prstGeom prst="curvedConnector3">
              <a:avLst/>
            </a:prstGeom>
            <a:noFill/>
            <a:ln w="9525" algn="ctr">
              <a:solidFill>
                <a:schemeClr val="tx1"/>
              </a:solidFill>
              <a:prstDash val="solid"/>
              <a:round/>
              <a:headEnd/>
              <a:tailEnd/>
            </a:ln>
          </p:spPr>
        </p:cxnSp>
      </p:grpSp>
      <p:cxnSp>
        <p:nvCxnSpPr>
          <p:cNvPr id="30" name="Straight Connector 19"/>
          <p:cNvCxnSpPr>
            <a:cxnSpLocks noChangeShapeType="1"/>
          </p:cNvCxnSpPr>
          <p:nvPr/>
        </p:nvCxnSpPr>
        <p:spPr bwMode="auto">
          <a:xfrm flipV="1">
            <a:off x="3505703" y="6105862"/>
            <a:ext cx="288000" cy="1"/>
          </a:xfrm>
          <a:prstGeom prst="line">
            <a:avLst/>
          </a:prstGeom>
          <a:noFill/>
          <a:ln w="19050" algn="ctr">
            <a:solidFill>
              <a:schemeClr val="tx1"/>
            </a:solidFill>
            <a:prstDash val="dash"/>
            <a:round/>
            <a:headEnd/>
            <a:tailEnd/>
          </a:ln>
        </p:spPr>
      </p:cxnSp>
      <p:grpSp>
        <p:nvGrpSpPr>
          <p:cNvPr id="31" name="Group 416"/>
          <p:cNvGrpSpPr/>
          <p:nvPr/>
        </p:nvGrpSpPr>
        <p:grpSpPr>
          <a:xfrm rot="2678404">
            <a:off x="3390661" y="5363742"/>
            <a:ext cx="208293" cy="223837"/>
            <a:chOff x="7912112" y="3427262"/>
            <a:chExt cx="1322503" cy="1276936"/>
          </a:xfrm>
        </p:grpSpPr>
        <p:cxnSp>
          <p:nvCxnSpPr>
            <p:cNvPr id="32" name="Curved Connector 417"/>
            <p:cNvCxnSpPr/>
            <p:nvPr/>
          </p:nvCxnSpPr>
          <p:spPr bwMode="auto">
            <a:xfrm>
              <a:off x="7912112" y="3789799"/>
              <a:ext cx="914400" cy="914399"/>
            </a:xfrm>
            <a:prstGeom prst="curvedConnector3">
              <a:avLst/>
            </a:prstGeom>
            <a:noFill/>
            <a:ln w="9525" algn="ctr">
              <a:solidFill>
                <a:schemeClr val="tx1"/>
              </a:solidFill>
              <a:prstDash val="solid"/>
              <a:round/>
              <a:headEnd/>
              <a:tailEnd/>
            </a:ln>
          </p:spPr>
        </p:cxnSp>
        <p:cxnSp>
          <p:nvCxnSpPr>
            <p:cNvPr id="33" name="Curved Connector 418"/>
            <p:cNvCxnSpPr/>
            <p:nvPr/>
          </p:nvCxnSpPr>
          <p:spPr bwMode="auto">
            <a:xfrm>
              <a:off x="8320216" y="3427262"/>
              <a:ext cx="914399" cy="914401"/>
            </a:xfrm>
            <a:prstGeom prst="curvedConnector3">
              <a:avLst/>
            </a:prstGeom>
            <a:noFill/>
            <a:ln w="9525" algn="ctr">
              <a:solidFill>
                <a:schemeClr val="tx1"/>
              </a:solidFill>
              <a:prstDash val="solid"/>
              <a:round/>
              <a:headEnd/>
              <a:tailEnd/>
            </a:ln>
          </p:spPr>
        </p:cxnSp>
      </p:grpSp>
      <p:cxnSp>
        <p:nvCxnSpPr>
          <p:cNvPr id="34" name="Straight Connector 19"/>
          <p:cNvCxnSpPr>
            <a:cxnSpLocks noChangeShapeType="1"/>
          </p:cNvCxnSpPr>
          <p:nvPr/>
        </p:nvCxnSpPr>
        <p:spPr bwMode="auto">
          <a:xfrm flipV="1">
            <a:off x="3342063" y="5475661"/>
            <a:ext cx="288000" cy="1"/>
          </a:xfrm>
          <a:prstGeom prst="line">
            <a:avLst/>
          </a:prstGeom>
          <a:noFill/>
          <a:ln w="19050" algn="ctr">
            <a:solidFill>
              <a:schemeClr val="tx1"/>
            </a:solidFill>
            <a:prstDash val="dash"/>
            <a:round/>
            <a:headEnd/>
            <a:tailEnd/>
          </a:ln>
        </p:spPr>
      </p:cxnSp>
      <p:grpSp>
        <p:nvGrpSpPr>
          <p:cNvPr id="35" name="Group 420"/>
          <p:cNvGrpSpPr/>
          <p:nvPr/>
        </p:nvGrpSpPr>
        <p:grpSpPr>
          <a:xfrm>
            <a:off x="5777291" y="5765484"/>
            <a:ext cx="288000" cy="223837"/>
            <a:chOff x="2762728" y="4654038"/>
            <a:chExt cx="288000" cy="223837"/>
          </a:xfrm>
        </p:grpSpPr>
        <p:grpSp>
          <p:nvGrpSpPr>
            <p:cNvPr id="36" name="Group 421"/>
            <p:cNvGrpSpPr/>
            <p:nvPr/>
          </p:nvGrpSpPr>
          <p:grpSpPr>
            <a:xfrm rot="2678404">
              <a:off x="2811326" y="4654038"/>
              <a:ext cx="208293" cy="223837"/>
              <a:chOff x="7912112" y="3427262"/>
              <a:chExt cx="1322503" cy="1276936"/>
            </a:xfrm>
          </p:grpSpPr>
          <p:cxnSp>
            <p:nvCxnSpPr>
              <p:cNvPr id="38" name="Curved Connector 423"/>
              <p:cNvCxnSpPr/>
              <p:nvPr/>
            </p:nvCxnSpPr>
            <p:spPr bwMode="auto">
              <a:xfrm>
                <a:off x="7912112" y="3789799"/>
                <a:ext cx="914400" cy="914399"/>
              </a:xfrm>
              <a:prstGeom prst="curvedConnector3">
                <a:avLst/>
              </a:prstGeom>
              <a:noFill/>
              <a:ln w="9525" algn="ctr">
                <a:solidFill>
                  <a:schemeClr val="tx1"/>
                </a:solidFill>
                <a:prstDash val="solid"/>
                <a:round/>
                <a:headEnd/>
                <a:tailEnd/>
              </a:ln>
            </p:spPr>
          </p:cxnSp>
          <p:cxnSp>
            <p:nvCxnSpPr>
              <p:cNvPr id="39" name="Curved Connector 424"/>
              <p:cNvCxnSpPr/>
              <p:nvPr/>
            </p:nvCxnSpPr>
            <p:spPr bwMode="auto">
              <a:xfrm>
                <a:off x="8320216" y="3427262"/>
                <a:ext cx="914399" cy="914401"/>
              </a:xfrm>
              <a:prstGeom prst="curvedConnector3">
                <a:avLst/>
              </a:prstGeom>
              <a:noFill/>
              <a:ln w="9525" algn="ctr">
                <a:solidFill>
                  <a:schemeClr val="tx1"/>
                </a:solidFill>
                <a:prstDash val="solid"/>
                <a:round/>
                <a:headEnd/>
                <a:tailEnd/>
              </a:ln>
            </p:spPr>
          </p:cxnSp>
        </p:grpSp>
        <p:cxnSp>
          <p:nvCxnSpPr>
            <p:cNvPr id="37" name="Straight Connector 19"/>
            <p:cNvCxnSpPr>
              <a:cxnSpLocks noChangeShapeType="1"/>
            </p:cNvCxnSpPr>
            <p:nvPr/>
          </p:nvCxnSpPr>
          <p:spPr bwMode="auto">
            <a:xfrm flipV="1">
              <a:off x="2762728" y="4765957"/>
              <a:ext cx="288000" cy="1"/>
            </a:xfrm>
            <a:prstGeom prst="line">
              <a:avLst/>
            </a:prstGeom>
            <a:noFill/>
            <a:ln w="19050" algn="ctr">
              <a:solidFill>
                <a:schemeClr val="tx1"/>
              </a:solidFill>
              <a:prstDash val="dash"/>
              <a:round/>
              <a:headEnd/>
              <a:tailEnd/>
            </a:ln>
          </p:spPr>
        </p:cxnSp>
      </p:grpSp>
      <p:grpSp>
        <p:nvGrpSpPr>
          <p:cNvPr id="40" name="Group 425"/>
          <p:cNvGrpSpPr/>
          <p:nvPr/>
        </p:nvGrpSpPr>
        <p:grpSpPr>
          <a:xfrm>
            <a:off x="8963912" y="6010104"/>
            <a:ext cx="288000" cy="223837"/>
            <a:chOff x="8231156" y="5143103"/>
            <a:chExt cx="288000" cy="223837"/>
          </a:xfrm>
        </p:grpSpPr>
        <p:grpSp>
          <p:nvGrpSpPr>
            <p:cNvPr id="41" name="Group 426"/>
            <p:cNvGrpSpPr/>
            <p:nvPr/>
          </p:nvGrpSpPr>
          <p:grpSpPr>
            <a:xfrm rot="2678404">
              <a:off x="8279754" y="5143103"/>
              <a:ext cx="208293" cy="223837"/>
              <a:chOff x="7912112" y="3427262"/>
              <a:chExt cx="1322503" cy="1276936"/>
            </a:xfrm>
          </p:grpSpPr>
          <p:cxnSp>
            <p:nvCxnSpPr>
              <p:cNvPr id="43" name="Curved Connector 428"/>
              <p:cNvCxnSpPr/>
              <p:nvPr/>
            </p:nvCxnSpPr>
            <p:spPr bwMode="auto">
              <a:xfrm>
                <a:off x="7912112" y="3789799"/>
                <a:ext cx="914400" cy="914399"/>
              </a:xfrm>
              <a:prstGeom prst="curvedConnector3">
                <a:avLst/>
              </a:prstGeom>
              <a:noFill/>
              <a:ln w="9525" algn="ctr">
                <a:solidFill>
                  <a:schemeClr val="tx1"/>
                </a:solidFill>
                <a:prstDash val="solid"/>
                <a:round/>
                <a:headEnd/>
                <a:tailEnd/>
              </a:ln>
            </p:spPr>
          </p:cxnSp>
          <p:cxnSp>
            <p:nvCxnSpPr>
              <p:cNvPr id="44" name="Curved Connector 429"/>
              <p:cNvCxnSpPr/>
              <p:nvPr/>
            </p:nvCxnSpPr>
            <p:spPr bwMode="auto">
              <a:xfrm>
                <a:off x="8320216" y="3427262"/>
                <a:ext cx="914399" cy="914401"/>
              </a:xfrm>
              <a:prstGeom prst="curvedConnector3">
                <a:avLst/>
              </a:prstGeom>
              <a:noFill/>
              <a:ln w="9525" algn="ctr">
                <a:solidFill>
                  <a:schemeClr val="tx1"/>
                </a:solidFill>
                <a:prstDash val="solid"/>
                <a:round/>
                <a:headEnd/>
                <a:tailEnd/>
              </a:ln>
            </p:spPr>
          </p:cxnSp>
        </p:grpSp>
        <p:cxnSp>
          <p:nvCxnSpPr>
            <p:cNvPr id="42" name="Straight Connector 19"/>
            <p:cNvCxnSpPr>
              <a:cxnSpLocks noChangeShapeType="1"/>
            </p:cNvCxnSpPr>
            <p:nvPr/>
          </p:nvCxnSpPr>
          <p:spPr bwMode="auto">
            <a:xfrm flipV="1">
              <a:off x="8231156" y="5255022"/>
              <a:ext cx="288000" cy="1"/>
            </a:xfrm>
            <a:prstGeom prst="line">
              <a:avLst/>
            </a:prstGeom>
            <a:noFill/>
            <a:ln w="19050" algn="ctr">
              <a:solidFill>
                <a:schemeClr val="tx1"/>
              </a:solidFill>
              <a:prstDash val="dash"/>
              <a:round/>
              <a:headEnd/>
              <a:tailEnd/>
            </a:ln>
          </p:spPr>
        </p:cxnSp>
      </p:grpSp>
      <p:grpSp>
        <p:nvGrpSpPr>
          <p:cNvPr id="45" name="Group 430"/>
          <p:cNvGrpSpPr/>
          <p:nvPr/>
        </p:nvGrpSpPr>
        <p:grpSpPr>
          <a:xfrm>
            <a:off x="8811194" y="5369794"/>
            <a:ext cx="288000" cy="223837"/>
            <a:chOff x="2762728" y="4654038"/>
            <a:chExt cx="288000" cy="223837"/>
          </a:xfrm>
        </p:grpSpPr>
        <p:grpSp>
          <p:nvGrpSpPr>
            <p:cNvPr id="46" name="Group 431"/>
            <p:cNvGrpSpPr/>
            <p:nvPr/>
          </p:nvGrpSpPr>
          <p:grpSpPr>
            <a:xfrm rot="2678404">
              <a:off x="2811326" y="4654038"/>
              <a:ext cx="208293" cy="223837"/>
              <a:chOff x="7912112" y="3427262"/>
              <a:chExt cx="1322503" cy="1276936"/>
            </a:xfrm>
          </p:grpSpPr>
          <p:cxnSp>
            <p:nvCxnSpPr>
              <p:cNvPr id="48" name="Curved Connector 433"/>
              <p:cNvCxnSpPr/>
              <p:nvPr/>
            </p:nvCxnSpPr>
            <p:spPr bwMode="auto">
              <a:xfrm>
                <a:off x="7912112" y="3789799"/>
                <a:ext cx="914400" cy="914399"/>
              </a:xfrm>
              <a:prstGeom prst="curvedConnector3">
                <a:avLst/>
              </a:prstGeom>
              <a:noFill/>
              <a:ln w="9525" algn="ctr">
                <a:solidFill>
                  <a:schemeClr val="tx1"/>
                </a:solidFill>
                <a:prstDash val="solid"/>
                <a:round/>
                <a:headEnd/>
                <a:tailEnd/>
              </a:ln>
            </p:spPr>
          </p:cxnSp>
          <p:cxnSp>
            <p:nvCxnSpPr>
              <p:cNvPr id="49" name="Curved Connector 434"/>
              <p:cNvCxnSpPr/>
              <p:nvPr/>
            </p:nvCxnSpPr>
            <p:spPr bwMode="auto">
              <a:xfrm>
                <a:off x="8320216" y="3427262"/>
                <a:ext cx="914399" cy="914401"/>
              </a:xfrm>
              <a:prstGeom prst="curvedConnector3">
                <a:avLst/>
              </a:prstGeom>
              <a:noFill/>
              <a:ln w="9525" algn="ctr">
                <a:solidFill>
                  <a:schemeClr val="tx1"/>
                </a:solidFill>
                <a:prstDash val="solid"/>
                <a:round/>
                <a:headEnd/>
                <a:tailEnd/>
              </a:ln>
            </p:spPr>
          </p:cxnSp>
        </p:grpSp>
        <p:cxnSp>
          <p:nvCxnSpPr>
            <p:cNvPr id="47" name="Straight Connector 19"/>
            <p:cNvCxnSpPr>
              <a:cxnSpLocks noChangeShapeType="1"/>
            </p:cNvCxnSpPr>
            <p:nvPr/>
          </p:nvCxnSpPr>
          <p:spPr bwMode="auto">
            <a:xfrm flipV="1">
              <a:off x="2762728" y="4765957"/>
              <a:ext cx="288000" cy="1"/>
            </a:xfrm>
            <a:prstGeom prst="line">
              <a:avLst/>
            </a:prstGeom>
            <a:noFill/>
            <a:ln w="19050" algn="ctr">
              <a:solidFill>
                <a:schemeClr val="tx1"/>
              </a:solidFill>
              <a:prstDash val="dash"/>
              <a:round/>
              <a:headEnd/>
              <a:tailEnd/>
            </a:ln>
          </p:spPr>
        </p:cxnSp>
      </p:grpSp>
      <p:sp>
        <p:nvSpPr>
          <p:cNvPr id="50" name="TextBox 83"/>
          <p:cNvSpPr txBox="1">
            <a:spLocks noChangeArrowheads="1"/>
          </p:cNvSpPr>
          <p:nvPr/>
        </p:nvSpPr>
        <p:spPr bwMode="auto">
          <a:xfrm>
            <a:off x="4638826" y="6310949"/>
            <a:ext cx="791469" cy="276999"/>
          </a:xfrm>
          <a:prstGeom prst="rect">
            <a:avLst/>
          </a:prstGeom>
          <a:no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BE" sz="1200" b="1" i="0" u="none" strike="noStrike" kern="1200" cap="none" spc="0" normalizeH="0" baseline="0" noProof="0">
                <a:ln>
                  <a:noFill/>
                </a:ln>
                <a:solidFill>
                  <a:prstClr val="black"/>
                </a:solidFill>
                <a:effectLst/>
                <a:uLnTx/>
                <a:uFillTx/>
                <a:latin typeface="Arial" charset="0"/>
                <a:ea typeface="+mn-ea"/>
                <a:cs typeface="Arial" charset="0"/>
              </a:rPr>
              <a:t>R-D.45</a:t>
            </a:r>
          </a:p>
        </p:txBody>
      </p:sp>
      <p:cxnSp>
        <p:nvCxnSpPr>
          <p:cNvPr id="51" name="Straight Connector 70"/>
          <p:cNvCxnSpPr>
            <a:cxnSpLocks noChangeShapeType="1"/>
          </p:cNvCxnSpPr>
          <p:nvPr/>
        </p:nvCxnSpPr>
        <p:spPr bwMode="auto">
          <a:xfrm>
            <a:off x="3899091" y="5441068"/>
            <a:ext cx="5467852" cy="40645"/>
          </a:xfrm>
          <a:prstGeom prst="line">
            <a:avLst/>
          </a:prstGeom>
          <a:noFill/>
          <a:ln w="60325" algn="ctr">
            <a:solidFill>
              <a:srgbClr val="FFC000"/>
            </a:solidFill>
            <a:round/>
            <a:headEnd/>
            <a:tailEnd/>
          </a:ln>
          <a:extLst>
            <a:ext uri="{909E8E84-426E-40DD-AFC4-6F175D3DCCD1}">
              <a14:hiddenFill xmlns:a14="http://schemas.microsoft.com/office/drawing/2010/main">
                <a:noFill/>
              </a14:hiddenFill>
            </a:ext>
          </a:extLst>
        </p:spPr>
      </p:cxnSp>
      <p:grpSp>
        <p:nvGrpSpPr>
          <p:cNvPr id="52" name="Groep 32"/>
          <p:cNvGrpSpPr>
            <a:grpSpLocks/>
          </p:cNvGrpSpPr>
          <p:nvPr/>
        </p:nvGrpSpPr>
        <p:grpSpPr bwMode="auto">
          <a:xfrm>
            <a:off x="8135322" y="5381803"/>
            <a:ext cx="142875" cy="144462"/>
            <a:chOff x="3707904" y="4869160"/>
            <a:chExt cx="144016" cy="144016"/>
          </a:xfrm>
        </p:grpSpPr>
        <p:cxnSp>
          <p:nvCxnSpPr>
            <p:cNvPr id="53" name="Rechte verbindingslijn 33"/>
            <p:cNvCxnSpPr>
              <a:cxnSpLocks noChangeShapeType="1"/>
            </p:cNvCxnSpPr>
            <p:nvPr/>
          </p:nvCxnSpPr>
          <p:spPr bwMode="auto">
            <a:xfrm flipH="1">
              <a:off x="3707904" y="4869160"/>
              <a:ext cx="144016" cy="144016"/>
            </a:xfrm>
            <a:prstGeom prst="line">
              <a:avLst/>
            </a:prstGeom>
            <a:noFill/>
            <a:ln w="31750" algn="ctr">
              <a:solidFill>
                <a:srgbClr val="005DA4"/>
              </a:solidFill>
              <a:round/>
              <a:headEnd/>
              <a:tailEnd/>
            </a:ln>
            <a:extLst>
              <a:ext uri="{909E8E84-426E-40DD-AFC4-6F175D3DCCD1}">
                <a14:hiddenFill xmlns:a14="http://schemas.microsoft.com/office/drawing/2010/main">
                  <a:noFill/>
                </a14:hiddenFill>
              </a:ext>
            </a:extLst>
          </p:spPr>
        </p:cxnSp>
        <p:cxnSp>
          <p:nvCxnSpPr>
            <p:cNvPr id="54" name="Rechte verbindingslijn 34"/>
            <p:cNvCxnSpPr>
              <a:cxnSpLocks noChangeShapeType="1"/>
            </p:cNvCxnSpPr>
            <p:nvPr/>
          </p:nvCxnSpPr>
          <p:spPr bwMode="auto">
            <a:xfrm>
              <a:off x="3707904" y="4869160"/>
              <a:ext cx="144016" cy="144016"/>
            </a:xfrm>
            <a:prstGeom prst="line">
              <a:avLst/>
            </a:prstGeom>
            <a:noFill/>
            <a:ln w="31750" algn="ctr">
              <a:solidFill>
                <a:srgbClr val="005DA4"/>
              </a:solidFill>
              <a:round/>
              <a:headEnd/>
              <a:tailEnd/>
            </a:ln>
            <a:extLst>
              <a:ext uri="{909E8E84-426E-40DD-AFC4-6F175D3DCCD1}">
                <a14:hiddenFill xmlns:a14="http://schemas.microsoft.com/office/drawing/2010/main">
                  <a:noFill/>
                </a14:hiddenFill>
              </a:ext>
            </a:extLst>
          </p:spPr>
        </p:cxnSp>
      </p:grpSp>
      <p:sp>
        <p:nvSpPr>
          <p:cNvPr id="55" name="TextBox 459"/>
          <p:cNvSpPr txBox="1"/>
          <p:nvPr/>
        </p:nvSpPr>
        <p:spPr>
          <a:xfrm>
            <a:off x="7446519" y="5346556"/>
            <a:ext cx="357790" cy="246221"/>
          </a:xfrm>
          <a:prstGeom prst="rect">
            <a:avLst/>
          </a:prstGeom>
          <a:solidFill>
            <a:schemeClr val="bg1"/>
          </a:solidFill>
        </p:spPr>
        <p:txBody>
          <a:bodyPr wrap="none" tIns="0" bIns="0"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1" i="0" u="none" strike="noStrike" kern="1200" cap="none" spc="0" normalizeH="0" baseline="0" noProof="0">
                <a:ln>
                  <a:noFill/>
                </a:ln>
                <a:solidFill>
                  <a:srgbClr val="000000"/>
                </a:solidFill>
                <a:effectLst/>
                <a:uLnTx/>
                <a:uFillTx/>
                <a:latin typeface="Arial" charset="0"/>
                <a:ea typeface="+mn-ea"/>
                <a:cs typeface="Arial" charset="0"/>
              </a:rPr>
              <a:t>III</a:t>
            </a:r>
            <a:endParaRPr kumimoji="0" lang="fr-FR" sz="1600" b="1" i="0" u="none" strike="noStrike" kern="1200" cap="none" spc="0" normalizeH="0" baseline="0" noProof="0">
              <a:ln>
                <a:noFill/>
              </a:ln>
              <a:solidFill>
                <a:srgbClr val="000000"/>
              </a:solidFill>
              <a:effectLst/>
              <a:uLnTx/>
              <a:uFillTx/>
              <a:latin typeface="Arial" charset="0"/>
              <a:ea typeface="+mn-ea"/>
              <a:cs typeface="Arial" charset="0"/>
            </a:endParaRPr>
          </a:p>
        </p:txBody>
      </p:sp>
      <p:grpSp>
        <p:nvGrpSpPr>
          <p:cNvPr id="56" name="Groep 32"/>
          <p:cNvGrpSpPr>
            <a:grpSpLocks/>
          </p:cNvGrpSpPr>
          <p:nvPr/>
        </p:nvGrpSpPr>
        <p:grpSpPr bwMode="auto">
          <a:xfrm>
            <a:off x="4803368" y="5372571"/>
            <a:ext cx="142875" cy="144462"/>
            <a:chOff x="3707904" y="4869160"/>
            <a:chExt cx="144016" cy="144016"/>
          </a:xfrm>
        </p:grpSpPr>
        <p:cxnSp>
          <p:nvCxnSpPr>
            <p:cNvPr id="57" name="Rechte verbindingslijn 33"/>
            <p:cNvCxnSpPr>
              <a:cxnSpLocks noChangeShapeType="1"/>
            </p:cNvCxnSpPr>
            <p:nvPr/>
          </p:nvCxnSpPr>
          <p:spPr bwMode="auto">
            <a:xfrm flipH="1">
              <a:off x="3707904" y="4869160"/>
              <a:ext cx="144016" cy="144016"/>
            </a:xfrm>
            <a:prstGeom prst="line">
              <a:avLst/>
            </a:prstGeom>
            <a:noFill/>
            <a:ln w="31750" algn="ctr">
              <a:solidFill>
                <a:srgbClr val="005DA4"/>
              </a:solidFill>
              <a:round/>
              <a:headEnd/>
              <a:tailEnd/>
            </a:ln>
            <a:extLst>
              <a:ext uri="{909E8E84-426E-40DD-AFC4-6F175D3DCCD1}">
                <a14:hiddenFill xmlns:a14="http://schemas.microsoft.com/office/drawing/2010/main">
                  <a:noFill/>
                </a14:hiddenFill>
              </a:ext>
            </a:extLst>
          </p:spPr>
        </p:cxnSp>
        <p:cxnSp>
          <p:nvCxnSpPr>
            <p:cNvPr id="58" name="Rechte verbindingslijn 34"/>
            <p:cNvCxnSpPr>
              <a:cxnSpLocks noChangeShapeType="1"/>
            </p:cNvCxnSpPr>
            <p:nvPr/>
          </p:nvCxnSpPr>
          <p:spPr bwMode="auto">
            <a:xfrm>
              <a:off x="3707904" y="4869160"/>
              <a:ext cx="144016" cy="144016"/>
            </a:xfrm>
            <a:prstGeom prst="line">
              <a:avLst/>
            </a:prstGeom>
            <a:noFill/>
            <a:ln w="31750" algn="ctr">
              <a:solidFill>
                <a:srgbClr val="005DA4"/>
              </a:solidFill>
              <a:round/>
              <a:headEnd/>
              <a:tailEnd/>
            </a:ln>
            <a:extLst>
              <a:ext uri="{909E8E84-426E-40DD-AFC4-6F175D3DCCD1}">
                <a14:hiddenFill xmlns:a14="http://schemas.microsoft.com/office/drawing/2010/main">
                  <a:noFill/>
                </a14:hiddenFill>
              </a:ext>
            </a:extLst>
          </p:spPr>
        </p:cxnSp>
      </p:grpSp>
      <p:grpSp>
        <p:nvGrpSpPr>
          <p:cNvPr id="59" name="Group 389"/>
          <p:cNvGrpSpPr/>
          <p:nvPr/>
        </p:nvGrpSpPr>
        <p:grpSpPr>
          <a:xfrm>
            <a:off x="4269097" y="5273277"/>
            <a:ext cx="439737" cy="288925"/>
            <a:chOff x="1036638" y="4149725"/>
            <a:chExt cx="439737" cy="288925"/>
          </a:xfrm>
        </p:grpSpPr>
        <p:grpSp>
          <p:nvGrpSpPr>
            <p:cNvPr id="60" name="Group 99"/>
            <p:cNvGrpSpPr>
              <a:grpSpLocks/>
            </p:cNvGrpSpPr>
            <p:nvPr/>
          </p:nvGrpSpPr>
          <p:grpSpPr bwMode="auto">
            <a:xfrm flipH="1">
              <a:off x="1036638" y="4149725"/>
              <a:ext cx="439737" cy="288925"/>
              <a:chOff x="2262183" y="3861048"/>
              <a:chExt cx="439313" cy="288032"/>
            </a:xfrm>
          </p:grpSpPr>
          <p:grpSp>
            <p:nvGrpSpPr>
              <p:cNvPr id="63" name="Group 278"/>
              <p:cNvGrpSpPr>
                <a:grpSpLocks/>
              </p:cNvGrpSpPr>
              <p:nvPr/>
            </p:nvGrpSpPr>
            <p:grpSpPr bwMode="auto">
              <a:xfrm flipH="1" flipV="1">
                <a:off x="2262183" y="3877764"/>
                <a:ext cx="246617" cy="271316"/>
                <a:chOff x="3106737" y="3862387"/>
                <a:chExt cx="385763" cy="311151"/>
              </a:xfrm>
            </p:grpSpPr>
            <p:sp>
              <p:nvSpPr>
                <p:cNvPr id="65" name="Freeform 499"/>
                <p:cNvSpPr>
                  <a:spLocks/>
                </p:cNvSpPr>
                <p:nvPr/>
              </p:nvSpPr>
              <p:spPr bwMode="auto">
                <a:xfrm>
                  <a:off x="3106737" y="4119563"/>
                  <a:ext cx="307975" cy="1588"/>
                </a:xfrm>
                <a:custGeom>
                  <a:avLst/>
                  <a:gdLst>
                    <a:gd name="T0" fmla="*/ 2147483647 w 186"/>
                    <a:gd name="T1" fmla="*/ 0 h 1"/>
                    <a:gd name="T2" fmla="*/ 0 w 186"/>
                    <a:gd name="T3" fmla="*/ 0 h 1"/>
                    <a:gd name="T4" fmla="*/ 2147483647 w 186"/>
                    <a:gd name="T5" fmla="*/ 0 h 1"/>
                    <a:gd name="T6" fmla="*/ 0 60000 65536"/>
                    <a:gd name="T7" fmla="*/ 0 60000 65536"/>
                    <a:gd name="T8" fmla="*/ 0 60000 65536"/>
                    <a:gd name="T9" fmla="*/ 0 w 186"/>
                    <a:gd name="T10" fmla="*/ 0 h 1"/>
                    <a:gd name="T11" fmla="*/ 186 w 186"/>
                    <a:gd name="T12" fmla="*/ 1 h 1"/>
                  </a:gdLst>
                  <a:ahLst/>
                  <a:cxnLst>
                    <a:cxn ang="T6">
                      <a:pos x="T0" y="T1"/>
                    </a:cxn>
                    <a:cxn ang="T7">
                      <a:pos x="T2" y="T3"/>
                    </a:cxn>
                    <a:cxn ang="T8">
                      <a:pos x="T4" y="T5"/>
                    </a:cxn>
                  </a:cxnLst>
                  <a:rect l="T9" t="T10" r="T11" b="T12"/>
                  <a:pathLst>
                    <a:path w="186" h="1">
                      <a:moveTo>
                        <a:pt x="186" y="0"/>
                      </a:moveTo>
                      <a:lnTo>
                        <a:pt x="0" y="0"/>
                      </a:lnTo>
                      <a:lnTo>
                        <a:pt x="186" y="0"/>
                      </a:lnTo>
                      <a:close/>
                    </a:path>
                  </a:pathLst>
                </a:custGeom>
                <a:solidFill>
                  <a:srgbClr val="FFFFFF"/>
                </a:solidFill>
                <a:ln w="12700">
                  <a:solidFill>
                    <a:schemeClr val="tx1"/>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BE"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66" name="Freeform 500"/>
                <p:cNvSpPr>
                  <a:spLocks/>
                </p:cNvSpPr>
                <p:nvPr/>
              </p:nvSpPr>
              <p:spPr bwMode="auto">
                <a:xfrm>
                  <a:off x="3414713" y="3862387"/>
                  <a:ext cx="1588" cy="257174"/>
                </a:xfrm>
                <a:custGeom>
                  <a:avLst/>
                  <a:gdLst>
                    <a:gd name="T0" fmla="*/ 0 w 1"/>
                    <a:gd name="T1" fmla="*/ 0 h 149"/>
                    <a:gd name="T2" fmla="*/ 0 w 1"/>
                    <a:gd name="T3" fmla="*/ 2147483647 h 149"/>
                    <a:gd name="T4" fmla="*/ 0 w 1"/>
                    <a:gd name="T5" fmla="*/ 0 h 149"/>
                    <a:gd name="T6" fmla="*/ 0 60000 65536"/>
                    <a:gd name="T7" fmla="*/ 0 60000 65536"/>
                    <a:gd name="T8" fmla="*/ 0 60000 65536"/>
                    <a:gd name="T9" fmla="*/ 0 w 1"/>
                    <a:gd name="T10" fmla="*/ 0 h 149"/>
                    <a:gd name="T11" fmla="*/ 1 w 1"/>
                    <a:gd name="T12" fmla="*/ 149 h 149"/>
                  </a:gdLst>
                  <a:ahLst/>
                  <a:cxnLst>
                    <a:cxn ang="T6">
                      <a:pos x="T0" y="T1"/>
                    </a:cxn>
                    <a:cxn ang="T7">
                      <a:pos x="T2" y="T3"/>
                    </a:cxn>
                    <a:cxn ang="T8">
                      <a:pos x="T4" y="T5"/>
                    </a:cxn>
                  </a:cxnLst>
                  <a:rect l="T9" t="T10" r="T11" b="T12"/>
                  <a:pathLst>
                    <a:path w="1" h="149">
                      <a:moveTo>
                        <a:pt x="0" y="0"/>
                      </a:moveTo>
                      <a:lnTo>
                        <a:pt x="0" y="149"/>
                      </a:lnTo>
                      <a:lnTo>
                        <a:pt x="0" y="0"/>
                      </a:lnTo>
                      <a:close/>
                    </a:path>
                  </a:pathLst>
                </a:custGeom>
                <a:solidFill>
                  <a:srgbClr val="FFFFFF"/>
                </a:solidFill>
                <a:ln w="12700">
                  <a:solidFill>
                    <a:schemeClr val="tx1"/>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BE"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67" name="Freeform 501"/>
                <p:cNvSpPr>
                  <a:spLocks/>
                </p:cNvSpPr>
                <p:nvPr/>
              </p:nvSpPr>
              <p:spPr bwMode="auto">
                <a:xfrm>
                  <a:off x="3414712" y="3862388"/>
                  <a:ext cx="77788" cy="1588"/>
                </a:xfrm>
                <a:custGeom>
                  <a:avLst/>
                  <a:gdLst>
                    <a:gd name="T0" fmla="*/ 2147483647 w 47"/>
                    <a:gd name="T1" fmla="*/ 0 h 1"/>
                    <a:gd name="T2" fmla="*/ 0 w 47"/>
                    <a:gd name="T3" fmla="*/ 0 h 1"/>
                    <a:gd name="T4" fmla="*/ 2147483647 w 47"/>
                    <a:gd name="T5" fmla="*/ 0 h 1"/>
                    <a:gd name="T6" fmla="*/ 0 60000 65536"/>
                    <a:gd name="T7" fmla="*/ 0 60000 65536"/>
                    <a:gd name="T8" fmla="*/ 0 60000 65536"/>
                    <a:gd name="T9" fmla="*/ 0 w 47"/>
                    <a:gd name="T10" fmla="*/ 0 h 1"/>
                    <a:gd name="T11" fmla="*/ 47 w 47"/>
                    <a:gd name="T12" fmla="*/ 1 h 1"/>
                  </a:gdLst>
                  <a:ahLst/>
                  <a:cxnLst>
                    <a:cxn ang="T6">
                      <a:pos x="T0" y="T1"/>
                    </a:cxn>
                    <a:cxn ang="T7">
                      <a:pos x="T2" y="T3"/>
                    </a:cxn>
                    <a:cxn ang="T8">
                      <a:pos x="T4" y="T5"/>
                    </a:cxn>
                  </a:cxnLst>
                  <a:rect l="T9" t="T10" r="T11" b="T12"/>
                  <a:pathLst>
                    <a:path w="47" h="1">
                      <a:moveTo>
                        <a:pt x="47" y="0"/>
                      </a:moveTo>
                      <a:lnTo>
                        <a:pt x="0" y="0"/>
                      </a:lnTo>
                      <a:lnTo>
                        <a:pt x="47" y="0"/>
                      </a:lnTo>
                      <a:close/>
                    </a:path>
                  </a:pathLst>
                </a:custGeom>
                <a:solidFill>
                  <a:srgbClr val="FFFFFF"/>
                </a:solidFill>
                <a:ln w="12700">
                  <a:solidFill>
                    <a:schemeClr val="tx1"/>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BE"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68" name="Rectangle 502"/>
                <p:cNvSpPr>
                  <a:spLocks noChangeArrowheads="1"/>
                </p:cNvSpPr>
                <p:nvPr/>
              </p:nvSpPr>
              <p:spPr bwMode="auto">
                <a:xfrm>
                  <a:off x="3300412" y="4119563"/>
                  <a:ext cx="114300" cy="53975"/>
                </a:xfrm>
                <a:prstGeom prst="rect">
                  <a:avLst/>
                </a:prstGeom>
                <a:solidFill>
                  <a:srgbClr val="FFFFFF"/>
                </a:solidFill>
                <a:ln w="12700">
                  <a:solidFill>
                    <a:schemeClr val="tx1"/>
                  </a:solidFill>
                  <a:miter lim="800000"/>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pitchFamily="34" charset="0"/>
                    <a:ea typeface="+mn-ea"/>
                    <a:cs typeface="Arial" charset="0"/>
                  </a:endParaRPr>
                </a:p>
              </p:txBody>
            </p:sp>
          </p:grpSp>
          <p:pic>
            <p:nvPicPr>
              <p:cNvPr id="64" name="Afbeelding 16"/>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rot="5400000">
                <a:off x="2506232" y="3838584"/>
                <a:ext cx="172800" cy="217728"/>
              </a:xfrm>
              <a:prstGeom prst="rect">
                <a:avLst/>
              </a:prstGeom>
              <a:noFill/>
              <a:ln w="9525">
                <a:noFill/>
                <a:miter lim="800000"/>
                <a:headEnd/>
                <a:tailEnd/>
              </a:ln>
            </p:spPr>
          </p:pic>
        </p:grpSp>
        <p:sp>
          <p:nvSpPr>
            <p:cNvPr id="61" name="Line 525"/>
            <p:cNvSpPr>
              <a:spLocks noChangeShapeType="1"/>
            </p:cNvSpPr>
            <p:nvPr/>
          </p:nvSpPr>
          <p:spPr bwMode="auto">
            <a:xfrm>
              <a:off x="1259342" y="4168658"/>
              <a:ext cx="77788" cy="87313"/>
            </a:xfrm>
            <a:prstGeom prst="line">
              <a:avLst/>
            </a:prstGeom>
            <a:noFill/>
            <a:ln w="12700">
              <a:solidFill>
                <a:schemeClr val="tx1"/>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BE"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62" name="Line 526"/>
            <p:cNvSpPr>
              <a:spLocks noChangeShapeType="1"/>
            </p:cNvSpPr>
            <p:nvPr/>
          </p:nvSpPr>
          <p:spPr bwMode="auto">
            <a:xfrm flipH="1">
              <a:off x="1259342" y="4168658"/>
              <a:ext cx="77788" cy="87313"/>
            </a:xfrm>
            <a:prstGeom prst="line">
              <a:avLst/>
            </a:prstGeom>
            <a:noFill/>
            <a:ln w="12700">
              <a:solidFill>
                <a:schemeClr val="tx1"/>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BE" sz="1800" b="0" i="0" u="none" strike="noStrike" kern="1200" cap="none" spc="0" normalizeH="0" baseline="0" noProof="0">
                <a:ln>
                  <a:noFill/>
                </a:ln>
                <a:solidFill>
                  <a:prstClr val="black"/>
                </a:solidFill>
                <a:effectLst/>
                <a:uLnTx/>
                <a:uFillTx/>
                <a:latin typeface="Arial" charset="0"/>
                <a:ea typeface="+mn-ea"/>
                <a:cs typeface="Arial" charset="0"/>
              </a:endParaRPr>
            </a:p>
          </p:txBody>
        </p:sp>
      </p:grpSp>
      <p:grpSp>
        <p:nvGrpSpPr>
          <p:cNvPr id="69" name="Group 99"/>
          <p:cNvGrpSpPr>
            <a:grpSpLocks/>
          </p:cNvGrpSpPr>
          <p:nvPr/>
        </p:nvGrpSpPr>
        <p:grpSpPr bwMode="auto">
          <a:xfrm>
            <a:off x="8360084" y="5296330"/>
            <a:ext cx="439738" cy="288925"/>
            <a:chOff x="2262183" y="3861048"/>
            <a:chExt cx="439313" cy="288032"/>
          </a:xfrm>
        </p:grpSpPr>
        <p:grpSp>
          <p:nvGrpSpPr>
            <p:cNvPr id="70" name="Group 278"/>
            <p:cNvGrpSpPr>
              <a:grpSpLocks/>
            </p:cNvGrpSpPr>
            <p:nvPr/>
          </p:nvGrpSpPr>
          <p:grpSpPr bwMode="auto">
            <a:xfrm flipH="1" flipV="1">
              <a:off x="2262183" y="3877764"/>
              <a:ext cx="246617" cy="271316"/>
              <a:chOff x="3106737" y="3862387"/>
              <a:chExt cx="385763" cy="311151"/>
            </a:xfrm>
          </p:grpSpPr>
          <p:sp>
            <p:nvSpPr>
              <p:cNvPr id="72" name="Freeform 499"/>
              <p:cNvSpPr>
                <a:spLocks/>
              </p:cNvSpPr>
              <p:nvPr/>
            </p:nvSpPr>
            <p:spPr bwMode="auto">
              <a:xfrm>
                <a:off x="3106737" y="4119563"/>
                <a:ext cx="307975" cy="1588"/>
              </a:xfrm>
              <a:custGeom>
                <a:avLst/>
                <a:gdLst>
                  <a:gd name="T0" fmla="*/ 2147483647 w 186"/>
                  <a:gd name="T1" fmla="*/ 0 h 1"/>
                  <a:gd name="T2" fmla="*/ 0 w 186"/>
                  <a:gd name="T3" fmla="*/ 0 h 1"/>
                  <a:gd name="T4" fmla="*/ 2147483647 w 186"/>
                  <a:gd name="T5" fmla="*/ 0 h 1"/>
                  <a:gd name="T6" fmla="*/ 0 60000 65536"/>
                  <a:gd name="T7" fmla="*/ 0 60000 65536"/>
                  <a:gd name="T8" fmla="*/ 0 60000 65536"/>
                  <a:gd name="T9" fmla="*/ 0 w 186"/>
                  <a:gd name="T10" fmla="*/ 0 h 1"/>
                  <a:gd name="T11" fmla="*/ 186 w 186"/>
                  <a:gd name="T12" fmla="*/ 1 h 1"/>
                </a:gdLst>
                <a:ahLst/>
                <a:cxnLst>
                  <a:cxn ang="T6">
                    <a:pos x="T0" y="T1"/>
                  </a:cxn>
                  <a:cxn ang="T7">
                    <a:pos x="T2" y="T3"/>
                  </a:cxn>
                  <a:cxn ang="T8">
                    <a:pos x="T4" y="T5"/>
                  </a:cxn>
                </a:cxnLst>
                <a:rect l="T9" t="T10" r="T11" b="T12"/>
                <a:pathLst>
                  <a:path w="186" h="1">
                    <a:moveTo>
                      <a:pt x="186" y="0"/>
                    </a:moveTo>
                    <a:lnTo>
                      <a:pt x="0" y="0"/>
                    </a:lnTo>
                    <a:lnTo>
                      <a:pt x="186" y="0"/>
                    </a:lnTo>
                    <a:close/>
                  </a:path>
                </a:pathLst>
              </a:custGeom>
              <a:solidFill>
                <a:srgbClr val="FFFFFF"/>
              </a:solidFill>
              <a:ln w="12700">
                <a:solidFill>
                  <a:schemeClr val="tx1"/>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BE"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73" name="Freeform 500"/>
              <p:cNvSpPr>
                <a:spLocks/>
              </p:cNvSpPr>
              <p:nvPr/>
            </p:nvSpPr>
            <p:spPr bwMode="auto">
              <a:xfrm>
                <a:off x="3414713" y="3862387"/>
                <a:ext cx="1588" cy="257174"/>
              </a:xfrm>
              <a:custGeom>
                <a:avLst/>
                <a:gdLst>
                  <a:gd name="T0" fmla="*/ 0 w 1"/>
                  <a:gd name="T1" fmla="*/ 0 h 149"/>
                  <a:gd name="T2" fmla="*/ 0 w 1"/>
                  <a:gd name="T3" fmla="*/ 2147483647 h 149"/>
                  <a:gd name="T4" fmla="*/ 0 w 1"/>
                  <a:gd name="T5" fmla="*/ 0 h 149"/>
                  <a:gd name="T6" fmla="*/ 0 60000 65536"/>
                  <a:gd name="T7" fmla="*/ 0 60000 65536"/>
                  <a:gd name="T8" fmla="*/ 0 60000 65536"/>
                  <a:gd name="T9" fmla="*/ 0 w 1"/>
                  <a:gd name="T10" fmla="*/ 0 h 149"/>
                  <a:gd name="T11" fmla="*/ 1 w 1"/>
                  <a:gd name="T12" fmla="*/ 149 h 149"/>
                </a:gdLst>
                <a:ahLst/>
                <a:cxnLst>
                  <a:cxn ang="T6">
                    <a:pos x="T0" y="T1"/>
                  </a:cxn>
                  <a:cxn ang="T7">
                    <a:pos x="T2" y="T3"/>
                  </a:cxn>
                  <a:cxn ang="T8">
                    <a:pos x="T4" y="T5"/>
                  </a:cxn>
                </a:cxnLst>
                <a:rect l="T9" t="T10" r="T11" b="T12"/>
                <a:pathLst>
                  <a:path w="1" h="149">
                    <a:moveTo>
                      <a:pt x="0" y="0"/>
                    </a:moveTo>
                    <a:lnTo>
                      <a:pt x="0" y="149"/>
                    </a:lnTo>
                    <a:lnTo>
                      <a:pt x="0" y="0"/>
                    </a:lnTo>
                    <a:close/>
                  </a:path>
                </a:pathLst>
              </a:custGeom>
              <a:solidFill>
                <a:srgbClr val="FFFFFF"/>
              </a:solidFill>
              <a:ln w="12700">
                <a:solidFill>
                  <a:schemeClr val="tx1"/>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BE"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74" name="Freeform 501"/>
              <p:cNvSpPr>
                <a:spLocks/>
              </p:cNvSpPr>
              <p:nvPr/>
            </p:nvSpPr>
            <p:spPr bwMode="auto">
              <a:xfrm>
                <a:off x="3414712" y="3862388"/>
                <a:ext cx="77788" cy="1588"/>
              </a:xfrm>
              <a:custGeom>
                <a:avLst/>
                <a:gdLst>
                  <a:gd name="T0" fmla="*/ 2147483647 w 47"/>
                  <a:gd name="T1" fmla="*/ 0 h 1"/>
                  <a:gd name="T2" fmla="*/ 0 w 47"/>
                  <a:gd name="T3" fmla="*/ 0 h 1"/>
                  <a:gd name="T4" fmla="*/ 2147483647 w 47"/>
                  <a:gd name="T5" fmla="*/ 0 h 1"/>
                  <a:gd name="T6" fmla="*/ 0 60000 65536"/>
                  <a:gd name="T7" fmla="*/ 0 60000 65536"/>
                  <a:gd name="T8" fmla="*/ 0 60000 65536"/>
                  <a:gd name="T9" fmla="*/ 0 w 47"/>
                  <a:gd name="T10" fmla="*/ 0 h 1"/>
                  <a:gd name="T11" fmla="*/ 47 w 47"/>
                  <a:gd name="T12" fmla="*/ 1 h 1"/>
                </a:gdLst>
                <a:ahLst/>
                <a:cxnLst>
                  <a:cxn ang="T6">
                    <a:pos x="T0" y="T1"/>
                  </a:cxn>
                  <a:cxn ang="T7">
                    <a:pos x="T2" y="T3"/>
                  </a:cxn>
                  <a:cxn ang="T8">
                    <a:pos x="T4" y="T5"/>
                  </a:cxn>
                </a:cxnLst>
                <a:rect l="T9" t="T10" r="T11" b="T12"/>
                <a:pathLst>
                  <a:path w="47" h="1">
                    <a:moveTo>
                      <a:pt x="47" y="0"/>
                    </a:moveTo>
                    <a:lnTo>
                      <a:pt x="0" y="0"/>
                    </a:lnTo>
                    <a:lnTo>
                      <a:pt x="47" y="0"/>
                    </a:lnTo>
                    <a:close/>
                  </a:path>
                </a:pathLst>
              </a:custGeom>
              <a:solidFill>
                <a:srgbClr val="FFFFFF"/>
              </a:solidFill>
              <a:ln w="12700">
                <a:solidFill>
                  <a:schemeClr val="tx1"/>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BE"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75" name="Rectangle 502"/>
              <p:cNvSpPr>
                <a:spLocks noChangeArrowheads="1"/>
              </p:cNvSpPr>
              <p:nvPr/>
            </p:nvSpPr>
            <p:spPr bwMode="auto">
              <a:xfrm>
                <a:off x="3300412" y="4119563"/>
                <a:ext cx="114300" cy="53975"/>
              </a:xfrm>
              <a:prstGeom prst="rect">
                <a:avLst/>
              </a:prstGeom>
              <a:solidFill>
                <a:srgbClr val="FFFFFF"/>
              </a:solidFill>
              <a:ln w="12700">
                <a:solidFill>
                  <a:schemeClr val="tx1"/>
                </a:solidFill>
                <a:miter lim="800000"/>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pitchFamily="34" charset="0"/>
                  <a:ea typeface="+mn-ea"/>
                  <a:cs typeface="Arial" charset="0"/>
                </a:endParaRPr>
              </a:p>
            </p:txBody>
          </p:sp>
        </p:grpSp>
        <p:pic>
          <p:nvPicPr>
            <p:cNvPr id="71" name="Afbeelding 16"/>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rot="5400000">
              <a:off x="2506232" y="3838584"/>
              <a:ext cx="172800" cy="217728"/>
            </a:xfrm>
            <a:prstGeom prst="rect">
              <a:avLst/>
            </a:prstGeom>
            <a:noFill/>
            <a:ln w="9525">
              <a:noFill/>
              <a:miter lim="800000"/>
              <a:headEnd/>
              <a:tailEnd/>
            </a:ln>
          </p:spPr>
        </p:pic>
      </p:grpSp>
      <p:sp>
        <p:nvSpPr>
          <p:cNvPr id="76" name="ZoneTexte 75"/>
          <p:cNvSpPr txBox="1"/>
          <p:nvPr/>
        </p:nvSpPr>
        <p:spPr>
          <a:xfrm>
            <a:off x="4455958" y="5560812"/>
            <a:ext cx="851299" cy="246221"/>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BE" sz="1000" b="0" i="0" u="none" strike="noStrike" kern="1200" cap="none" spc="0" normalizeH="0" baseline="0" noProof="0">
                <a:ln>
                  <a:noFill/>
                </a:ln>
                <a:solidFill>
                  <a:srgbClr val="025DA4"/>
                </a:solidFill>
                <a:effectLst/>
                <a:uLnTx/>
                <a:uFillTx/>
                <a:latin typeface="Arial" charset="0"/>
                <a:ea typeface="+mn-ea"/>
                <a:cs typeface="Arial" charset="0"/>
              </a:rPr>
              <a:t>41.250</a:t>
            </a:r>
          </a:p>
        </p:txBody>
      </p:sp>
      <p:sp>
        <p:nvSpPr>
          <p:cNvPr id="77" name="ZoneTexte 76"/>
          <p:cNvSpPr txBox="1"/>
          <p:nvPr/>
        </p:nvSpPr>
        <p:spPr>
          <a:xfrm>
            <a:off x="7767447" y="5595959"/>
            <a:ext cx="851299" cy="246221"/>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BE" sz="1000" b="0" i="0" u="none" strike="noStrike" kern="1200" cap="none" spc="0" normalizeH="0" baseline="0" noProof="0">
                <a:ln>
                  <a:noFill/>
                </a:ln>
                <a:solidFill>
                  <a:srgbClr val="025DA4"/>
                </a:solidFill>
                <a:effectLst/>
                <a:uLnTx/>
                <a:uFillTx/>
                <a:latin typeface="Arial" charset="0"/>
                <a:ea typeface="+mn-ea"/>
                <a:cs typeface="Arial" charset="0"/>
              </a:rPr>
              <a:t>41.550</a:t>
            </a:r>
          </a:p>
        </p:txBody>
      </p:sp>
      <p:sp>
        <p:nvSpPr>
          <p:cNvPr id="78" name="ZoneTexte 77"/>
          <p:cNvSpPr txBox="1"/>
          <p:nvPr/>
        </p:nvSpPr>
        <p:spPr>
          <a:xfrm>
            <a:off x="3368053" y="4992021"/>
            <a:ext cx="851299" cy="246221"/>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BE" sz="1000" b="0" i="0" u="none" strike="noStrike" kern="1200" cap="none" spc="0" normalizeH="0" baseline="0" noProof="0">
                <a:ln>
                  <a:noFill/>
                </a:ln>
                <a:solidFill>
                  <a:srgbClr val="025DA4"/>
                </a:solidFill>
                <a:effectLst/>
                <a:uLnTx/>
                <a:uFillTx/>
                <a:latin typeface="Arial" charset="0"/>
                <a:ea typeface="+mn-ea"/>
                <a:cs typeface="Arial" charset="0"/>
              </a:rPr>
              <a:t>AW 03U</a:t>
            </a:r>
          </a:p>
        </p:txBody>
      </p:sp>
      <p:sp>
        <p:nvSpPr>
          <p:cNvPr id="79" name="ZoneTexte 78"/>
          <p:cNvSpPr txBox="1"/>
          <p:nvPr/>
        </p:nvSpPr>
        <p:spPr>
          <a:xfrm>
            <a:off x="8874371" y="5073631"/>
            <a:ext cx="851299" cy="246221"/>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BE" sz="1000" b="0" i="0" u="none" strike="noStrike" kern="1200" cap="none" spc="0" normalizeH="0" baseline="0" noProof="0">
                <a:ln>
                  <a:noFill/>
                </a:ln>
                <a:solidFill>
                  <a:srgbClr val="025DA4"/>
                </a:solidFill>
                <a:effectLst/>
                <a:uLnTx/>
                <a:uFillTx/>
                <a:latin typeface="Arial" charset="0"/>
                <a:ea typeface="+mn-ea"/>
                <a:cs typeface="Arial" charset="0"/>
              </a:rPr>
              <a:t>AW 05G</a:t>
            </a:r>
          </a:p>
        </p:txBody>
      </p:sp>
      <p:sp>
        <p:nvSpPr>
          <p:cNvPr id="80" name="TextBox 402"/>
          <p:cNvSpPr txBox="1"/>
          <p:nvPr/>
        </p:nvSpPr>
        <p:spPr>
          <a:xfrm>
            <a:off x="1580340" y="4992021"/>
            <a:ext cx="345533" cy="2616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100" b="1" i="0" u="none" strike="noStrike" kern="1200" cap="none" spc="0" normalizeH="0" baseline="0" noProof="0">
                <a:ln>
                  <a:noFill/>
                </a:ln>
                <a:solidFill>
                  <a:srgbClr val="000000"/>
                </a:solidFill>
                <a:effectLst/>
                <a:uLnTx/>
                <a:uFillTx/>
                <a:latin typeface="Arial" charset="0"/>
                <a:ea typeface="+mn-ea"/>
                <a:cs typeface="Arial" charset="0"/>
              </a:rPr>
              <a:t>A</a:t>
            </a:r>
            <a:endParaRPr kumimoji="0" lang="fr-FR" sz="1100" b="1" i="0" u="none" strike="noStrike" kern="1200" cap="none" spc="0" normalizeH="0" baseline="0" noProof="0">
              <a:ln>
                <a:noFill/>
              </a:ln>
              <a:solidFill>
                <a:srgbClr val="000000"/>
              </a:solidFill>
              <a:effectLst/>
              <a:uLnTx/>
              <a:uFillTx/>
              <a:latin typeface="Arial" charset="0"/>
              <a:ea typeface="+mn-ea"/>
              <a:cs typeface="Arial" charset="0"/>
            </a:endParaRPr>
          </a:p>
        </p:txBody>
      </p:sp>
      <p:cxnSp>
        <p:nvCxnSpPr>
          <p:cNvPr id="81" name="Straight Connector 70"/>
          <p:cNvCxnSpPr>
            <a:cxnSpLocks noChangeShapeType="1"/>
          </p:cNvCxnSpPr>
          <p:nvPr/>
        </p:nvCxnSpPr>
        <p:spPr bwMode="auto">
          <a:xfrm>
            <a:off x="4156543" y="5868701"/>
            <a:ext cx="4869751" cy="15361"/>
          </a:xfrm>
          <a:prstGeom prst="line">
            <a:avLst/>
          </a:prstGeom>
          <a:noFill/>
          <a:ln w="60325" algn="ctr">
            <a:solidFill>
              <a:srgbClr val="FFC000"/>
            </a:solidFill>
            <a:round/>
            <a:headEnd/>
            <a:tailEnd/>
          </a:ln>
          <a:extLst>
            <a:ext uri="{909E8E84-426E-40DD-AFC4-6F175D3DCCD1}">
              <a14:hiddenFill xmlns:a14="http://schemas.microsoft.com/office/drawing/2010/main">
                <a:noFill/>
              </a14:hiddenFill>
            </a:ext>
          </a:extLst>
        </p:spPr>
      </p:cxnSp>
      <p:sp>
        <p:nvSpPr>
          <p:cNvPr id="82" name="TextBox 459"/>
          <p:cNvSpPr txBox="1"/>
          <p:nvPr/>
        </p:nvSpPr>
        <p:spPr>
          <a:xfrm>
            <a:off x="7291028" y="5721390"/>
            <a:ext cx="378630" cy="246221"/>
          </a:xfrm>
          <a:prstGeom prst="rect">
            <a:avLst/>
          </a:prstGeom>
          <a:solidFill>
            <a:schemeClr val="bg1"/>
          </a:solidFill>
        </p:spPr>
        <p:txBody>
          <a:bodyPr wrap="none" tIns="0" bIns="0"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1" i="0" u="none" strike="noStrike" kern="1200" cap="none" spc="0" normalizeH="0" baseline="0" noProof="0">
                <a:ln>
                  <a:noFill/>
                </a:ln>
                <a:solidFill>
                  <a:srgbClr val="000000"/>
                </a:solidFill>
                <a:effectLst/>
                <a:uLnTx/>
                <a:uFillTx/>
                <a:latin typeface="Arial" charset="0"/>
                <a:ea typeface="+mn-ea"/>
                <a:cs typeface="Arial" charset="0"/>
              </a:rPr>
              <a:t>IV</a:t>
            </a:r>
            <a:endParaRPr kumimoji="0" lang="fr-FR" sz="1600" b="1" i="0" u="none" strike="noStrike" kern="1200" cap="none" spc="0" normalizeH="0" baseline="0" noProof="0">
              <a:ln>
                <a:noFill/>
              </a:ln>
              <a:solidFill>
                <a:srgbClr val="000000"/>
              </a:solidFill>
              <a:effectLst/>
              <a:uLnTx/>
              <a:uFillTx/>
              <a:latin typeface="Arial" charset="0"/>
              <a:ea typeface="+mn-ea"/>
              <a:cs typeface="Arial" charset="0"/>
            </a:endParaRPr>
          </a:p>
        </p:txBody>
      </p:sp>
      <p:cxnSp>
        <p:nvCxnSpPr>
          <p:cNvPr id="83" name="Straight Connector 70"/>
          <p:cNvCxnSpPr>
            <a:cxnSpLocks noChangeShapeType="1"/>
          </p:cNvCxnSpPr>
          <p:nvPr/>
        </p:nvCxnSpPr>
        <p:spPr bwMode="auto">
          <a:xfrm>
            <a:off x="3713215" y="6110436"/>
            <a:ext cx="5750441" cy="14218"/>
          </a:xfrm>
          <a:prstGeom prst="line">
            <a:avLst/>
          </a:prstGeom>
          <a:noFill/>
          <a:ln w="60325" algn="ctr">
            <a:solidFill>
              <a:schemeClr val="accent3"/>
            </a:solidFill>
            <a:round/>
            <a:headEnd/>
            <a:tailEnd/>
          </a:ln>
          <a:extLst>
            <a:ext uri="{909E8E84-426E-40DD-AFC4-6F175D3DCCD1}">
              <a14:hiddenFill xmlns:a14="http://schemas.microsoft.com/office/drawing/2010/main">
                <a:noFill/>
              </a14:hiddenFill>
            </a:ext>
          </a:extLst>
        </p:spPr>
      </p:cxnSp>
      <p:sp>
        <p:nvSpPr>
          <p:cNvPr id="84" name="TextBox 387"/>
          <p:cNvSpPr txBox="1"/>
          <p:nvPr/>
        </p:nvSpPr>
        <p:spPr>
          <a:xfrm>
            <a:off x="6518901" y="6005969"/>
            <a:ext cx="320922" cy="246221"/>
          </a:xfrm>
          <a:prstGeom prst="rect">
            <a:avLst/>
          </a:prstGeom>
          <a:solidFill>
            <a:schemeClr val="bg1"/>
          </a:solidFill>
        </p:spPr>
        <p:txBody>
          <a:bodyPr wrap="none" tIns="0" bIns="0"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1" i="0" u="none" strike="noStrike" kern="1200" cap="none" spc="0" normalizeH="0" baseline="0" noProof="0">
                <a:ln>
                  <a:noFill/>
                </a:ln>
                <a:solidFill>
                  <a:srgbClr val="000000"/>
                </a:solidFill>
                <a:effectLst/>
                <a:uLnTx/>
                <a:uFillTx/>
                <a:latin typeface="Arial" charset="0"/>
                <a:ea typeface="+mn-ea"/>
                <a:cs typeface="Arial" charset="0"/>
              </a:rPr>
              <a:t>V</a:t>
            </a:r>
            <a:endParaRPr kumimoji="0" lang="fr-FR" sz="1600" b="1" i="0" u="none" strike="noStrike" kern="1200" cap="none" spc="0" normalizeH="0" baseline="0" noProof="0">
              <a:ln>
                <a:noFill/>
              </a:ln>
              <a:solidFill>
                <a:srgbClr val="000000"/>
              </a:solidFill>
              <a:effectLst/>
              <a:uLnTx/>
              <a:uFillTx/>
              <a:latin typeface="Arial" charset="0"/>
              <a:ea typeface="+mn-ea"/>
              <a:cs typeface="Arial" charset="0"/>
            </a:endParaRPr>
          </a:p>
        </p:txBody>
      </p:sp>
      <p:grpSp>
        <p:nvGrpSpPr>
          <p:cNvPr id="85" name="Group 99"/>
          <p:cNvGrpSpPr>
            <a:grpSpLocks/>
          </p:cNvGrpSpPr>
          <p:nvPr/>
        </p:nvGrpSpPr>
        <p:grpSpPr bwMode="auto">
          <a:xfrm flipH="1" flipV="1">
            <a:off x="4849709" y="6019296"/>
            <a:ext cx="439738" cy="288925"/>
            <a:chOff x="2262183" y="3861048"/>
            <a:chExt cx="439313" cy="288032"/>
          </a:xfrm>
        </p:grpSpPr>
        <p:grpSp>
          <p:nvGrpSpPr>
            <p:cNvPr id="86" name="Group 278"/>
            <p:cNvGrpSpPr>
              <a:grpSpLocks/>
            </p:cNvGrpSpPr>
            <p:nvPr/>
          </p:nvGrpSpPr>
          <p:grpSpPr bwMode="auto">
            <a:xfrm flipH="1" flipV="1">
              <a:off x="2262183" y="3877764"/>
              <a:ext cx="246617" cy="271316"/>
              <a:chOff x="3106737" y="3862387"/>
              <a:chExt cx="385763" cy="311151"/>
            </a:xfrm>
          </p:grpSpPr>
          <p:sp>
            <p:nvSpPr>
              <p:cNvPr id="88" name="Freeform 499"/>
              <p:cNvSpPr>
                <a:spLocks/>
              </p:cNvSpPr>
              <p:nvPr/>
            </p:nvSpPr>
            <p:spPr bwMode="auto">
              <a:xfrm>
                <a:off x="3106737" y="4119563"/>
                <a:ext cx="307975" cy="1588"/>
              </a:xfrm>
              <a:custGeom>
                <a:avLst/>
                <a:gdLst>
                  <a:gd name="T0" fmla="*/ 2147483647 w 186"/>
                  <a:gd name="T1" fmla="*/ 0 h 1"/>
                  <a:gd name="T2" fmla="*/ 0 w 186"/>
                  <a:gd name="T3" fmla="*/ 0 h 1"/>
                  <a:gd name="T4" fmla="*/ 2147483647 w 186"/>
                  <a:gd name="T5" fmla="*/ 0 h 1"/>
                  <a:gd name="T6" fmla="*/ 0 60000 65536"/>
                  <a:gd name="T7" fmla="*/ 0 60000 65536"/>
                  <a:gd name="T8" fmla="*/ 0 60000 65536"/>
                  <a:gd name="T9" fmla="*/ 0 w 186"/>
                  <a:gd name="T10" fmla="*/ 0 h 1"/>
                  <a:gd name="T11" fmla="*/ 186 w 186"/>
                  <a:gd name="T12" fmla="*/ 1 h 1"/>
                </a:gdLst>
                <a:ahLst/>
                <a:cxnLst>
                  <a:cxn ang="T6">
                    <a:pos x="T0" y="T1"/>
                  </a:cxn>
                  <a:cxn ang="T7">
                    <a:pos x="T2" y="T3"/>
                  </a:cxn>
                  <a:cxn ang="T8">
                    <a:pos x="T4" y="T5"/>
                  </a:cxn>
                </a:cxnLst>
                <a:rect l="T9" t="T10" r="T11" b="T12"/>
                <a:pathLst>
                  <a:path w="186" h="1">
                    <a:moveTo>
                      <a:pt x="186" y="0"/>
                    </a:moveTo>
                    <a:lnTo>
                      <a:pt x="0" y="0"/>
                    </a:lnTo>
                    <a:lnTo>
                      <a:pt x="186" y="0"/>
                    </a:lnTo>
                    <a:close/>
                  </a:path>
                </a:pathLst>
              </a:custGeom>
              <a:solidFill>
                <a:srgbClr val="FFFFFF"/>
              </a:solidFill>
              <a:ln w="12700">
                <a:solidFill>
                  <a:schemeClr val="tx1"/>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BE"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89" name="Freeform 500"/>
              <p:cNvSpPr>
                <a:spLocks/>
              </p:cNvSpPr>
              <p:nvPr/>
            </p:nvSpPr>
            <p:spPr bwMode="auto">
              <a:xfrm>
                <a:off x="3414713" y="3862387"/>
                <a:ext cx="1588" cy="257174"/>
              </a:xfrm>
              <a:custGeom>
                <a:avLst/>
                <a:gdLst>
                  <a:gd name="T0" fmla="*/ 0 w 1"/>
                  <a:gd name="T1" fmla="*/ 0 h 149"/>
                  <a:gd name="T2" fmla="*/ 0 w 1"/>
                  <a:gd name="T3" fmla="*/ 2147483647 h 149"/>
                  <a:gd name="T4" fmla="*/ 0 w 1"/>
                  <a:gd name="T5" fmla="*/ 0 h 149"/>
                  <a:gd name="T6" fmla="*/ 0 60000 65536"/>
                  <a:gd name="T7" fmla="*/ 0 60000 65536"/>
                  <a:gd name="T8" fmla="*/ 0 60000 65536"/>
                  <a:gd name="T9" fmla="*/ 0 w 1"/>
                  <a:gd name="T10" fmla="*/ 0 h 149"/>
                  <a:gd name="T11" fmla="*/ 1 w 1"/>
                  <a:gd name="T12" fmla="*/ 149 h 149"/>
                </a:gdLst>
                <a:ahLst/>
                <a:cxnLst>
                  <a:cxn ang="T6">
                    <a:pos x="T0" y="T1"/>
                  </a:cxn>
                  <a:cxn ang="T7">
                    <a:pos x="T2" y="T3"/>
                  </a:cxn>
                  <a:cxn ang="T8">
                    <a:pos x="T4" y="T5"/>
                  </a:cxn>
                </a:cxnLst>
                <a:rect l="T9" t="T10" r="T11" b="T12"/>
                <a:pathLst>
                  <a:path w="1" h="149">
                    <a:moveTo>
                      <a:pt x="0" y="0"/>
                    </a:moveTo>
                    <a:lnTo>
                      <a:pt x="0" y="149"/>
                    </a:lnTo>
                    <a:lnTo>
                      <a:pt x="0" y="0"/>
                    </a:lnTo>
                    <a:close/>
                  </a:path>
                </a:pathLst>
              </a:custGeom>
              <a:solidFill>
                <a:srgbClr val="FFFFFF"/>
              </a:solidFill>
              <a:ln w="12700">
                <a:solidFill>
                  <a:schemeClr val="tx1"/>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BE"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90" name="Freeform 501"/>
              <p:cNvSpPr>
                <a:spLocks/>
              </p:cNvSpPr>
              <p:nvPr/>
            </p:nvSpPr>
            <p:spPr bwMode="auto">
              <a:xfrm>
                <a:off x="3414712" y="3862388"/>
                <a:ext cx="77788" cy="1588"/>
              </a:xfrm>
              <a:custGeom>
                <a:avLst/>
                <a:gdLst>
                  <a:gd name="T0" fmla="*/ 2147483647 w 47"/>
                  <a:gd name="T1" fmla="*/ 0 h 1"/>
                  <a:gd name="T2" fmla="*/ 0 w 47"/>
                  <a:gd name="T3" fmla="*/ 0 h 1"/>
                  <a:gd name="T4" fmla="*/ 2147483647 w 47"/>
                  <a:gd name="T5" fmla="*/ 0 h 1"/>
                  <a:gd name="T6" fmla="*/ 0 60000 65536"/>
                  <a:gd name="T7" fmla="*/ 0 60000 65536"/>
                  <a:gd name="T8" fmla="*/ 0 60000 65536"/>
                  <a:gd name="T9" fmla="*/ 0 w 47"/>
                  <a:gd name="T10" fmla="*/ 0 h 1"/>
                  <a:gd name="T11" fmla="*/ 47 w 47"/>
                  <a:gd name="T12" fmla="*/ 1 h 1"/>
                </a:gdLst>
                <a:ahLst/>
                <a:cxnLst>
                  <a:cxn ang="T6">
                    <a:pos x="T0" y="T1"/>
                  </a:cxn>
                  <a:cxn ang="T7">
                    <a:pos x="T2" y="T3"/>
                  </a:cxn>
                  <a:cxn ang="T8">
                    <a:pos x="T4" y="T5"/>
                  </a:cxn>
                </a:cxnLst>
                <a:rect l="T9" t="T10" r="T11" b="T12"/>
                <a:pathLst>
                  <a:path w="47" h="1">
                    <a:moveTo>
                      <a:pt x="47" y="0"/>
                    </a:moveTo>
                    <a:lnTo>
                      <a:pt x="0" y="0"/>
                    </a:lnTo>
                    <a:lnTo>
                      <a:pt x="47" y="0"/>
                    </a:lnTo>
                    <a:close/>
                  </a:path>
                </a:pathLst>
              </a:custGeom>
              <a:solidFill>
                <a:srgbClr val="FFFFFF"/>
              </a:solidFill>
              <a:ln w="12700">
                <a:solidFill>
                  <a:schemeClr val="tx1"/>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BE"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91" name="Rectangle 502"/>
              <p:cNvSpPr>
                <a:spLocks noChangeArrowheads="1"/>
              </p:cNvSpPr>
              <p:nvPr/>
            </p:nvSpPr>
            <p:spPr bwMode="auto">
              <a:xfrm>
                <a:off x="3300412" y="4119563"/>
                <a:ext cx="114300" cy="53975"/>
              </a:xfrm>
              <a:prstGeom prst="rect">
                <a:avLst/>
              </a:prstGeom>
              <a:solidFill>
                <a:srgbClr val="FFFFFF"/>
              </a:solidFill>
              <a:ln w="12700">
                <a:solidFill>
                  <a:schemeClr val="tx1"/>
                </a:solidFill>
                <a:miter lim="800000"/>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pitchFamily="34" charset="0"/>
                  <a:ea typeface="+mn-ea"/>
                  <a:cs typeface="Arial" charset="0"/>
                </a:endParaRPr>
              </a:p>
            </p:txBody>
          </p:sp>
        </p:grpSp>
        <p:pic>
          <p:nvPicPr>
            <p:cNvPr id="87" name="Afbeelding 16"/>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rot="5400000">
              <a:off x="2506232" y="3838584"/>
              <a:ext cx="172800" cy="217728"/>
            </a:xfrm>
            <a:prstGeom prst="rect">
              <a:avLst/>
            </a:prstGeom>
            <a:noFill/>
            <a:ln w="9525">
              <a:noFill/>
              <a:miter lim="800000"/>
              <a:headEnd/>
              <a:tailEnd/>
            </a:ln>
          </p:spPr>
        </p:pic>
      </p:grpSp>
      <p:grpSp>
        <p:nvGrpSpPr>
          <p:cNvPr id="92" name="Group 373"/>
          <p:cNvGrpSpPr/>
          <p:nvPr/>
        </p:nvGrpSpPr>
        <p:grpSpPr>
          <a:xfrm flipH="1" flipV="1">
            <a:off x="8149201" y="6026550"/>
            <a:ext cx="439737" cy="288925"/>
            <a:chOff x="1036638" y="4149725"/>
            <a:chExt cx="439737" cy="288925"/>
          </a:xfrm>
        </p:grpSpPr>
        <p:grpSp>
          <p:nvGrpSpPr>
            <p:cNvPr id="93" name="Group 99"/>
            <p:cNvGrpSpPr>
              <a:grpSpLocks/>
            </p:cNvGrpSpPr>
            <p:nvPr/>
          </p:nvGrpSpPr>
          <p:grpSpPr bwMode="auto">
            <a:xfrm flipH="1">
              <a:off x="1036638" y="4149725"/>
              <a:ext cx="439737" cy="288925"/>
              <a:chOff x="2262183" y="3861048"/>
              <a:chExt cx="439313" cy="288032"/>
            </a:xfrm>
          </p:grpSpPr>
          <p:grpSp>
            <p:nvGrpSpPr>
              <p:cNvPr id="96" name="Group 278"/>
              <p:cNvGrpSpPr>
                <a:grpSpLocks/>
              </p:cNvGrpSpPr>
              <p:nvPr/>
            </p:nvGrpSpPr>
            <p:grpSpPr bwMode="auto">
              <a:xfrm flipH="1" flipV="1">
                <a:off x="2262183" y="3877764"/>
                <a:ext cx="246617" cy="271316"/>
                <a:chOff x="3106737" y="3862387"/>
                <a:chExt cx="385763" cy="311151"/>
              </a:xfrm>
            </p:grpSpPr>
            <p:sp>
              <p:nvSpPr>
                <p:cNvPr id="98" name="Freeform 499"/>
                <p:cNvSpPr>
                  <a:spLocks/>
                </p:cNvSpPr>
                <p:nvPr/>
              </p:nvSpPr>
              <p:spPr bwMode="auto">
                <a:xfrm>
                  <a:off x="3106737" y="4119563"/>
                  <a:ext cx="307975" cy="1588"/>
                </a:xfrm>
                <a:custGeom>
                  <a:avLst/>
                  <a:gdLst>
                    <a:gd name="T0" fmla="*/ 2147483647 w 186"/>
                    <a:gd name="T1" fmla="*/ 0 h 1"/>
                    <a:gd name="T2" fmla="*/ 0 w 186"/>
                    <a:gd name="T3" fmla="*/ 0 h 1"/>
                    <a:gd name="T4" fmla="*/ 2147483647 w 186"/>
                    <a:gd name="T5" fmla="*/ 0 h 1"/>
                    <a:gd name="T6" fmla="*/ 0 60000 65536"/>
                    <a:gd name="T7" fmla="*/ 0 60000 65536"/>
                    <a:gd name="T8" fmla="*/ 0 60000 65536"/>
                    <a:gd name="T9" fmla="*/ 0 w 186"/>
                    <a:gd name="T10" fmla="*/ 0 h 1"/>
                    <a:gd name="T11" fmla="*/ 186 w 186"/>
                    <a:gd name="T12" fmla="*/ 1 h 1"/>
                  </a:gdLst>
                  <a:ahLst/>
                  <a:cxnLst>
                    <a:cxn ang="T6">
                      <a:pos x="T0" y="T1"/>
                    </a:cxn>
                    <a:cxn ang="T7">
                      <a:pos x="T2" y="T3"/>
                    </a:cxn>
                    <a:cxn ang="T8">
                      <a:pos x="T4" y="T5"/>
                    </a:cxn>
                  </a:cxnLst>
                  <a:rect l="T9" t="T10" r="T11" b="T12"/>
                  <a:pathLst>
                    <a:path w="186" h="1">
                      <a:moveTo>
                        <a:pt x="186" y="0"/>
                      </a:moveTo>
                      <a:lnTo>
                        <a:pt x="0" y="0"/>
                      </a:lnTo>
                      <a:lnTo>
                        <a:pt x="186" y="0"/>
                      </a:lnTo>
                      <a:close/>
                    </a:path>
                  </a:pathLst>
                </a:custGeom>
                <a:solidFill>
                  <a:srgbClr val="FFFFFF"/>
                </a:solidFill>
                <a:ln w="12700">
                  <a:solidFill>
                    <a:schemeClr val="tx1"/>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BE"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99" name="Freeform 500"/>
                <p:cNvSpPr>
                  <a:spLocks/>
                </p:cNvSpPr>
                <p:nvPr/>
              </p:nvSpPr>
              <p:spPr bwMode="auto">
                <a:xfrm>
                  <a:off x="3414713" y="3862387"/>
                  <a:ext cx="1588" cy="257174"/>
                </a:xfrm>
                <a:custGeom>
                  <a:avLst/>
                  <a:gdLst>
                    <a:gd name="T0" fmla="*/ 0 w 1"/>
                    <a:gd name="T1" fmla="*/ 0 h 149"/>
                    <a:gd name="T2" fmla="*/ 0 w 1"/>
                    <a:gd name="T3" fmla="*/ 2147483647 h 149"/>
                    <a:gd name="T4" fmla="*/ 0 w 1"/>
                    <a:gd name="T5" fmla="*/ 0 h 149"/>
                    <a:gd name="T6" fmla="*/ 0 60000 65536"/>
                    <a:gd name="T7" fmla="*/ 0 60000 65536"/>
                    <a:gd name="T8" fmla="*/ 0 60000 65536"/>
                    <a:gd name="T9" fmla="*/ 0 w 1"/>
                    <a:gd name="T10" fmla="*/ 0 h 149"/>
                    <a:gd name="T11" fmla="*/ 1 w 1"/>
                    <a:gd name="T12" fmla="*/ 149 h 149"/>
                  </a:gdLst>
                  <a:ahLst/>
                  <a:cxnLst>
                    <a:cxn ang="T6">
                      <a:pos x="T0" y="T1"/>
                    </a:cxn>
                    <a:cxn ang="T7">
                      <a:pos x="T2" y="T3"/>
                    </a:cxn>
                    <a:cxn ang="T8">
                      <a:pos x="T4" y="T5"/>
                    </a:cxn>
                  </a:cxnLst>
                  <a:rect l="T9" t="T10" r="T11" b="T12"/>
                  <a:pathLst>
                    <a:path w="1" h="149">
                      <a:moveTo>
                        <a:pt x="0" y="0"/>
                      </a:moveTo>
                      <a:lnTo>
                        <a:pt x="0" y="149"/>
                      </a:lnTo>
                      <a:lnTo>
                        <a:pt x="0" y="0"/>
                      </a:lnTo>
                      <a:close/>
                    </a:path>
                  </a:pathLst>
                </a:custGeom>
                <a:solidFill>
                  <a:srgbClr val="FFFFFF"/>
                </a:solidFill>
                <a:ln w="12700">
                  <a:solidFill>
                    <a:schemeClr val="tx1"/>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BE"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100" name="Freeform 501"/>
                <p:cNvSpPr>
                  <a:spLocks/>
                </p:cNvSpPr>
                <p:nvPr/>
              </p:nvSpPr>
              <p:spPr bwMode="auto">
                <a:xfrm>
                  <a:off x="3414712" y="3862388"/>
                  <a:ext cx="77788" cy="1588"/>
                </a:xfrm>
                <a:custGeom>
                  <a:avLst/>
                  <a:gdLst>
                    <a:gd name="T0" fmla="*/ 2147483647 w 47"/>
                    <a:gd name="T1" fmla="*/ 0 h 1"/>
                    <a:gd name="T2" fmla="*/ 0 w 47"/>
                    <a:gd name="T3" fmla="*/ 0 h 1"/>
                    <a:gd name="T4" fmla="*/ 2147483647 w 47"/>
                    <a:gd name="T5" fmla="*/ 0 h 1"/>
                    <a:gd name="T6" fmla="*/ 0 60000 65536"/>
                    <a:gd name="T7" fmla="*/ 0 60000 65536"/>
                    <a:gd name="T8" fmla="*/ 0 60000 65536"/>
                    <a:gd name="T9" fmla="*/ 0 w 47"/>
                    <a:gd name="T10" fmla="*/ 0 h 1"/>
                    <a:gd name="T11" fmla="*/ 47 w 47"/>
                    <a:gd name="T12" fmla="*/ 1 h 1"/>
                  </a:gdLst>
                  <a:ahLst/>
                  <a:cxnLst>
                    <a:cxn ang="T6">
                      <a:pos x="T0" y="T1"/>
                    </a:cxn>
                    <a:cxn ang="T7">
                      <a:pos x="T2" y="T3"/>
                    </a:cxn>
                    <a:cxn ang="T8">
                      <a:pos x="T4" y="T5"/>
                    </a:cxn>
                  </a:cxnLst>
                  <a:rect l="T9" t="T10" r="T11" b="T12"/>
                  <a:pathLst>
                    <a:path w="47" h="1">
                      <a:moveTo>
                        <a:pt x="47" y="0"/>
                      </a:moveTo>
                      <a:lnTo>
                        <a:pt x="0" y="0"/>
                      </a:lnTo>
                      <a:lnTo>
                        <a:pt x="47" y="0"/>
                      </a:lnTo>
                      <a:close/>
                    </a:path>
                  </a:pathLst>
                </a:custGeom>
                <a:solidFill>
                  <a:srgbClr val="FFFFFF"/>
                </a:solidFill>
                <a:ln w="12700">
                  <a:solidFill>
                    <a:schemeClr val="tx1"/>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BE"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101" name="Rectangle 502"/>
                <p:cNvSpPr>
                  <a:spLocks noChangeArrowheads="1"/>
                </p:cNvSpPr>
                <p:nvPr/>
              </p:nvSpPr>
              <p:spPr bwMode="auto">
                <a:xfrm>
                  <a:off x="3300412" y="4119563"/>
                  <a:ext cx="114300" cy="53975"/>
                </a:xfrm>
                <a:prstGeom prst="rect">
                  <a:avLst/>
                </a:prstGeom>
                <a:solidFill>
                  <a:srgbClr val="FFFFFF"/>
                </a:solidFill>
                <a:ln w="12700">
                  <a:solidFill>
                    <a:schemeClr val="tx1"/>
                  </a:solidFill>
                  <a:miter lim="800000"/>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pitchFamily="34" charset="0"/>
                    <a:ea typeface="+mn-ea"/>
                    <a:cs typeface="Arial" charset="0"/>
                  </a:endParaRPr>
                </a:p>
              </p:txBody>
            </p:sp>
          </p:grpSp>
          <p:pic>
            <p:nvPicPr>
              <p:cNvPr id="97" name="Afbeelding 16"/>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rot="5400000">
                <a:off x="2506232" y="3838584"/>
                <a:ext cx="172800" cy="217728"/>
              </a:xfrm>
              <a:prstGeom prst="rect">
                <a:avLst/>
              </a:prstGeom>
              <a:noFill/>
              <a:ln w="9525">
                <a:noFill/>
                <a:miter lim="800000"/>
                <a:headEnd/>
                <a:tailEnd/>
              </a:ln>
            </p:spPr>
          </p:pic>
        </p:grpSp>
        <p:sp>
          <p:nvSpPr>
            <p:cNvPr id="94" name="Line 525"/>
            <p:cNvSpPr>
              <a:spLocks noChangeShapeType="1"/>
            </p:cNvSpPr>
            <p:nvPr/>
          </p:nvSpPr>
          <p:spPr bwMode="auto">
            <a:xfrm>
              <a:off x="1259342" y="4168658"/>
              <a:ext cx="77788" cy="87313"/>
            </a:xfrm>
            <a:prstGeom prst="line">
              <a:avLst/>
            </a:prstGeom>
            <a:noFill/>
            <a:ln w="12700">
              <a:solidFill>
                <a:schemeClr val="tx1"/>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BE"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95" name="Line 526"/>
            <p:cNvSpPr>
              <a:spLocks noChangeShapeType="1"/>
            </p:cNvSpPr>
            <p:nvPr/>
          </p:nvSpPr>
          <p:spPr bwMode="auto">
            <a:xfrm flipH="1">
              <a:off x="1259342" y="4168658"/>
              <a:ext cx="77788" cy="87313"/>
            </a:xfrm>
            <a:prstGeom prst="line">
              <a:avLst/>
            </a:prstGeom>
            <a:noFill/>
            <a:ln w="12700">
              <a:solidFill>
                <a:schemeClr val="tx1"/>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BE" sz="1800" b="0" i="0" u="none" strike="noStrike" kern="1200" cap="none" spc="0" normalizeH="0" baseline="0" noProof="0">
                <a:ln>
                  <a:noFill/>
                </a:ln>
                <a:solidFill>
                  <a:prstClr val="black"/>
                </a:solidFill>
                <a:effectLst/>
                <a:uLnTx/>
                <a:uFillTx/>
                <a:latin typeface="Arial" charset="0"/>
                <a:ea typeface="+mn-ea"/>
                <a:cs typeface="Arial" charset="0"/>
              </a:endParaRPr>
            </a:p>
          </p:txBody>
        </p:sp>
      </p:grpSp>
      <p:pic>
        <p:nvPicPr>
          <p:cNvPr id="102" name="Picture 25">
            <a:extLst>
              <a:ext uri="{FF2B5EF4-FFF2-40B4-BE49-F238E27FC236}">
                <a16:creationId xmlns:a16="http://schemas.microsoft.com/office/drawing/2014/main" id="{AA0E2BA5-6DDD-4D6E-B3CF-26C8EC9194D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35960" y="3236370"/>
            <a:ext cx="1237872" cy="885314"/>
          </a:xfrm>
          <a:prstGeom prst="rect">
            <a:avLst/>
          </a:prstGeom>
          <a:noFill/>
          <a:ln w="19050">
            <a:solidFill>
              <a:srgbClr val="FFC000"/>
            </a:solidFill>
            <a:miter lim="800000"/>
            <a:headEnd/>
            <a:tailEnd/>
          </a:ln>
          <a:extLst>
            <a:ext uri="{909E8E84-426E-40DD-AFC4-6F175D3DCCD1}">
              <a14:hiddenFill xmlns:a14="http://schemas.microsoft.com/office/drawing/2010/main">
                <a:solidFill>
                  <a:srgbClr val="FFFFFF"/>
                </a:solidFill>
              </a14:hiddenFill>
            </a:ext>
          </a:extLst>
        </p:spPr>
      </p:pic>
      <p:pic>
        <p:nvPicPr>
          <p:cNvPr id="103" name="Picture 25">
            <a:extLst>
              <a:ext uri="{FF2B5EF4-FFF2-40B4-BE49-F238E27FC236}">
                <a16:creationId xmlns:a16="http://schemas.microsoft.com/office/drawing/2014/main" id="{AA0E2BA5-6DDD-4D6E-B3CF-26C8EC9194D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37314" y="3228371"/>
            <a:ext cx="1237872" cy="885314"/>
          </a:xfrm>
          <a:prstGeom prst="rect">
            <a:avLst/>
          </a:prstGeom>
          <a:noFill/>
          <a:ln w="19050">
            <a:solidFill>
              <a:srgbClr val="FFC000"/>
            </a:solidFill>
            <a:miter lim="800000"/>
            <a:headEnd/>
            <a:tailEnd/>
          </a:ln>
          <a:extLst>
            <a:ext uri="{909E8E84-426E-40DD-AFC4-6F175D3DCCD1}">
              <a14:hiddenFill xmlns:a14="http://schemas.microsoft.com/office/drawing/2010/main">
                <a:solidFill>
                  <a:srgbClr val="FFFFFF"/>
                </a:solidFill>
              </a14:hiddenFill>
            </a:ext>
          </a:extLst>
        </p:spPr>
      </p:pic>
      <p:pic>
        <p:nvPicPr>
          <p:cNvPr id="104" name="Picture 25">
            <a:extLst>
              <a:ext uri="{FF2B5EF4-FFF2-40B4-BE49-F238E27FC236}">
                <a16:creationId xmlns:a16="http://schemas.microsoft.com/office/drawing/2014/main" id="{AA0E2BA5-6DDD-4D6E-B3CF-26C8EC9194D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63912" y="3219364"/>
            <a:ext cx="1237872" cy="885314"/>
          </a:xfrm>
          <a:prstGeom prst="rect">
            <a:avLst/>
          </a:prstGeom>
          <a:noFill/>
          <a:ln w="19050">
            <a:solidFill>
              <a:schemeClr val="accent3"/>
            </a:solidFill>
            <a:miter lim="800000"/>
            <a:headEnd/>
            <a:tailEnd/>
          </a:ln>
          <a:extLst>
            <a:ext uri="{909E8E84-426E-40DD-AFC4-6F175D3DCCD1}">
              <a14:hiddenFill xmlns:a14="http://schemas.microsoft.com/office/drawing/2010/main">
                <a:solidFill>
                  <a:srgbClr val="FFFFFF"/>
                </a:solidFill>
              </a14:hiddenFill>
            </a:ext>
          </a:extLst>
        </p:spPr>
      </p:pic>
      <p:sp>
        <p:nvSpPr>
          <p:cNvPr id="105" name="TextBox 459"/>
          <p:cNvSpPr txBox="1"/>
          <p:nvPr/>
        </p:nvSpPr>
        <p:spPr>
          <a:xfrm>
            <a:off x="3616042" y="4205874"/>
            <a:ext cx="357790" cy="246221"/>
          </a:xfrm>
          <a:prstGeom prst="rect">
            <a:avLst/>
          </a:prstGeom>
          <a:solidFill>
            <a:schemeClr val="bg1"/>
          </a:solidFill>
        </p:spPr>
        <p:txBody>
          <a:bodyPr wrap="none" tIns="0" bIns="0"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1" i="0" u="none" strike="noStrike" kern="1200" cap="none" spc="0" normalizeH="0" baseline="0" noProof="0">
                <a:ln>
                  <a:noFill/>
                </a:ln>
                <a:solidFill>
                  <a:srgbClr val="000000"/>
                </a:solidFill>
                <a:effectLst/>
                <a:uLnTx/>
                <a:uFillTx/>
                <a:latin typeface="Arial" charset="0"/>
                <a:ea typeface="+mn-ea"/>
                <a:cs typeface="Arial" charset="0"/>
              </a:rPr>
              <a:t>III</a:t>
            </a:r>
            <a:endParaRPr kumimoji="0" lang="fr-FR" sz="1600" b="1"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06" name="TextBox 459"/>
          <p:cNvSpPr txBox="1"/>
          <p:nvPr/>
        </p:nvSpPr>
        <p:spPr>
          <a:xfrm>
            <a:off x="5411470" y="4192676"/>
            <a:ext cx="378630" cy="246221"/>
          </a:xfrm>
          <a:prstGeom prst="rect">
            <a:avLst/>
          </a:prstGeom>
          <a:solidFill>
            <a:schemeClr val="bg1"/>
          </a:solidFill>
        </p:spPr>
        <p:txBody>
          <a:bodyPr wrap="none" tIns="0" bIns="0"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1" i="0" u="none" strike="noStrike" kern="1200" cap="none" spc="0" normalizeH="0" baseline="0" noProof="0">
                <a:ln>
                  <a:noFill/>
                </a:ln>
                <a:solidFill>
                  <a:srgbClr val="000000"/>
                </a:solidFill>
                <a:effectLst/>
                <a:uLnTx/>
                <a:uFillTx/>
                <a:latin typeface="Arial" charset="0"/>
                <a:ea typeface="+mn-ea"/>
                <a:cs typeface="Arial" charset="0"/>
              </a:rPr>
              <a:t>IV</a:t>
            </a:r>
            <a:endParaRPr kumimoji="0" lang="fr-FR" sz="1600" b="1"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07" name="TextBox 387"/>
          <p:cNvSpPr txBox="1"/>
          <p:nvPr/>
        </p:nvSpPr>
        <p:spPr>
          <a:xfrm>
            <a:off x="10201784" y="4181755"/>
            <a:ext cx="320922" cy="246221"/>
          </a:xfrm>
          <a:prstGeom prst="rect">
            <a:avLst/>
          </a:prstGeom>
          <a:solidFill>
            <a:schemeClr val="bg1"/>
          </a:solidFill>
        </p:spPr>
        <p:txBody>
          <a:bodyPr wrap="none" tIns="0" bIns="0"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1" i="0" u="none" strike="noStrike" kern="1200" cap="none" spc="0" normalizeH="0" baseline="0" noProof="0">
                <a:ln>
                  <a:noFill/>
                </a:ln>
                <a:solidFill>
                  <a:srgbClr val="000000"/>
                </a:solidFill>
                <a:effectLst/>
                <a:uLnTx/>
                <a:uFillTx/>
                <a:latin typeface="Arial" charset="0"/>
                <a:ea typeface="+mn-ea"/>
                <a:cs typeface="Arial" charset="0"/>
              </a:rPr>
              <a:t>V</a:t>
            </a:r>
            <a:endParaRPr kumimoji="0" lang="fr-FR" sz="1600" b="1" i="0" u="none" strike="noStrike" kern="1200" cap="none" spc="0" normalizeH="0" baseline="0" noProof="0">
              <a:ln>
                <a:noFill/>
              </a:ln>
              <a:solidFill>
                <a:srgbClr val="000000"/>
              </a:solidFill>
              <a:effectLst/>
              <a:uLnTx/>
              <a:uFillTx/>
              <a:latin typeface="Arial" charset="0"/>
              <a:ea typeface="+mn-ea"/>
              <a:cs typeface="Arial" charset="0"/>
            </a:endParaRPr>
          </a:p>
        </p:txBody>
      </p:sp>
      <p:pic>
        <p:nvPicPr>
          <p:cNvPr id="112" name="Image 111"/>
          <p:cNvPicPr>
            <a:picLocks noChangeAspect="1"/>
          </p:cNvPicPr>
          <p:nvPr/>
        </p:nvPicPr>
        <p:blipFill>
          <a:blip r:embed="rId4"/>
          <a:stretch>
            <a:fillRect/>
          </a:stretch>
        </p:blipFill>
        <p:spPr>
          <a:xfrm>
            <a:off x="7851801" y="3219038"/>
            <a:ext cx="840640" cy="1214258"/>
          </a:xfrm>
          <a:prstGeom prst="rect">
            <a:avLst/>
          </a:prstGeom>
        </p:spPr>
      </p:pic>
      <p:pic>
        <p:nvPicPr>
          <p:cNvPr id="113" name="Image 112"/>
          <p:cNvPicPr>
            <a:picLocks noChangeAspect="1"/>
          </p:cNvPicPr>
          <p:nvPr/>
        </p:nvPicPr>
        <p:blipFill>
          <a:blip r:embed="rId5"/>
          <a:stretch>
            <a:fillRect/>
          </a:stretch>
        </p:blipFill>
        <p:spPr>
          <a:xfrm>
            <a:off x="1551139" y="3208830"/>
            <a:ext cx="873488" cy="1261705"/>
          </a:xfrm>
          <a:prstGeom prst="rect">
            <a:avLst/>
          </a:prstGeom>
        </p:spPr>
      </p:pic>
      <p:sp>
        <p:nvSpPr>
          <p:cNvPr id="110" name="Espace réservé du texte 2">
            <a:extLst>
              <a:ext uri="{FF2B5EF4-FFF2-40B4-BE49-F238E27FC236}">
                <a16:creationId xmlns:a16="http://schemas.microsoft.com/office/drawing/2014/main" id="{8AFA25A3-D587-4FEA-B9DB-1BE6CEA627C9}"/>
              </a:ext>
            </a:extLst>
          </p:cNvPr>
          <p:cNvSpPr txBox="1">
            <a:spLocks noGrp="1"/>
          </p:cNvSpPr>
          <p:nvPr>
            <p:ph type="body" sz="quarter" idx="18"/>
          </p:nvPr>
        </p:nvSpPr>
        <p:spPr>
          <a:xfrm>
            <a:off x="8581883" y="153988"/>
            <a:ext cx="3329130" cy="360362"/>
          </a:xfrm>
          <a:prstGeom prst="rect">
            <a:avLst/>
          </a:prstGeom>
        </p:spPr>
        <p:txBody>
          <a:bodyPr/>
          <a:lstStyle>
            <a:lvl1pPr marL="0" indent="0" algn="r" defTabSz="685800" rtl="0" eaLnBrk="1" latinLnBrk="0" hangingPunct="1">
              <a:lnSpc>
                <a:spcPct val="90000"/>
              </a:lnSpc>
              <a:spcBef>
                <a:spcPts val="750"/>
              </a:spcBef>
              <a:buFont typeface="Arial" panose="020B0604020202020204" pitchFamily="34" charset="0"/>
              <a:buNone/>
              <a:defRPr sz="1200" kern="1200" baseline="0">
                <a:solidFill>
                  <a:schemeClr val="accent2"/>
                </a:solidFill>
                <a:latin typeface="Calibri" panose="020F0502020204030204" pitchFamily="34" charset="0"/>
                <a:ea typeface="+mn-ea"/>
                <a:cs typeface="Calibri" panose="020F050202020403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fr-FR" dirty="0"/>
              <a:t>2. WIT 1012 – Application procédure</a:t>
            </a:r>
          </a:p>
        </p:txBody>
      </p:sp>
    </p:spTree>
    <p:extLst>
      <p:ext uri="{BB962C8B-B14F-4D97-AF65-F5344CB8AC3E}">
        <p14:creationId xmlns:p14="http://schemas.microsoft.com/office/powerpoint/2010/main" val="21849652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3">
            <a:extLst>
              <a:ext uri="{FF2B5EF4-FFF2-40B4-BE49-F238E27FC236}">
                <a16:creationId xmlns:a16="http://schemas.microsoft.com/office/drawing/2014/main" id="{88FA2439-CF6F-463C-9C79-43DEB7CF09C9}"/>
              </a:ext>
            </a:extLst>
          </p:cNvPr>
          <p:cNvSpPr>
            <a:spLocks noGrp="1"/>
          </p:cNvSpPr>
          <p:nvPr>
            <p:ph type="sldNum"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70B80B4-B953-6547-A044-6E303DFD4AF3}" type="slidenum">
              <a:rPr kumimoji="0" lang="nl-BE" sz="975" b="0" i="0" u="none" strike="noStrike" kern="1200" cap="none" spc="0" normalizeH="0" baseline="0" noProof="0" smtClean="0">
                <a:ln>
                  <a:noFill/>
                </a:ln>
                <a:solidFill>
                  <a:srgbClr val="213A53"/>
                </a:solidFill>
                <a:effectLst/>
                <a:uLnTx/>
                <a:uFillTx/>
                <a:latin typeface="Calibri Light" panose="020F0302020204030204" pitchFamily="34" charset="0"/>
                <a:ea typeface="+mn-ea"/>
                <a:cs typeface="Calibri Light" panose="020F030202020403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16</a:t>
            </a:fld>
            <a:endParaRPr kumimoji="0" lang="nl-BE" sz="975" b="0" i="0" u="none" strike="noStrike" kern="1200" cap="none" spc="0" normalizeH="0" baseline="0" noProof="0">
              <a:ln>
                <a:noFill/>
              </a:ln>
              <a:solidFill>
                <a:srgbClr val="213A53"/>
              </a:solidFill>
              <a:effectLst/>
              <a:uLnTx/>
              <a:uFillTx/>
              <a:latin typeface="Calibri Light" panose="020F0302020204030204" pitchFamily="34" charset="0"/>
              <a:ea typeface="+mn-ea"/>
              <a:cs typeface="Calibri Light" panose="020F0302020204030204" pitchFamily="34" charset="0"/>
            </a:endParaRPr>
          </a:p>
        </p:txBody>
      </p:sp>
      <p:sp>
        <p:nvSpPr>
          <p:cNvPr id="24" name="Espace réservé du texte 3">
            <a:extLst>
              <a:ext uri="{FF2B5EF4-FFF2-40B4-BE49-F238E27FC236}">
                <a16:creationId xmlns:a16="http://schemas.microsoft.com/office/drawing/2014/main" id="{BBE90477-14CF-4132-90EC-705F1F42F051}"/>
              </a:ext>
            </a:extLst>
          </p:cNvPr>
          <p:cNvSpPr>
            <a:spLocks noGrp="1"/>
          </p:cNvSpPr>
          <p:nvPr>
            <p:ph type="body" sz="quarter" idx="17"/>
          </p:nvPr>
        </p:nvSpPr>
        <p:spPr>
          <a:xfrm>
            <a:off x="644999" y="636189"/>
            <a:ext cx="10858859" cy="478554"/>
          </a:xfrm>
        </p:spPr>
        <p:txBody>
          <a:bodyPr/>
          <a:lstStyle/>
          <a:p>
            <a:r>
              <a:rPr lang="nl-BE" dirty="0"/>
              <a:t>2. Application de la procédure</a:t>
            </a:r>
          </a:p>
        </p:txBody>
      </p:sp>
      <p:cxnSp>
        <p:nvCxnSpPr>
          <p:cNvPr id="13" name="Straight Arrow Connector 24">
            <a:extLst>
              <a:ext uri="{FF2B5EF4-FFF2-40B4-BE49-F238E27FC236}">
                <a16:creationId xmlns:a16="http://schemas.microsoft.com/office/drawing/2014/main" id="{ADD01326-FA41-4E95-A87C-7005D8A051A1}"/>
              </a:ext>
            </a:extLst>
          </p:cNvPr>
          <p:cNvCxnSpPr>
            <a:cxnSpLocks noChangeShapeType="1"/>
          </p:cNvCxnSpPr>
          <p:nvPr/>
        </p:nvCxnSpPr>
        <p:spPr bwMode="auto">
          <a:xfrm>
            <a:off x="748981" y="1338632"/>
            <a:ext cx="0" cy="4967287"/>
          </a:xfrm>
          <a:prstGeom prst="straightConnector1">
            <a:avLst/>
          </a:prstGeom>
          <a:noFill/>
          <a:ln w="22225" algn="ctr">
            <a:solidFill>
              <a:srgbClr val="0070C0"/>
            </a:solidFill>
            <a:prstDash val="dash"/>
            <a:round/>
            <a:headEnd/>
            <a:tailEnd type="arrow" w="med" len="med"/>
          </a:ln>
          <a:extLst>
            <a:ext uri="{909E8E84-426E-40DD-AFC4-6F175D3DCCD1}">
              <a14:hiddenFill xmlns:a14="http://schemas.microsoft.com/office/drawing/2010/main">
                <a:noFill/>
              </a14:hiddenFill>
            </a:ext>
          </a:extLst>
        </p:spPr>
      </p:cxnSp>
      <p:sp>
        <p:nvSpPr>
          <p:cNvPr id="14" name="Rectangle 25">
            <a:extLst>
              <a:ext uri="{FF2B5EF4-FFF2-40B4-BE49-F238E27FC236}">
                <a16:creationId xmlns:a16="http://schemas.microsoft.com/office/drawing/2014/main" id="{8CC40DF4-AA98-4729-92AE-6827DE135D28}"/>
              </a:ext>
            </a:extLst>
          </p:cNvPr>
          <p:cNvSpPr>
            <a:spLocks noChangeArrowheads="1"/>
          </p:cNvSpPr>
          <p:nvPr/>
        </p:nvSpPr>
        <p:spPr bwMode="auto">
          <a:xfrm>
            <a:off x="285431" y="1192582"/>
            <a:ext cx="719137"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round/>
                <a:headEnd/>
                <a:tailEnd/>
              </a14:hiddenLine>
            </a:ext>
          </a:extLst>
        </p:spPr>
        <p:txBody>
          <a:bodyPr wrap="none" anchor="ctr"/>
          <a:lstStyle>
            <a:lvl1pPr>
              <a:spcAft>
                <a:spcPts val="600"/>
              </a:spcAft>
              <a:defRPr sz="2000">
                <a:solidFill>
                  <a:schemeClr val="tx1"/>
                </a:solidFill>
                <a:latin typeface="Arial" panose="020B0604020202020204" pitchFamily="34" charset="0"/>
                <a:cs typeface="Arial" panose="020B0604020202020204" pitchFamily="34" charset="0"/>
              </a:defRPr>
            </a:lvl1pPr>
            <a:lvl2pPr marL="177800" indent="-177800">
              <a:spcAft>
                <a:spcPts val="600"/>
              </a:spcAft>
              <a:buSzPct val="100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541338" indent="-363538">
              <a:spcAft>
                <a:spcPts val="600"/>
              </a:spcAft>
              <a:buFont typeface="Wingdings" panose="05000000000000000000" pitchFamily="2" charset="2"/>
              <a:buChar char="à"/>
              <a:defRPr sz="2000">
                <a:solidFill>
                  <a:schemeClr val="tx1"/>
                </a:solidFill>
                <a:latin typeface="Arial" panose="020B0604020202020204" pitchFamily="34" charset="0"/>
                <a:cs typeface="Arial" panose="020B0604020202020204" pitchFamily="34" charset="0"/>
              </a:defRPr>
            </a:lvl3pPr>
            <a:lvl4pPr marL="715963" indent="-177800">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895350" indent="-177800">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1352550" indent="-177800" eaLnBrk="0" fontAlgn="base" hangingPunct="0">
              <a:spcBef>
                <a:spcPct val="0"/>
              </a:spcBef>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1809750" indent="-177800" eaLnBrk="0" fontAlgn="base" hangingPunct="0">
              <a:spcBef>
                <a:spcPct val="0"/>
              </a:spcBef>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2266950" indent="-177800" eaLnBrk="0" fontAlgn="base" hangingPunct="0">
              <a:spcBef>
                <a:spcPct val="0"/>
              </a:spcBef>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2724150" indent="-177800" eaLnBrk="0" fontAlgn="base" hangingPunct="0">
              <a:spcBef>
                <a:spcPct val="0"/>
              </a:spcBef>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600" b="1" i="0" u="none" strike="noStrike" kern="1200" cap="none" spc="0" normalizeH="0" baseline="0" noProof="0">
                <a:ln>
                  <a:noFill/>
                </a:ln>
                <a:solidFill>
                  <a:srgbClr val="0070C0"/>
                </a:solidFill>
                <a:effectLst/>
                <a:uLnTx/>
                <a:uFillTx/>
                <a:latin typeface="Arial" panose="020B0604020202020204" pitchFamily="34" charset="0"/>
                <a:ea typeface="+mn-ea"/>
                <a:cs typeface="Arial" panose="020B0604020202020204" pitchFamily="34" charset="0"/>
              </a:rPr>
              <a:t>t</a:t>
            </a:r>
            <a:endParaRPr kumimoji="0" lang="en-US" altLang="en-US" sz="1100" b="1" i="0" u="none" strike="noStrike" kern="1200" cap="none" spc="0" normalizeH="0" baseline="0" noProof="0">
              <a:ln>
                <a:noFill/>
              </a:ln>
              <a:solidFill>
                <a:srgbClr val="0070C0"/>
              </a:solidFill>
              <a:effectLst/>
              <a:uLnTx/>
              <a:uFillTx/>
              <a:latin typeface="Arial" panose="020B0604020202020204" pitchFamily="34" charset="0"/>
              <a:ea typeface="+mn-ea"/>
              <a:cs typeface="Arial" panose="020B0604020202020204" pitchFamily="34" charset="0"/>
            </a:endParaRPr>
          </a:p>
        </p:txBody>
      </p:sp>
      <p:sp>
        <p:nvSpPr>
          <p:cNvPr id="15" name="Rounded Rectangle 26">
            <a:extLst>
              <a:ext uri="{FF2B5EF4-FFF2-40B4-BE49-F238E27FC236}">
                <a16:creationId xmlns:a16="http://schemas.microsoft.com/office/drawing/2014/main" id="{1083EF4A-5F6B-4CF5-98A9-91CAC43EC2E4}"/>
              </a:ext>
            </a:extLst>
          </p:cNvPr>
          <p:cNvSpPr>
            <a:spLocks noChangeAspect="1"/>
          </p:cNvSpPr>
          <p:nvPr/>
        </p:nvSpPr>
        <p:spPr bwMode="auto">
          <a:xfrm>
            <a:off x="107631" y="1494906"/>
            <a:ext cx="1282700" cy="704850"/>
          </a:xfrm>
          <a:prstGeom prst="roundRect">
            <a:avLst>
              <a:gd name="adj" fmla="val 16667"/>
            </a:avLst>
          </a:prstGeom>
          <a:solidFill>
            <a:schemeClr val="bg1"/>
          </a:solidFill>
          <a:ln w="19050" algn="ctr">
            <a:solidFill>
              <a:srgbClr val="0070C0"/>
            </a:solidFill>
            <a:round/>
            <a:headEnd/>
            <a:tailEnd/>
          </a:ln>
        </p:spPr>
        <p:txBody>
          <a:bodyPr lIns="0" rIns="0" anchor="ctr"/>
          <a:lstStyle>
            <a:lvl1pPr>
              <a:spcAft>
                <a:spcPts val="600"/>
              </a:spcAft>
              <a:defRPr sz="2000">
                <a:solidFill>
                  <a:schemeClr val="tx1"/>
                </a:solidFill>
                <a:latin typeface="Arial" panose="020B0604020202020204" pitchFamily="34" charset="0"/>
                <a:cs typeface="Arial" panose="020B0604020202020204" pitchFamily="34" charset="0"/>
              </a:defRPr>
            </a:lvl1pPr>
            <a:lvl2pPr marL="177800" indent="-177800">
              <a:spcAft>
                <a:spcPts val="600"/>
              </a:spcAft>
              <a:buSzPct val="100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541338" indent="-363538">
              <a:spcAft>
                <a:spcPts val="600"/>
              </a:spcAft>
              <a:buFont typeface="Wingdings" panose="05000000000000000000" pitchFamily="2" charset="2"/>
              <a:buChar char="à"/>
              <a:defRPr sz="2000">
                <a:solidFill>
                  <a:schemeClr val="tx1"/>
                </a:solidFill>
                <a:latin typeface="Arial" panose="020B0604020202020204" pitchFamily="34" charset="0"/>
                <a:cs typeface="Arial" panose="020B0604020202020204" pitchFamily="34" charset="0"/>
              </a:defRPr>
            </a:lvl3pPr>
            <a:lvl4pPr marL="715963" indent="-177800">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895350" indent="-177800">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1352550" indent="-177800" eaLnBrk="0" fontAlgn="base" hangingPunct="0">
              <a:spcBef>
                <a:spcPct val="0"/>
              </a:spcBef>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1809750" indent="-177800" eaLnBrk="0" fontAlgn="base" hangingPunct="0">
              <a:spcBef>
                <a:spcPct val="0"/>
              </a:spcBef>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2266950" indent="-177800" eaLnBrk="0" fontAlgn="base" hangingPunct="0">
              <a:spcBef>
                <a:spcPct val="0"/>
              </a:spcBef>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2724150" indent="-177800" eaLnBrk="0" fontAlgn="base" hangingPunct="0">
              <a:spcBef>
                <a:spcPct val="0"/>
              </a:spcBef>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ts val="300"/>
              </a:spcAft>
              <a:buClrTx/>
              <a:buSzTx/>
              <a:buFontTx/>
              <a:buNone/>
              <a:tabLst/>
              <a:defRPr/>
            </a:pPr>
            <a:r>
              <a:rPr kumimoji="0" lang="fr-BE" altLang="en-US" sz="1200" b="1" i="0" u="none" strike="noStrike" kern="1200" cap="none" spc="0" normalizeH="0" baseline="0" noProof="0">
                <a:ln>
                  <a:noFill/>
                </a:ln>
                <a:solidFill>
                  <a:srgbClr val="0070C0"/>
                </a:solidFill>
                <a:effectLst/>
                <a:uLnTx/>
                <a:uFillTx/>
                <a:latin typeface="Calibri" panose="020F0502020204030204"/>
                <a:ea typeface="+mn-ea"/>
                <a:cs typeface="Arial" panose="020B0604020202020204" pitchFamily="34" charset="0"/>
              </a:rPr>
              <a:t>5. Contrôle de la demande</a:t>
            </a:r>
          </a:p>
        </p:txBody>
      </p:sp>
      <p:sp>
        <p:nvSpPr>
          <p:cNvPr id="17" name="Rounded Rectangle 12">
            <a:extLst>
              <a:ext uri="{FF2B5EF4-FFF2-40B4-BE49-F238E27FC236}">
                <a16:creationId xmlns:a16="http://schemas.microsoft.com/office/drawing/2014/main" id="{947B6ECD-5013-48FE-9562-431757187442}"/>
              </a:ext>
            </a:extLst>
          </p:cNvPr>
          <p:cNvSpPr>
            <a:spLocks noGrp="1"/>
          </p:cNvSpPr>
          <p:nvPr>
            <p:ph type="body" sz="quarter" idx="20"/>
          </p:nvPr>
        </p:nvSpPr>
        <p:spPr bwMode="auto">
          <a:xfrm>
            <a:off x="1645918" y="1481507"/>
            <a:ext cx="8988423" cy="704850"/>
          </a:xfrm>
          <a:prstGeom prst="roundRect">
            <a:avLst/>
          </a:prstGeom>
          <a:no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algn="just"/>
            <a:r>
              <a:rPr lang="fr-FR" sz="1400"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Le chef de travail Infrabel </a:t>
            </a:r>
            <a:r>
              <a:rPr lang="fr-FR" sz="14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vérifie si les informations communiquées dans la demande correspondent à celles reprises aux documents en sa possession </a:t>
            </a:r>
            <a:r>
              <a:rPr lang="fr-FR" sz="1400"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(BNX et documents travaux).</a:t>
            </a:r>
          </a:p>
        </p:txBody>
      </p:sp>
      <p:pic>
        <p:nvPicPr>
          <p:cNvPr id="18" name="Image 17">
            <a:extLst>
              <a:ext uri="{FF2B5EF4-FFF2-40B4-BE49-F238E27FC236}">
                <a16:creationId xmlns:a16="http://schemas.microsoft.com/office/drawing/2014/main" id="{D987DEA8-7907-4428-B854-196496195B2C}"/>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124278" y="2488681"/>
            <a:ext cx="6148070" cy="1562100"/>
          </a:xfrm>
          <a:prstGeom prst="rect">
            <a:avLst/>
          </a:prstGeom>
          <a:noFill/>
        </p:spPr>
      </p:pic>
      <p:sp>
        <p:nvSpPr>
          <p:cNvPr id="22" name="Rectangle 21">
            <a:extLst>
              <a:ext uri="{FF2B5EF4-FFF2-40B4-BE49-F238E27FC236}">
                <a16:creationId xmlns:a16="http://schemas.microsoft.com/office/drawing/2014/main" id="{1FBCD478-4F4B-45C6-9512-075A04DD9D13}"/>
              </a:ext>
            </a:extLst>
          </p:cNvPr>
          <p:cNvSpPr/>
          <p:nvPr/>
        </p:nvSpPr>
        <p:spPr>
          <a:xfrm>
            <a:off x="5419805" y="3113868"/>
            <a:ext cx="1295400" cy="933450"/>
          </a:xfrm>
          <a:prstGeom prst="rect">
            <a:avLst/>
          </a:prstGeom>
          <a:noFill/>
          <a:ln w="38100" cap="flat" cmpd="sng" algn="ctr">
            <a:solidFill>
              <a:srgbClr val="33AFED"/>
            </a:solidFill>
            <a:prstDash val="sysDash"/>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20" name="Rectangle 19"/>
          <p:cNvSpPr/>
          <p:nvPr/>
        </p:nvSpPr>
        <p:spPr>
          <a:xfrm>
            <a:off x="1853435" y="4456591"/>
            <a:ext cx="8899585" cy="738664"/>
          </a:xfrm>
          <a:prstGeom prst="rect">
            <a:avLst/>
          </a:prstGeom>
        </p:spPr>
        <p:txBody>
          <a:bodyPr wrap="square">
            <a:spAutoFit/>
          </a:bodyPr>
          <a:lstStyle/>
          <a:p>
            <a:pPr marL="0" marR="0" lvl="0" indent="0" algn="just" defTabSz="914400" rtl="0" eaLnBrk="1" fontAlgn="base" latinLnBrk="0" hangingPunct="1">
              <a:lnSpc>
                <a:spcPct val="100000"/>
              </a:lnSpc>
              <a:spcBef>
                <a:spcPct val="0"/>
              </a:spcBef>
              <a:spcAft>
                <a:spcPts val="0"/>
              </a:spcAft>
              <a:buClrTx/>
              <a:buSzTx/>
              <a:buFontTx/>
              <a:buNone/>
              <a:tabLst/>
              <a:defRPr/>
            </a:pPr>
            <a:r>
              <a:rPr kumimoji="0" lang="fr-FR" sz="14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Aucune activité et aucun empiètement dans la voie (personnel et/ou matériel) n’est autorisé à ce moment.</a:t>
            </a:r>
            <a:r>
              <a:rPr kumimoji="0" lang="fr-FR" sz="14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p>
          <a:p>
            <a:pPr marL="0" marR="0" lvl="0" indent="0" algn="just" defTabSz="914400" rtl="0" eaLnBrk="1" fontAlgn="base" latinLnBrk="0" hangingPunct="1">
              <a:lnSpc>
                <a:spcPct val="100000"/>
              </a:lnSpc>
              <a:spcBef>
                <a:spcPct val="0"/>
              </a:spcBef>
              <a:spcAft>
                <a:spcPts val="0"/>
              </a:spcAft>
              <a:buClrTx/>
              <a:buSzTx/>
              <a:buFontTx/>
              <a:buNone/>
              <a:tabLst/>
              <a:defRPr/>
            </a:pPr>
            <a:endParaRPr kumimoji="0" lang="fr-BE" sz="1400" b="1" i="0" u="none" strike="noStrike" kern="1200" cap="none" spc="0" normalizeH="0" baseline="0" noProof="0" dirty="0">
              <a:ln>
                <a:noFill/>
              </a:ln>
              <a:solidFill>
                <a:srgbClr val="FF62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base" latinLnBrk="0" hangingPunct="1">
              <a:lnSpc>
                <a:spcPct val="100000"/>
              </a:lnSpc>
              <a:spcBef>
                <a:spcPct val="0"/>
              </a:spcBef>
              <a:spcAft>
                <a:spcPts val="0"/>
              </a:spcAft>
              <a:buClrTx/>
              <a:buSzTx/>
              <a:buFontTx/>
              <a:buNone/>
              <a:tabLst/>
              <a:defRPr/>
            </a:pPr>
            <a:r>
              <a:rPr kumimoji="0" lang="fr-BE" sz="1400" b="1" i="0" u="none" strike="noStrike" kern="1200" cap="none" spc="0" normalizeH="0" baseline="0" noProof="0" dirty="0">
                <a:ln>
                  <a:noFill/>
                </a:ln>
                <a:solidFill>
                  <a:srgbClr val="FF6200"/>
                </a:solidFill>
                <a:effectLst/>
                <a:uLnTx/>
                <a:uFillTx/>
                <a:latin typeface="Calibri" panose="020F0502020204030204" pitchFamily="34" charset="0"/>
                <a:ea typeface="Calibri" panose="020F0502020204030204" pitchFamily="34" charset="0"/>
                <a:cs typeface="Times New Roman" panose="02020603050405020304" pitchFamily="18" charset="0"/>
              </a:rPr>
              <a:t>Si la demande n’est pas conforme, il barre la rubrique A et demande la réintroduction d’une demande conforme.</a:t>
            </a:r>
          </a:p>
        </p:txBody>
      </p:sp>
      <p:pic>
        <p:nvPicPr>
          <p:cNvPr id="2" name="Image 1"/>
          <p:cNvPicPr>
            <a:picLocks noChangeAspect="1"/>
          </p:cNvPicPr>
          <p:nvPr/>
        </p:nvPicPr>
        <p:blipFill>
          <a:blip r:embed="rId4"/>
          <a:stretch>
            <a:fillRect/>
          </a:stretch>
        </p:blipFill>
        <p:spPr>
          <a:xfrm>
            <a:off x="8625315" y="2737052"/>
            <a:ext cx="851209" cy="1271286"/>
          </a:xfrm>
          <a:prstGeom prst="rect">
            <a:avLst/>
          </a:prstGeom>
        </p:spPr>
      </p:pic>
      <p:sp>
        <p:nvSpPr>
          <p:cNvPr id="30" name="Espace réservé du texte 2">
            <a:extLst>
              <a:ext uri="{FF2B5EF4-FFF2-40B4-BE49-F238E27FC236}">
                <a16:creationId xmlns:a16="http://schemas.microsoft.com/office/drawing/2014/main" id="{D69FD0F0-3A53-4F35-9E28-265882F69497}"/>
              </a:ext>
            </a:extLst>
          </p:cNvPr>
          <p:cNvSpPr txBox="1">
            <a:spLocks noGrp="1"/>
          </p:cNvSpPr>
          <p:nvPr>
            <p:ph type="body" sz="quarter" idx="18"/>
          </p:nvPr>
        </p:nvSpPr>
        <p:spPr>
          <a:xfrm>
            <a:off x="8558463" y="153988"/>
            <a:ext cx="3352550" cy="360362"/>
          </a:xfrm>
          <a:prstGeom prst="rect">
            <a:avLst/>
          </a:prstGeom>
        </p:spPr>
        <p:txBody>
          <a:bodyPr/>
          <a:lstStyle>
            <a:lvl1pPr marL="0" indent="0" algn="r" defTabSz="685800" rtl="0" eaLnBrk="1" latinLnBrk="0" hangingPunct="1">
              <a:lnSpc>
                <a:spcPct val="90000"/>
              </a:lnSpc>
              <a:spcBef>
                <a:spcPts val="750"/>
              </a:spcBef>
              <a:buFont typeface="Arial" panose="020B0604020202020204" pitchFamily="34" charset="0"/>
              <a:buNone/>
              <a:defRPr sz="1200" kern="1200" baseline="0">
                <a:solidFill>
                  <a:schemeClr val="accent2"/>
                </a:solidFill>
                <a:latin typeface="Calibri" panose="020F0502020204030204" pitchFamily="34" charset="0"/>
                <a:ea typeface="+mn-ea"/>
                <a:cs typeface="Calibri" panose="020F050202020403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fr-FR" dirty="0"/>
              <a:t>2. WIT 1012 – Application procédure</a:t>
            </a:r>
          </a:p>
        </p:txBody>
      </p:sp>
    </p:spTree>
    <p:extLst>
      <p:ext uri="{BB962C8B-B14F-4D97-AF65-F5344CB8AC3E}">
        <p14:creationId xmlns:p14="http://schemas.microsoft.com/office/powerpoint/2010/main" val="532170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dissolve">
                                      <p:cBhvr>
                                        <p:cTn id="11" dur="500"/>
                                        <p:tgtEl>
                                          <p:spTgt spid="22"/>
                                        </p:tgtEl>
                                      </p:cBhvr>
                                    </p:animEffect>
                                  </p:childTnLst>
                                </p:cTn>
                              </p:par>
                              <p:par>
                                <p:cTn id="12" presetID="1" presetClass="entr" presetSubtype="0" fill="hold" nodeType="withEffect">
                                  <p:stCondLst>
                                    <p:cond delay="0"/>
                                  </p:stCondLst>
                                  <p:childTnLst>
                                    <p:set>
                                      <p:cBhvr>
                                        <p:cTn id="13"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3">
            <a:extLst>
              <a:ext uri="{FF2B5EF4-FFF2-40B4-BE49-F238E27FC236}">
                <a16:creationId xmlns:a16="http://schemas.microsoft.com/office/drawing/2014/main" id="{88FA2439-CF6F-463C-9C79-43DEB7CF09C9}"/>
              </a:ext>
            </a:extLst>
          </p:cNvPr>
          <p:cNvSpPr>
            <a:spLocks noGrp="1"/>
          </p:cNvSpPr>
          <p:nvPr>
            <p:ph type="sldNum"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70B80B4-B953-6547-A044-6E303DFD4AF3}" type="slidenum">
              <a:rPr kumimoji="0" lang="nl-BE" sz="975" b="0" i="0" u="none" strike="noStrike" kern="1200" cap="none" spc="0" normalizeH="0" baseline="0" noProof="0" smtClean="0">
                <a:ln>
                  <a:noFill/>
                </a:ln>
                <a:solidFill>
                  <a:srgbClr val="213A53"/>
                </a:solidFill>
                <a:effectLst/>
                <a:uLnTx/>
                <a:uFillTx/>
                <a:latin typeface="Calibri Light" panose="020F0302020204030204" pitchFamily="34" charset="0"/>
                <a:ea typeface="+mn-ea"/>
                <a:cs typeface="Calibri Light" panose="020F030202020403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17</a:t>
            </a:fld>
            <a:endParaRPr kumimoji="0" lang="nl-BE" sz="975" b="0" i="0" u="none" strike="noStrike" kern="1200" cap="none" spc="0" normalizeH="0" baseline="0" noProof="0">
              <a:ln>
                <a:noFill/>
              </a:ln>
              <a:solidFill>
                <a:srgbClr val="213A53"/>
              </a:solidFill>
              <a:effectLst/>
              <a:uLnTx/>
              <a:uFillTx/>
              <a:latin typeface="Calibri Light" panose="020F0302020204030204" pitchFamily="34" charset="0"/>
              <a:ea typeface="+mn-ea"/>
              <a:cs typeface="Calibri Light" panose="020F0302020204030204" pitchFamily="34" charset="0"/>
            </a:endParaRPr>
          </a:p>
        </p:txBody>
      </p:sp>
      <p:sp>
        <p:nvSpPr>
          <p:cNvPr id="24" name="Espace réservé du texte 3">
            <a:extLst>
              <a:ext uri="{FF2B5EF4-FFF2-40B4-BE49-F238E27FC236}">
                <a16:creationId xmlns:a16="http://schemas.microsoft.com/office/drawing/2014/main" id="{BBE90477-14CF-4132-90EC-705F1F42F051}"/>
              </a:ext>
            </a:extLst>
          </p:cNvPr>
          <p:cNvSpPr>
            <a:spLocks noGrp="1"/>
          </p:cNvSpPr>
          <p:nvPr>
            <p:ph type="body" sz="quarter" idx="17"/>
          </p:nvPr>
        </p:nvSpPr>
        <p:spPr>
          <a:xfrm>
            <a:off x="644999" y="636189"/>
            <a:ext cx="10858859" cy="478554"/>
          </a:xfrm>
        </p:spPr>
        <p:txBody>
          <a:bodyPr/>
          <a:lstStyle/>
          <a:p>
            <a:r>
              <a:rPr lang="nl-BE" dirty="0"/>
              <a:t>2. Application de la procédure</a:t>
            </a:r>
          </a:p>
        </p:txBody>
      </p:sp>
      <p:cxnSp>
        <p:nvCxnSpPr>
          <p:cNvPr id="13" name="Straight Arrow Connector 24">
            <a:extLst>
              <a:ext uri="{FF2B5EF4-FFF2-40B4-BE49-F238E27FC236}">
                <a16:creationId xmlns:a16="http://schemas.microsoft.com/office/drawing/2014/main" id="{ADD01326-FA41-4E95-A87C-7005D8A051A1}"/>
              </a:ext>
            </a:extLst>
          </p:cNvPr>
          <p:cNvCxnSpPr>
            <a:cxnSpLocks noChangeShapeType="1"/>
          </p:cNvCxnSpPr>
          <p:nvPr/>
        </p:nvCxnSpPr>
        <p:spPr bwMode="auto">
          <a:xfrm>
            <a:off x="748981" y="1338632"/>
            <a:ext cx="0" cy="4967287"/>
          </a:xfrm>
          <a:prstGeom prst="straightConnector1">
            <a:avLst/>
          </a:prstGeom>
          <a:noFill/>
          <a:ln w="22225" algn="ctr">
            <a:solidFill>
              <a:srgbClr val="0070C0"/>
            </a:solidFill>
            <a:prstDash val="dash"/>
            <a:round/>
            <a:headEnd/>
            <a:tailEnd type="arrow" w="med" len="med"/>
          </a:ln>
          <a:extLst>
            <a:ext uri="{909E8E84-426E-40DD-AFC4-6F175D3DCCD1}">
              <a14:hiddenFill xmlns:a14="http://schemas.microsoft.com/office/drawing/2010/main">
                <a:noFill/>
              </a14:hiddenFill>
            </a:ext>
          </a:extLst>
        </p:spPr>
      </p:cxnSp>
      <p:sp>
        <p:nvSpPr>
          <p:cNvPr id="14" name="Rectangle 25">
            <a:extLst>
              <a:ext uri="{FF2B5EF4-FFF2-40B4-BE49-F238E27FC236}">
                <a16:creationId xmlns:a16="http://schemas.microsoft.com/office/drawing/2014/main" id="{8CC40DF4-AA98-4729-92AE-6827DE135D28}"/>
              </a:ext>
            </a:extLst>
          </p:cNvPr>
          <p:cNvSpPr>
            <a:spLocks noChangeArrowheads="1"/>
          </p:cNvSpPr>
          <p:nvPr/>
        </p:nvSpPr>
        <p:spPr bwMode="auto">
          <a:xfrm>
            <a:off x="285431" y="1192582"/>
            <a:ext cx="719137"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round/>
                <a:headEnd/>
                <a:tailEnd/>
              </a14:hiddenLine>
            </a:ext>
          </a:extLst>
        </p:spPr>
        <p:txBody>
          <a:bodyPr wrap="none" anchor="ctr"/>
          <a:lstStyle>
            <a:lvl1pPr>
              <a:spcAft>
                <a:spcPts val="600"/>
              </a:spcAft>
              <a:defRPr sz="2000">
                <a:solidFill>
                  <a:schemeClr val="tx1"/>
                </a:solidFill>
                <a:latin typeface="Arial" panose="020B0604020202020204" pitchFamily="34" charset="0"/>
                <a:cs typeface="Arial" panose="020B0604020202020204" pitchFamily="34" charset="0"/>
              </a:defRPr>
            </a:lvl1pPr>
            <a:lvl2pPr marL="177800" indent="-177800">
              <a:spcAft>
                <a:spcPts val="600"/>
              </a:spcAft>
              <a:buSzPct val="100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541338" indent="-363538">
              <a:spcAft>
                <a:spcPts val="600"/>
              </a:spcAft>
              <a:buFont typeface="Wingdings" panose="05000000000000000000" pitchFamily="2" charset="2"/>
              <a:buChar char="à"/>
              <a:defRPr sz="2000">
                <a:solidFill>
                  <a:schemeClr val="tx1"/>
                </a:solidFill>
                <a:latin typeface="Arial" panose="020B0604020202020204" pitchFamily="34" charset="0"/>
                <a:cs typeface="Arial" panose="020B0604020202020204" pitchFamily="34" charset="0"/>
              </a:defRPr>
            </a:lvl3pPr>
            <a:lvl4pPr marL="715963" indent="-177800">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895350" indent="-177800">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1352550" indent="-177800" eaLnBrk="0" fontAlgn="base" hangingPunct="0">
              <a:spcBef>
                <a:spcPct val="0"/>
              </a:spcBef>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1809750" indent="-177800" eaLnBrk="0" fontAlgn="base" hangingPunct="0">
              <a:spcBef>
                <a:spcPct val="0"/>
              </a:spcBef>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2266950" indent="-177800" eaLnBrk="0" fontAlgn="base" hangingPunct="0">
              <a:spcBef>
                <a:spcPct val="0"/>
              </a:spcBef>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2724150" indent="-177800" eaLnBrk="0" fontAlgn="base" hangingPunct="0">
              <a:spcBef>
                <a:spcPct val="0"/>
              </a:spcBef>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600" b="1" i="0" u="none" strike="noStrike" kern="1200" cap="none" spc="0" normalizeH="0" baseline="0" noProof="0">
                <a:ln>
                  <a:noFill/>
                </a:ln>
                <a:solidFill>
                  <a:srgbClr val="0070C0"/>
                </a:solidFill>
                <a:effectLst/>
                <a:uLnTx/>
                <a:uFillTx/>
                <a:latin typeface="Arial" panose="020B0604020202020204" pitchFamily="34" charset="0"/>
                <a:ea typeface="+mn-ea"/>
                <a:cs typeface="Arial" panose="020B0604020202020204" pitchFamily="34" charset="0"/>
              </a:rPr>
              <a:t>t</a:t>
            </a:r>
            <a:endParaRPr kumimoji="0" lang="en-US" altLang="en-US" sz="1100" b="1" i="0" u="none" strike="noStrike" kern="1200" cap="none" spc="0" normalizeH="0" baseline="0" noProof="0">
              <a:ln>
                <a:noFill/>
              </a:ln>
              <a:solidFill>
                <a:srgbClr val="0070C0"/>
              </a:solidFill>
              <a:effectLst/>
              <a:uLnTx/>
              <a:uFillTx/>
              <a:latin typeface="Arial" panose="020B0604020202020204" pitchFamily="34" charset="0"/>
              <a:ea typeface="+mn-ea"/>
              <a:cs typeface="Arial" panose="020B0604020202020204" pitchFamily="34" charset="0"/>
            </a:endParaRPr>
          </a:p>
        </p:txBody>
      </p:sp>
      <p:sp>
        <p:nvSpPr>
          <p:cNvPr id="16" name="Rounded Rectangle 26">
            <a:extLst>
              <a:ext uri="{FF2B5EF4-FFF2-40B4-BE49-F238E27FC236}">
                <a16:creationId xmlns:a16="http://schemas.microsoft.com/office/drawing/2014/main" id="{4A169512-C62A-4CB9-B689-8BD3D8949005}"/>
              </a:ext>
            </a:extLst>
          </p:cNvPr>
          <p:cNvSpPr>
            <a:spLocks noChangeAspect="1"/>
          </p:cNvSpPr>
          <p:nvPr/>
        </p:nvSpPr>
        <p:spPr bwMode="auto">
          <a:xfrm>
            <a:off x="123631" y="1785895"/>
            <a:ext cx="1298396" cy="704850"/>
          </a:xfrm>
          <a:prstGeom prst="roundRect">
            <a:avLst>
              <a:gd name="adj" fmla="val 16667"/>
            </a:avLst>
          </a:prstGeom>
          <a:solidFill>
            <a:schemeClr val="bg1"/>
          </a:solidFill>
          <a:ln w="19050" algn="ctr">
            <a:solidFill>
              <a:srgbClr val="0070C0"/>
            </a:solidFill>
            <a:round/>
            <a:headEnd/>
            <a:tailEnd/>
          </a:ln>
        </p:spPr>
        <p:txBody>
          <a:bodyPr lIns="0" rIns="0" anchor="ctr"/>
          <a:lstStyle>
            <a:lvl1pPr>
              <a:spcAft>
                <a:spcPts val="600"/>
              </a:spcAft>
              <a:defRPr sz="2000">
                <a:solidFill>
                  <a:schemeClr val="tx1"/>
                </a:solidFill>
                <a:latin typeface="Arial" panose="020B0604020202020204" pitchFamily="34" charset="0"/>
                <a:cs typeface="Arial" panose="020B0604020202020204" pitchFamily="34" charset="0"/>
              </a:defRPr>
            </a:lvl1pPr>
            <a:lvl2pPr marL="177800" indent="-177800">
              <a:spcAft>
                <a:spcPts val="600"/>
              </a:spcAft>
              <a:buSzPct val="100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541338" indent="-363538">
              <a:spcAft>
                <a:spcPts val="600"/>
              </a:spcAft>
              <a:buFont typeface="Wingdings" panose="05000000000000000000" pitchFamily="2" charset="2"/>
              <a:buChar char="à"/>
              <a:defRPr sz="2000">
                <a:solidFill>
                  <a:schemeClr val="tx1"/>
                </a:solidFill>
                <a:latin typeface="Arial" panose="020B0604020202020204" pitchFamily="34" charset="0"/>
                <a:cs typeface="Arial" panose="020B0604020202020204" pitchFamily="34" charset="0"/>
              </a:defRPr>
            </a:lvl3pPr>
            <a:lvl4pPr marL="715963" indent="-177800">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895350" indent="-177800">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1352550" indent="-177800" eaLnBrk="0" fontAlgn="base" hangingPunct="0">
              <a:spcBef>
                <a:spcPct val="0"/>
              </a:spcBef>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1809750" indent="-177800" eaLnBrk="0" fontAlgn="base" hangingPunct="0">
              <a:spcBef>
                <a:spcPct val="0"/>
              </a:spcBef>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2266950" indent="-177800" eaLnBrk="0" fontAlgn="base" hangingPunct="0">
              <a:spcBef>
                <a:spcPct val="0"/>
              </a:spcBef>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2724150" indent="-177800" eaLnBrk="0" fontAlgn="base" hangingPunct="0">
              <a:spcBef>
                <a:spcPct val="0"/>
              </a:spcBef>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ts val="300"/>
              </a:spcAft>
              <a:buClrTx/>
              <a:buSzTx/>
              <a:buFontTx/>
              <a:buNone/>
              <a:tabLst/>
              <a:defRPr/>
            </a:pPr>
            <a:r>
              <a:rPr kumimoji="0" lang="fr-BE" altLang="en-US" sz="1200" b="1" i="0" u="none" strike="noStrike" kern="1200" cap="none" spc="0" normalizeH="0" baseline="0" noProof="0">
                <a:ln>
                  <a:noFill/>
                </a:ln>
                <a:solidFill>
                  <a:srgbClr val="0070C0"/>
                </a:solidFill>
                <a:effectLst/>
                <a:uLnTx/>
                <a:uFillTx/>
                <a:latin typeface="Calibri" panose="020F0502020204030204"/>
                <a:ea typeface="+mn-ea"/>
                <a:cs typeface="Arial" panose="020B0604020202020204" pitchFamily="34" charset="0"/>
              </a:rPr>
              <a:t>6. Introduction de la demande de travail</a:t>
            </a:r>
          </a:p>
        </p:txBody>
      </p:sp>
      <p:sp>
        <p:nvSpPr>
          <p:cNvPr id="19" name="Rounded Rectangle 12">
            <a:extLst>
              <a:ext uri="{FF2B5EF4-FFF2-40B4-BE49-F238E27FC236}">
                <a16:creationId xmlns:a16="http://schemas.microsoft.com/office/drawing/2014/main" id="{D3265153-9347-469E-862D-E511C2EDFF73}"/>
              </a:ext>
            </a:extLst>
          </p:cNvPr>
          <p:cNvSpPr txBox="1">
            <a:spLocks/>
          </p:cNvSpPr>
          <p:nvPr/>
        </p:nvSpPr>
        <p:spPr bwMode="auto">
          <a:xfrm>
            <a:off x="1798208" y="1785895"/>
            <a:ext cx="8988423" cy="704850"/>
          </a:xfrm>
          <a:prstGeom prst="roundRect">
            <a:avLst/>
          </a:prstGeom>
          <a:no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lvl1pPr marL="0" indent="0" algn="l" defTabSz="685800" rtl="0" eaLnBrk="1" latinLnBrk="0" hangingPunct="1">
              <a:lnSpc>
                <a:spcPct val="100000"/>
              </a:lnSpc>
              <a:spcBef>
                <a:spcPts val="75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1pPr>
            <a:lvl2pPr marL="198835" indent="-171450" algn="l" defTabSz="685800" rtl="0" eaLnBrk="1" latinLnBrk="0" hangingPunct="1">
              <a:lnSpc>
                <a:spcPct val="100000"/>
              </a:lnSpc>
              <a:spcBef>
                <a:spcPts val="375"/>
              </a:spcBef>
              <a:buClr>
                <a:srgbClr val="00B0F0"/>
              </a:buClr>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2pPr>
            <a:lvl3pPr marL="467916" indent="-171450" algn="l" defTabSz="685800" rtl="0" eaLnBrk="1" latinLnBrk="0" hangingPunct="1">
              <a:lnSpc>
                <a:spcPct val="100000"/>
              </a:lnSpc>
              <a:spcBef>
                <a:spcPts val="375"/>
              </a:spcBef>
              <a:buClr>
                <a:srgbClr val="00B0F0"/>
              </a:buClr>
              <a:buFont typeface="Calibri Light" panose="020F0302020204030204" pitchFamily="34" charset="0"/>
              <a:buChar char="̶"/>
              <a:defRPr sz="1800" kern="1200">
                <a:solidFill>
                  <a:schemeClr val="tx1"/>
                </a:solidFill>
                <a:latin typeface="Calibri" panose="020F0502020204030204" pitchFamily="34" charset="0"/>
                <a:ea typeface="+mn-ea"/>
                <a:cs typeface="Calibri" panose="020F0502020204030204" pitchFamily="34" charset="0"/>
              </a:defRPr>
            </a:lvl3pPr>
            <a:lvl4pPr marL="672704" indent="-171450" algn="l" defTabSz="685800" rtl="0" eaLnBrk="1" latinLnBrk="0" hangingPunct="1">
              <a:lnSpc>
                <a:spcPct val="100000"/>
              </a:lnSpc>
              <a:spcBef>
                <a:spcPts val="375"/>
              </a:spcBef>
              <a:buClr>
                <a:srgbClr val="00B0F0"/>
              </a:buClr>
              <a:buFont typeface="Courier New" panose="02070309020205020404" pitchFamily="49" charset="0"/>
              <a:buChar char="o"/>
              <a:defRPr sz="1800" kern="1200">
                <a:solidFill>
                  <a:schemeClr val="tx1"/>
                </a:solidFill>
                <a:latin typeface="Calibri" panose="020F0502020204030204" pitchFamily="34" charset="0"/>
                <a:ea typeface="+mn-ea"/>
                <a:cs typeface="Calibri" panose="020F050202020403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Calibri Light" panose="020F0302020204030204" pitchFamily="34" charset="0"/>
                <a:ea typeface="+mn-ea"/>
                <a:cs typeface="Calibri Light" panose="020F030202020403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just" defTabSz="685800" rtl="0" eaLnBrk="1" fontAlgn="base" latinLnBrk="0" hangingPunct="1">
              <a:lnSpc>
                <a:spcPct val="100000"/>
              </a:lnSpc>
              <a:spcBef>
                <a:spcPts val="750"/>
              </a:spcBef>
              <a:spcAft>
                <a:spcPct val="0"/>
              </a:spcAft>
              <a:buClrTx/>
              <a:buSzTx/>
              <a:buFont typeface="Arial" panose="020B0604020202020204" pitchFamily="34" charset="0"/>
              <a:buNone/>
              <a:tabLst/>
              <a:defRPr/>
            </a:pPr>
            <a:r>
              <a:rPr kumimoji="0" lang="fr-FR" sz="1400" b="0" i="0" u="none" strike="noStrike" kern="1200" cap="none" spc="0" normalizeH="0" baseline="0" noProof="0">
                <a:ln>
                  <a:noFill/>
                </a:ln>
                <a:solidFill>
                  <a:srgbClr val="213A53"/>
                </a:solidFill>
                <a:effectLst/>
                <a:uLnTx/>
                <a:uFillTx/>
                <a:latin typeface="Calibri" panose="020F0502020204030204" pitchFamily="34" charset="0"/>
                <a:ea typeface="Calibri" panose="020F0502020204030204" pitchFamily="34" charset="0"/>
                <a:cs typeface="Times New Roman" panose="02020603050405020304" pitchFamily="18" charset="0"/>
              </a:rPr>
              <a:t>Le chef de travail d’Infrabel (ARET) : </a:t>
            </a:r>
          </a:p>
          <a:p>
            <a:pPr marL="285750" marR="0" lvl="0" indent="-285750" algn="just" defTabSz="685800" rtl="0" eaLnBrk="1" fontAlgn="base" latinLnBrk="0" hangingPunct="1">
              <a:lnSpc>
                <a:spcPct val="100000"/>
              </a:lnSpc>
              <a:spcBef>
                <a:spcPts val="750"/>
              </a:spcBef>
              <a:spcAft>
                <a:spcPct val="0"/>
              </a:spcAft>
              <a:buClr>
                <a:srgbClr val="02BCF0"/>
              </a:buClr>
              <a:buSzTx/>
              <a:buFont typeface="Arial" panose="020B0604020202020204" pitchFamily="34" charset="0"/>
              <a:buChar char="•"/>
              <a:tabLst/>
              <a:defRPr/>
            </a:pPr>
            <a:r>
              <a:rPr kumimoji="0" lang="fr-FR" sz="1400" b="0" i="0" u="none" strike="noStrike" kern="1200" cap="none" spc="0" normalizeH="0" baseline="0" noProof="0">
                <a:ln>
                  <a:noFill/>
                </a:ln>
                <a:solidFill>
                  <a:srgbClr val="213A53"/>
                </a:solidFill>
                <a:effectLst/>
                <a:uLnTx/>
                <a:uFillTx/>
                <a:latin typeface="Calibri" panose="020F0502020204030204" pitchFamily="34" charset="0"/>
                <a:ea typeface="Calibri" panose="020F0502020204030204" pitchFamily="34" charset="0"/>
                <a:cs typeface="Times New Roman" panose="02020603050405020304" pitchFamily="18" charset="0"/>
              </a:rPr>
              <a:t>procède à l’instauration des mesures de sécurité (mise hors service de(s) voie(s) / mise hors tension de la caténaire) ;</a:t>
            </a:r>
          </a:p>
          <a:p>
            <a:pPr marL="285750" marR="0" lvl="0" indent="-285750" algn="just" defTabSz="685800" rtl="0" eaLnBrk="1" fontAlgn="base" latinLnBrk="0" hangingPunct="1">
              <a:lnSpc>
                <a:spcPct val="100000"/>
              </a:lnSpc>
              <a:spcBef>
                <a:spcPts val="750"/>
              </a:spcBef>
              <a:spcAft>
                <a:spcPct val="0"/>
              </a:spcAft>
              <a:buClr>
                <a:srgbClr val="02BCF0"/>
              </a:buClr>
              <a:buSzTx/>
              <a:buFont typeface="Arial" panose="020B0604020202020204" pitchFamily="34" charset="0"/>
              <a:buChar char="•"/>
              <a:tabLst/>
              <a:defRPr/>
            </a:pPr>
            <a:r>
              <a:rPr kumimoji="0" lang="fr-FR" sz="1400" b="0" i="0" u="none" strike="noStrike" kern="1200" cap="none" spc="0" normalizeH="0" baseline="0" noProof="0">
                <a:ln>
                  <a:noFill/>
                </a:ln>
                <a:solidFill>
                  <a:srgbClr val="213A53"/>
                </a:solidFill>
                <a:effectLst/>
                <a:uLnTx/>
                <a:uFillTx/>
                <a:latin typeface="Calibri" panose="020F0502020204030204" pitchFamily="34" charset="0"/>
                <a:ea typeface="Calibri" panose="020F0502020204030204" pitchFamily="34" charset="0"/>
                <a:cs typeface="Times New Roman" panose="02020603050405020304" pitchFamily="18" charset="0"/>
              </a:rPr>
              <a:t>lorsque les mesures de sécurité sont appliquées, complète ensuite la(es) rubriques B (et C) du formulaire I427.</a:t>
            </a:r>
          </a:p>
        </p:txBody>
      </p:sp>
      <p:pic>
        <p:nvPicPr>
          <p:cNvPr id="23" name="Image 22">
            <a:extLst>
              <a:ext uri="{FF2B5EF4-FFF2-40B4-BE49-F238E27FC236}">
                <a16:creationId xmlns:a16="http://schemas.microsoft.com/office/drawing/2014/main" id="{1FF5A707-36E2-4D56-864D-09EE7CC3FB2F}"/>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149962" y="2901015"/>
            <a:ext cx="6148070" cy="1024890"/>
          </a:xfrm>
          <a:prstGeom prst="rect">
            <a:avLst/>
          </a:prstGeom>
          <a:noFill/>
        </p:spPr>
      </p:pic>
      <p:sp>
        <p:nvSpPr>
          <p:cNvPr id="26" name="Rectangle 25">
            <a:extLst>
              <a:ext uri="{FF2B5EF4-FFF2-40B4-BE49-F238E27FC236}">
                <a16:creationId xmlns:a16="http://schemas.microsoft.com/office/drawing/2014/main" id="{BA609A0A-5E07-4796-B711-B65FDAA2F02D}"/>
              </a:ext>
            </a:extLst>
          </p:cNvPr>
          <p:cNvSpPr/>
          <p:nvPr/>
        </p:nvSpPr>
        <p:spPr>
          <a:xfrm>
            <a:off x="1225517" y="3156263"/>
            <a:ext cx="3276600" cy="777240"/>
          </a:xfrm>
          <a:prstGeom prst="rect">
            <a:avLst/>
          </a:prstGeom>
          <a:noFill/>
          <a:ln w="38100">
            <a:solidFill>
              <a:srgbClr val="33AFED"/>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D375DCDC-C63F-48F0-AEA7-BAB3DED1198D}"/>
              </a:ext>
            </a:extLst>
          </p:cNvPr>
          <p:cNvSpPr/>
          <p:nvPr/>
        </p:nvSpPr>
        <p:spPr>
          <a:xfrm>
            <a:off x="4502117" y="3167061"/>
            <a:ext cx="1295400" cy="777240"/>
          </a:xfrm>
          <a:prstGeom prst="rect">
            <a:avLst/>
          </a:prstGeom>
          <a:noFill/>
          <a:ln w="38100" cap="flat" cmpd="sng" algn="ctr">
            <a:solidFill>
              <a:srgbClr val="33AFED"/>
            </a:solidFill>
            <a:prstDash val="sysDash"/>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srgbClr val="000000"/>
              </a:solidFill>
              <a:effectLst/>
              <a:uLnTx/>
              <a:uFillTx/>
              <a:latin typeface="Arial" charset="0"/>
              <a:ea typeface="+mn-ea"/>
              <a:cs typeface="Arial" charset="0"/>
            </a:endParaRPr>
          </a:p>
        </p:txBody>
      </p:sp>
      <p:pic>
        <p:nvPicPr>
          <p:cNvPr id="25" name="Image 24">
            <a:extLst>
              <a:ext uri="{FF2B5EF4-FFF2-40B4-BE49-F238E27FC236}">
                <a16:creationId xmlns:a16="http://schemas.microsoft.com/office/drawing/2014/main" id="{ED7DD227-A4C0-4162-8ABE-CBA987B4A6FB}"/>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5354277" y="3373455"/>
            <a:ext cx="6219825" cy="1104900"/>
          </a:xfrm>
          <a:prstGeom prst="rect">
            <a:avLst/>
          </a:prstGeom>
          <a:noFill/>
        </p:spPr>
      </p:pic>
      <p:sp>
        <p:nvSpPr>
          <p:cNvPr id="28" name="Rectangle 27">
            <a:extLst>
              <a:ext uri="{FF2B5EF4-FFF2-40B4-BE49-F238E27FC236}">
                <a16:creationId xmlns:a16="http://schemas.microsoft.com/office/drawing/2014/main" id="{4B9AF192-55F8-4FE6-822D-5F354C7BFB89}"/>
              </a:ext>
            </a:extLst>
          </p:cNvPr>
          <p:cNvSpPr/>
          <p:nvPr/>
        </p:nvSpPr>
        <p:spPr>
          <a:xfrm>
            <a:off x="5379178" y="3642701"/>
            <a:ext cx="3276600" cy="857250"/>
          </a:xfrm>
          <a:prstGeom prst="rect">
            <a:avLst/>
          </a:prstGeom>
          <a:noFill/>
          <a:ln w="38100" cap="flat" cmpd="sng" algn="ctr">
            <a:solidFill>
              <a:srgbClr val="33AFED"/>
            </a:solidFill>
            <a:prstDash val="sysDash"/>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29" name="Rectangle 28">
            <a:extLst>
              <a:ext uri="{FF2B5EF4-FFF2-40B4-BE49-F238E27FC236}">
                <a16:creationId xmlns:a16="http://schemas.microsoft.com/office/drawing/2014/main" id="{C1F2368D-BAAC-42C9-A211-E2F26FCB1161}"/>
              </a:ext>
            </a:extLst>
          </p:cNvPr>
          <p:cNvSpPr/>
          <p:nvPr/>
        </p:nvSpPr>
        <p:spPr>
          <a:xfrm>
            <a:off x="8655778" y="3631903"/>
            <a:ext cx="1352550" cy="857250"/>
          </a:xfrm>
          <a:prstGeom prst="rect">
            <a:avLst/>
          </a:prstGeom>
          <a:noFill/>
          <a:ln w="38100" cap="flat" cmpd="sng" algn="ctr">
            <a:solidFill>
              <a:srgbClr val="33AFED"/>
            </a:solidFill>
            <a:prstDash val="sysDash"/>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srgbClr val="000000"/>
              </a:solidFill>
              <a:effectLst/>
              <a:uLnTx/>
              <a:uFillTx/>
              <a:latin typeface="Arial" charset="0"/>
              <a:ea typeface="+mn-ea"/>
              <a:cs typeface="Arial" charset="0"/>
            </a:endParaRPr>
          </a:p>
        </p:txBody>
      </p:sp>
      <p:pic>
        <p:nvPicPr>
          <p:cNvPr id="21" name="Image 20"/>
          <p:cNvPicPr>
            <a:picLocks noChangeAspect="1"/>
          </p:cNvPicPr>
          <p:nvPr/>
        </p:nvPicPr>
        <p:blipFill>
          <a:blip r:embed="rId5"/>
          <a:stretch>
            <a:fillRect/>
          </a:stretch>
        </p:blipFill>
        <p:spPr>
          <a:xfrm>
            <a:off x="11055360" y="1660810"/>
            <a:ext cx="851209" cy="1271286"/>
          </a:xfrm>
          <a:prstGeom prst="rect">
            <a:avLst/>
          </a:prstGeom>
        </p:spPr>
      </p:pic>
      <p:sp>
        <p:nvSpPr>
          <p:cNvPr id="30" name="Rounded Rectangle 12">
            <a:extLst>
              <a:ext uri="{FF2B5EF4-FFF2-40B4-BE49-F238E27FC236}">
                <a16:creationId xmlns:a16="http://schemas.microsoft.com/office/drawing/2014/main" id="{EA7215D2-3510-47C5-9249-6ECF6A764EFA}"/>
              </a:ext>
            </a:extLst>
          </p:cNvPr>
          <p:cNvSpPr txBox="1">
            <a:spLocks/>
          </p:cNvSpPr>
          <p:nvPr/>
        </p:nvSpPr>
        <p:spPr bwMode="auto">
          <a:xfrm>
            <a:off x="1715151" y="4917406"/>
            <a:ext cx="8761704" cy="1304406"/>
          </a:xfrm>
          <a:prstGeom prst="roundRect">
            <a:avLst/>
          </a:prstGeom>
          <a:noFill/>
          <a:ln w="28575" cap="flat" cmpd="sng" algn="ctr">
            <a:solidFill>
              <a:srgbClr val="028DB4"/>
            </a:solidFill>
            <a:prstDash val="dashDot"/>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lvl1pPr marL="0" indent="0" algn="l" defTabSz="685800" rtl="0" eaLnBrk="1" latinLnBrk="0" hangingPunct="1">
              <a:lnSpc>
                <a:spcPct val="100000"/>
              </a:lnSpc>
              <a:spcBef>
                <a:spcPts val="75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1pPr>
            <a:lvl2pPr marL="198835" indent="-171450" algn="l" defTabSz="685800" rtl="0" eaLnBrk="1" latinLnBrk="0" hangingPunct="1">
              <a:lnSpc>
                <a:spcPct val="100000"/>
              </a:lnSpc>
              <a:spcBef>
                <a:spcPts val="375"/>
              </a:spcBef>
              <a:buClr>
                <a:srgbClr val="00B0F0"/>
              </a:buClr>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2pPr>
            <a:lvl3pPr marL="467916" indent="-171450" algn="l" defTabSz="685800" rtl="0" eaLnBrk="1" latinLnBrk="0" hangingPunct="1">
              <a:lnSpc>
                <a:spcPct val="100000"/>
              </a:lnSpc>
              <a:spcBef>
                <a:spcPts val="375"/>
              </a:spcBef>
              <a:buClr>
                <a:srgbClr val="00B0F0"/>
              </a:buClr>
              <a:buFont typeface="Calibri Light" panose="020F0302020204030204" pitchFamily="34" charset="0"/>
              <a:buChar char="̶"/>
              <a:defRPr sz="1800" kern="1200">
                <a:solidFill>
                  <a:schemeClr val="tx1"/>
                </a:solidFill>
                <a:latin typeface="Calibri" panose="020F0502020204030204" pitchFamily="34" charset="0"/>
                <a:ea typeface="+mn-ea"/>
                <a:cs typeface="Calibri" panose="020F0502020204030204" pitchFamily="34" charset="0"/>
              </a:defRPr>
            </a:lvl3pPr>
            <a:lvl4pPr marL="672704" indent="-171450" algn="l" defTabSz="685800" rtl="0" eaLnBrk="1" latinLnBrk="0" hangingPunct="1">
              <a:lnSpc>
                <a:spcPct val="100000"/>
              </a:lnSpc>
              <a:spcBef>
                <a:spcPts val="375"/>
              </a:spcBef>
              <a:buClr>
                <a:srgbClr val="00B0F0"/>
              </a:buClr>
              <a:buFont typeface="Courier New" panose="02070309020205020404" pitchFamily="49" charset="0"/>
              <a:buChar char="o"/>
              <a:defRPr sz="1800" kern="1200">
                <a:solidFill>
                  <a:schemeClr val="tx1"/>
                </a:solidFill>
                <a:latin typeface="Calibri" panose="020F0502020204030204" pitchFamily="34" charset="0"/>
                <a:ea typeface="+mn-ea"/>
                <a:cs typeface="Calibri" panose="020F050202020403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Calibri Light" panose="020F0302020204030204" pitchFamily="34" charset="0"/>
                <a:ea typeface="+mn-ea"/>
                <a:cs typeface="Calibri Light" panose="020F030202020403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0" algn="just" fontAlgn="base">
              <a:spcAft>
                <a:spcPct val="0"/>
              </a:spcAft>
            </a:pPr>
            <a:r>
              <a:rPr lang="fr-FR" sz="1200" dirty="0">
                <a:solidFill>
                  <a:srgbClr val="028DB4"/>
                </a:solidFill>
                <a:ea typeface="Calibri" panose="020F0502020204030204" pitchFamily="34" charset="0"/>
                <a:cs typeface="Times New Roman" panose="02020603050405020304" pitchFamily="18" charset="0"/>
              </a:rPr>
              <a:t>L'information mentionne :  </a:t>
            </a:r>
          </a:p>
          <a:p>
            <a:pPr lvl="0" algn="just" fontAlgn="base">
              <a:spcAft>
                <a:spcPct val="0"/>
              </a:spcAft>
            </a:pPr>
            <a:r>
              <a:rPr lang="fr-FR" sz="1200" dirty="0">
                <a:solidFill>
                  <a:srgbClr val="028DB4"/>
                </a:solidFill>
                <a:ea typeface="Calibri" panose="020F0502020204030204" pitchFamily="34" charset="0"/>
                <a:cs typeface="Times New Roman" panose="02020603050405020304" pitchFamily="18" charset="0"/>
              </a:rPr>
              <a:t>- En </a:t>
            </a:r>
            <a:r>
              <a:rPr lang="fr-FR" sz="1200" u="sng" dirty="0">
                <a:solidFill>
                  <a:srgbClr val="028DB4"/>
                </a:solidFill>
                <a:ea typeface="Calibri" panose="020F0502020204030204" pitchFamily="34" charset="0"/>
                <a:cs typeface="Times New Roman" panose="02020603050405020304" pitchFamily="18" charset="0"/>
              </a:rPr>
              <a:t>rubrique B</a:t>
            </a:r>
            <a:r>
              <a:rPr lang="fr-FR" sz="1200" dirty="0">
                <a:solidFill>
                  <a:srgbClr val="028DB4"/>
                </a:solidFill>
                <a:ea typeface="Calibri" panose="020F0502020204030204" pitchFamily="34" charset="0"/>
                <a:cs typeface="Times New Roman" panose="02020603050405020304" pitchFamily="18" charset="0"/>
              </a:rPr>
              <a:t> : les </a:t>
            </a:r>
            <a:r>
              <a:rPr lang="fr-FR" sz="1200" b="1" dirty="0">
                <a:solidFill>
                  <a:srgbClr val="028DB4"/>
                </a:solidFill>
                <a:ea typeface="Calibri" panose="020F0502020204030204" pitchFamily="34" charset="0"/>
                <a:cs typeface="Times New Roman" panose="02020603050405020304" pitchFamily="18" charset="0"/>
              </a:rPr>
              <a:t>limites</a:t>
            </a:r>
            <a:r>
              <a:rPr lang="fr-FR" sz="1200" dirty="0">
                <a:solidFill>
                  <a:srgbClr val="028DB4"/>
                </a:solidFill>
                <a:ea typeface="Calibri" panose="020F0502020204030204" pitchFamily="34" charset="0"/>
                <a:cs typeface="Times New Roman" panose="02020603050405020304" pitchFamily="18" charset="0"/>
              </a:rPr>
              <a:t> entre lesquelles la voie est </a:t>
            </a:r>
            <a:r>
              <a:rPr lang="fr-FR" sz="1200" b="1" dirty="0">
                <a:solidFill>
                  <a:srgbClr val="028DB4"/>
                </a:solidFill>
                <a:ea typeface="Calibri" panose="020F0502020204030204" pitchFamily="34" charset="0"/>
                <a:cs typeface="Times New Roman" panose="02020603050405020304" pitchFamily="18" charset="0"/>
              </a:rPr>
              <a:t>mise hors service </a:t>
            </a:r>
            <a:r>
              <a:rPr lang="fr-FR" sz="1200" dirty="0">
                <a:solidFill>
                  <a:srgbClr val="028DB4"/>
                </a:solidFill>
                <a:ea typeface="Calibri" panose="020F0502020204030204" pitchFamily="34" charset="0"/>
                <a:cs typeface="Times New Roman" panose="02020603050405020304" pitchFamily="18" charset="0"/>
              </a:rPr>
              <a:t>ainsi que la date et l’heure jusqu’à laquelle la mise hors service est prévue ; </a:t>
            </a:r>
          </a:p>
          <a:p>
            <a:pPr lvl="0" algn="just" fontAlgn="base">
              <a:spcAft>
                <a:spcPct val="0"/>
              </a:spcAft>
            </a:pPr>
            <a:r>
              <a:rPr lang="fr-FR" sz="1200" dirty="0">
                <a:solidFill>
                  <a:srgbClr val="028DB4"/>
                </a:solidFill>
                <a:ea typeface="Calibri" panose="020F0502020204030204" pitchFamily="34" charset="0"/>
                <a:cs typeface="Times New Roman" panose="02020603050405020304" pitchFamily="18" charset="0"/>
              </a:rPr>
              <a:t>- En </a:t>
            </a:r>
            <a:r>
              <a:rPr lang="fr-FR" sz="1200" u="sng" dirty="0">
                <a:solidFill>
                  <a:srgbClr val="028DB4"/>
                </a:solidFill>
                <a:ea typeface="Calibri" panose="020F0502020204030204" pitchFamily="34" charset="0"/>
                <a:cs typeface="Times New Roman" panose="02020603050405020304" pitchFamily="18" charset="0"/>
              </a:rPr>
              <a:t>rubrique C</a:t>
            </a:r>
            <a:r>
              <a:rPr lang="fr-FR" sz="1200" dirty="0">
                <a:solidFill>
                  <a:srgbClr val="028DB4"/>
                </a:solidFill>
                <a:ea typeface="Calibri" panose="020F0502020204030204" pitchFamily="34" charset="0"/>
                <a:cs typeface="Times New Roman" panose="02020603050405020304" pitchFamily="18" charset="0"/>
              </a:rPr>
              <a:t> : les </a:t>
            </a:r>
            <a:r>
              <a:rPr lang="fr-FR" sz="1200" b="1" dirty="0">
                <a:solidFill>
                  <a:srgbClr val="028DB4"/>
                </a:solidFill>
                <a:ea typeface="Calibri" panose="020F0502020204030204" pitchFamily="34" charset="0"/>
                <a:cs typeface="Times New Roman" panose="02020603050405020304" pitchFamily="18" charset="0"/>
              </a:rPr>
              <a:t>limites </a:t>
            </a:r>
            <a:r>
              <a:rPr lang="fr-FR" sz="1200" dirty="0">
                <a:solidFill>
                  <a:srgbClr val="028DB4"/>
                </a:solidFill>
                <a:ea typeface="Calibri" panose="020F0502020204030204" pitchFamily="34" charset="0"/>
                <a:cs typeface="Times New Roman" panose="02020603050405020304" pitchFamily="18" charset="0"/>
              </a:rPr>
              <a:t>entre lesquelles la caténaire est </a:t>
            </a:r>
            <a:r>
              <a:rPr lang="fr-FR" sz="1200" b="1" dirty="0">
                <a:solidFill>
                  <a:srgbClr val="028DB4"/>
                </a:solidFill>
                <a:ea typeface="Calibri" panose="020F0502020204030204" pitchFamily="34" charset="0"/>
                <a:cs typeface="Times New Roman" panose="02020603050405020304" pitchFamily="18" charset="0"/>
              </a:rPr>
              <a:t>mise hors tension </a:t>
            </a:r>
            <a:r>
              <a:rPr lang="fr-FR" sz="1200" dirty="0">
                <a:solidFill>
                  <a:srgbClr val="028DB4"/>
                </a:solidFill>
                <a:ea typeface="Calibri" panose="020F0502020204030204" pitchFamily="34" charset="0"/>
                <a:cs typeface="Times New Roman" panose="02020603050405020304" pitchFamily="18" charset="0"/>
              </a:rPr>
              <a:t>ainsi que la date et l’heure jusqu’à laquelle la mise hors tension est prévue. </a:t>
            </a:r>
            <a:endParaRPr kumimoji="0" lang="fr-FR" sz="1200" b="0" i="0" u="none" strike="noStrike" kern="1200" cap="none" spc="0" normalizeH="0" baseline="0" noProof="0" dirty="0">
              <a:ln>
                <a:noFill/>
              </a:ln>
              <a:solidFill>
                <a:srgbClr val="028DB4"/>
              </a:solidFill>
              <a:effectLst/>
              <a:uLnTx/>
              <a:uFillTx/>
              <a:ea typeface="Calibri" panose="020F0502020204030204" pitchFamily="34" charset="0"/>
              <a:cs typeface="Times New Roman" panose="02020603050405020304" pitchFamily="18" charset="0"/>
            </a:endParaRPr>
          </a:p>
        </p:txBody>
      </p:sp>
      <p:sp>
        <p:nvSpPr>
          <p:cNvPr id="31" name="Espace réservé du texte 2">
            <a:extLst>
              <a:ext uri="{FF2B5EF4-FFF2-40B4-BE49-F238E27FC236}">
                <a16:creationId xmlns:a16="http://schemas.microsoft.com/office/drawing/2014/main" id="{FBB0823A-25B2-494D-A0B1-99A2C8FB91B1}"/>
              </a:ext>
            </a:extLst>
          </p:cNvPr>
          <p:cNvSpPr txBox="1">
            <a:spLocks noGrp="1"/>
          </p:cNvSpPr>
          <p:nvPr>
            <p:ph type="body" sz="quarter" idx="18"/>
          </p:nvPr>
        </p:nvSpPr>
        <p:spPr>
          <a:xfrm>
            <a:off x="8655778" y="153988"/>
            <a:ext cx="3255235" cy="360362"/>
          </a:xfrm>
          <a:prstGeom prst="rect">
            <a:avLst/>
          </a:prstGeom>
        </p:spPr>
        <p:txBody>
          <a:bodyPr/>
          <a:lstStyle>
            <a:lvl1pPr marL="0" indent="0" algn="r" defTabSz="685800" rtl="0" eaLnBrk="1" latinLnBrk="0" hangingPunct="1">
              <a:lnSpc>
                <a:spcPct val="90000"/>
              </a:lnSpc>
              <a:spcBef>
                <a:spcPts val="750"/>
              </a:spcBef>
              <a:buFont typeface="Arial" panose="020B0604020202020204" pitchFamily="34" charset="0"/>
              <a:buNone/>
              <a:defRPr sz="1200" kern="1200" baseline="0">
                <a:solidFill>
                  <a:schemeClr val="accent2"/>
                </a:solidFill>
                <a:latin typeface="Calibri" panose="020F0502020204030204" pitchFamily="34" charset="0"/>
                <a:ea typeface="+mn-ea"/>
                <a:cs typeface="Calibri" panose="020F050202020403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fr-FR" dirty="0"/>
              <a:t>2. WIT 1012 – Application procédure</a:t>
            </a:r>
          </a:p>
        </p:txBody>
      </p:sp>
    </p:spTree>
    <p:extLst>
      <p:ext uri="{BB962C8B-B14F-4D97-AF65-F5344CB8AC3E}">
        <p14:creationId xmlns:p14="http://schemas.microsoft.com/office/powerpoint/2010/main" val="1996583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dissolve">
                                      <p:cBhvr>
                                        <p:cTn id="7" dur="500"/>
                                        <p:tgtEl>
                                          <p:spTgt spid="1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dissolve">
                                      <p:cBhvr>
                                        <p:cTn id="10" dur="500"/>
                                        <p:tgtEl>
                                          <p:spTgt spid="19"/>
                                        </p:tgtEl>
                                      </p:cBhvr>
                                    </p:animEffect>
                                  </p:childTnLst>
                                </p:cTn>
                              </p:par>
                              <p:par>
                                <p:cTn id="11" presetID="9" presetClass="entr" presetSubtype="0"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dissolve">
                                      <p:cBhvr>
                                        <p:cTn id="13" dur="500"/>
                                        <p:tgtEl>
                                          <p:spTgt spid="23"/>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dissolve">
                                      <p:cBhvr>
                                        <p:cTn id="18" dur="500"/>
                                        <p:tgtEl>
                                          <p:spTgt spid="26"/>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dissolve">
                                      <p:cBhvr>
                                        <p:cTn id="21" dur="500"/>
                                        <p:tgtEl>
                                          <p:spTgt spid="27"/>
                                        </p:tgtEl>
                                      </p:cBhvr>
                                    </p:animEffect>
                                  </p:childTnLst>
                                </p:cTn>
                              </p:par>
                              <p:par>
                                <p:cTn id="22" presetID="1" presetClass="entr" presetSubtype="0" fill="hold" nodeType="withEffect">
                                  <p:stCondLst>
                                    <p:cond delay="0"/>
                                  </p:stCondLst>
                                  <p:childTnLst>
                                    <p:set>
                                      <p:cBhvr>
                                        <p:cTn id="23" dur="1" fill="hold">
                                          <p:stCondLst>
                                            <p:cond delay="0"/>
                                          </p:stCondLst>
                                        </p:cTn>
                                        <p:tgtEl>
                                          <p:spTgt spid="21"/>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nodeType="click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dissolve">
                                      <p:cBhvr>
                                        <p:cTn id="28" dur="500"/>
                                        <p:tgtEl>
                                          <p:spTgt spid="25"/>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500"/>
                                        <p:tgtEl>
                                          <p:spTgt spid="28"/>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dissolve">
                                      <p:cBhvr>
                                        <p:cTn id="36" dur="500"/>
                                        <p:tgtEl>
                                          <p:spTgt spid="29"/>
                                        </p:tgtEl>
                                      </p:cBhvr>
                                    </p:animEffect>
                                  </p:childTnLst>
                                </p:cTn>
                              </p:par>
                              <p:par>
                                <p:cTn id="37" presetID="9"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dissolve">
                                      <p:cBhvr>
                                        <p:cTn id="3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9" grpId="0"/>
      <p:bldP spid="26" grpId="0" animBg="1"/>
      <p:bldP spid="27" grpId="0" animBg="1"/>
      <p:bldP spid="28" grpId="0" animBg="1"/>
      <p:bldP spid="29" grpId="0" animBg="1"/>
      <p:bldP spid="3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Image 19">
            <a:extLst>
              <a:ext uri="{FF2B5EF4-FFF2-40B4-BE49-F238E27FC236}">
                <a16:creationId xmlns:a16="http://schemas.microsoft.com/office/drawing/2014/main" id="{ED7DD227-A4C0-4162-8ABE-CBA987B4A6FB}"/>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527760" y="3195861"/>
            <a:ext cx="6219825" cy="1104900"/>
          </a:xfrm>
          <a:prstGeom prst="rect">
            <a:avLst/>
          </a:prstGeom>
          <a:noFill/>
        </p:spPr>
      </p:pic>
      <p:sp>
        <p:nvSpPr>
          <p:cNvPr id="6" name="Espace réservé du numéro de diapositive 3">
            <a:extLst>
              <a:ext uri="{FF2B5EF4-FFF2-40B4-BE49-F238E27FC236}">
                <a16:creationId xmlns:a16="http://schemas.microsoft.com/office/drawing/2014/main" id="{88FA2439-CF6F-463C-9C79-43DEB7CF09C9}"/>
              </a:ext>
            </a:extLst>
          </p:cNvPr>
          <p:cNvSpPr>
            <a:spLocks noGrp="1"/>
          </p:cNvSpPr>
          <p:nvPr>
            <p:ph type="sldNum"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70B80B4-B953-6547-A044-6E303DFD4AF3}" type="slidenum">
              <a:rPr kumimoji="0" lang="nl-BE" sz="975" b="0" i="0" u="none" strike="noStrike" kern="1200" cap="none" spc="0" normalizeH="0" baseline="0" noProof="0" smtClean="0">
                <a:ln>
                  <a:noFill/>
                </a:ln>
                <a:solidFill>
                  <a:srgbClr val="213A53"/>
                </a:solidFill>
                <a:effectLst/>
                <a:uLnTx/>
                <a:uFillTx/>
                <a:latin typeface="Calibri Light" panose="020F0302020204030204" pitchFamily="34" charset="0"/>
                <a:ea typeface="+mn-ea"/>
                <a:cs typeface="Calibri Light" panose="020F030202020403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18</a:t>
            </a:fld>
            <a:endParaRPr kumimoji="0" lang="nl-BE" sz="975" b="0" i="0" u="none" strike="noStrike" kern="1200" cap="none" spc="0" normalizeH="0" baseline="0" noProof="0">
              <a:ln>
                <a:noFill/>
              </a:ln>
              <a:solidFill>
                <a:srgbClr val="213A53"/>
              </a:solidFill>
              <a:effectLst/>
              <a:uLnTx/>
              <a:uFillTx/>
              <a:latin typeface="Calibri Light" panose="020F0302020204030204" pitchFamily="34" charset="0"/>
              <a:ea typeface="+mn-ea"/>
              <a:cs typeface="Calibri Light" panose="020F0302020204030204" pitchFamily="34" charset="0"/>
            </a:endParaRPr>
          </a:p>
        </p:txBody>
      </p:sp>
      <p:sp>
        <p:nvSpPr>
          <p:cNvPr id="24" name="Espace réservé du texte 3">
            <a:extLst>
              <a:ext uri="{FF2B5EF4-FFF2-40B4-BE49-F238E27FC236}">
                <a16:creationId xmlns:a16="http://schemas.microsoft.com/office/drawing/2014/main" id="{BBE90477-14CF-4132-90EC-705F1F42F051}"/>
              </a:ext>
            </a:extLst>
          </p:cNvPr>
          <p:cNvSpPr>
            <a:spLocks noGrp="1"/>
          </p:cNvSpPr>
          <p:nvPr>
            <p:ph type="body" sz="quarter" idx="17"/>
          </p:nvPr>
        </p:nvSpPr>
        <p:spPr/>
        <p:txBody>
          <a:bodyPr/>
          <a:lstStyle/>
          <a:p>
            <a:r>
              <a:rPr lang="nl-BE" dirty="0"/>
              <a:t>2. Application de la procédure</a:t>
            </a:r>
          </a:p>
        </p:txBody>
      </p:sp>
      <p:cxnSp>
        <p:nvCxnSpPr>
          <p:cNvPr id="13" name="Straight Arrow Connector 24">
            <a:extLst>
              <a:ext uri="{FF2B5EF4-FFF2-40B4-BE49-F238E27FC236}">
                <a16:creationId xmlns:a16="http://schemas.microsoft.com/office/drawing/2014/main" id="{ADD01326-FA41-4E95-A87C-7005D8A051A1}"/>
              </a:ext>
            </a:extLst>
          </p:cNvPr>
          <p:cNvCxnSpPr>
            <a:cxnSpLocks noChangeShapeType="1"/>
          </p:cNvCxnSpPr>
          <p:nvPr/>
        </p:nvCxnSpPr>
        <p:spPr bwMode="auto">
          <a:xfrm>
            <a:off x="809447" y="1668608"/>
            <a:ext cx="0" cy="4967287"/>
          </a:xfrm>
          <a:prstGeom prst="straightConnector1">
            <a:avLst/>
          </a:prstGeom>
          <a:noFill/>
          <a:ln w="22225" algn="ctr">
            <a:solidFill>
              <a:srgbClr val="0070C0"/>
            </a:solidFill>
            <a:prstDash val="dash"/>
            <a:round/>
            <a:headEnd/>
            <a:tailEnd type="arrow" w="med" len="med"/>
          </a:ln>
          <a:extLst>
            <a:ext uri="{909E8E84-426E-40DD-AFC4-6F175D3DCCD1}">
              <a14:hiddenFill xmlns:a14="http://schemas.microsoft.com/office/drawing/2010/main">
                <a:noFill/>
              </a14:hiddenFill>
            </a:ext>
          </a:extLst>
        </p:spPr>
      </p:cxnSp>
      <p:sp>
        <p:nvSpPr>
          <p:cNvPr id="14" name="Rectangle 25">
            <a:extLst>
              <a:ext uri="{FF2B5EF4-FFF2-40B4-BE49-F238E27FC236}">
                <a16:creationId xmlns:a16="http://schemas.microsoft.com/office/drawing/2014/main" id="{8CC40DF4-AA98-4729-92AE-6827DE135D28}"/>
              </a:ext>
            </a:extLst>
          </p:cNvPr>
          <p:cNvSpPr>
            <a:spLocks noChangeArrowheads="1"/>
          </p:cNvSpPr>
          <p:nvPr/>
        </p:nvSpPr>
        <p:spPr bwMode="auto">
          <a:xfrm>
            <a:off x="345897" y="1522558"/>
            <a:ext cx="719137"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round/>
                <a:headEnd/>
                <a:tailEnd/>
              </a14:hiddenLine>
            </a:ext>
          </a:extLst>
        </p:spPr>
        <p:txBody>
          <a:bodyPr wrap="none" anchor="ctr"/>
          <a:lstStyle>
            <a:lvl1pPr>
              <a:spcAft>
                <a:spcPts val="600"/>
              </a:spcAft>
              <a:defRPr sz="2000">
                <a:solidFill>
                  <a:schemeClr val="tx1"/>
                </a:solidFill>
                <a:latin typeface="Arial" panose="020B0604020202020204" pitchFamily="34" charset="0"/>
                <a:cs typeface="Arial" panose="020B0604020202020204" pitchFamily="34" charset="0"/>
              </a:defRPr>
            </a:lvl1pPr>
            <a:lvl2pPr marL="177800" indent="-177800">
              <a:spcAft>
                <a:spcPts val="600"/>
              </a:spcAft>
              <a:buSzPct val="100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541338" indent="-363538">
              <a:spcAft>
                <a:spcPts val="600"/>
              </a:spcAft>
              <a:buFont typeface="Wingdings" panose="05000000000000000000" pitchFamily="2" charset="2"/>
              <a:buChar char="à"/>
              <a:defRPr sz="2000">
                <a:solidFill>
                  <a:schemeClr val="tx1"/>
                </a:solidFill>
                <a:latin typeface="Arial" panose="020B0604020202020204" pitchFamily="34" charset="0"/>
                <a:cs typeface="Arial" panose="020B0604020202020204" pitchFamily="34" charset="0"/>
              </a:defRPr>
            </a:lvl3pPr>
            <a:lvl4pPr marL="715963" indent="-177800">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895350" indent="-177800">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1352550" indent="-177800" eaLnBrk="0" fontAlgn="base" hangingPunct="0">
              <a:spcBef>
                <a:spcPct val="0"/>
              </a:spcBef>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1809750" indent="-177800" eaLnBrk="0" fontAlgn="base" hangingPunct="0">
              <a:spcBef>
                <a:spcPct val="0"/>
              </a:spcBef>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2266950" indent="-177800" eaLnBrk="0" fontAlgn="base" hangingPunct="0">
              <a:spcBef>
                <a:spcPct val="0"/>
              </a:spcBef>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2724150" indent="-177800" eaLnBrk="0" fontAlgn="base" hangingPunct="0">
              <a:spcBef>
                <a:spcPct val="0"/>
              </a:spcBef>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600" b="1" i="0" u="none" strike="noStrike" kern="1200" cap="none" spc="0" normalizeH="0" baseline="0" noProof="0">
                <a:ln>
                  <a:noFill/>
                </a:ln>
                <a:solidFill>
                  <a:srgbClr val="0070C0"/>
                </a:solidFill>
                <a:effectLst/>
                <a:uLnTx/>
                <a:uFillTx/>
                <a:latin typeface="Arial" panose="020B0604020202020204" pitchFamily="34" charset="0"/>
                <a:ea typeface="+mn-ea"/>
                <a:cs typeface="Arial" panose="020B0604020202020204" pitchFamily="34" charset="0"/>
              </a:rPr>
              <a:t>t</a:t>
            </a:r>
            <a:endParaRPr kumimoji="0" lang="en-US" altLang="en-US" sz="1100" b="1" i="0" u="none" strike="noStrike" kern="1200" cap="none" spc="0" normalizeH="0" baseline="0" noProof="0">
              <a:ln>
                <a:noFill/>
              </a:ln>
              <a:solidFill>
                <a:srgbClr val="0070C0"/>
              </a:solidFill>
              <a:effectLst/>
              <a:uLnTx/>
              <a:uFillTx/>
              <a:latin typeface="Arial" panose="020B0604020202020204" pitchFamily="34" charset="0"/>
              <a:ea typeface="+mn-ea"/>
              <a:cs typeface="Arial" panose="020B0604020202020204" pitchFamily="34" charset="0"/>
            </a:endParaRPr>
          </a:p>
        </p:txBody>
      </p:sp>
      <p:sp>
        <p:nvSpPr>
          <p:cNvPr id="15" name="Rounded Rectangle 26">
            <a:extLst>
              <a:ext uri="{FF2B5EF4-FFF2-40B4-BE49-F238E27FC236}">
                <a16:creationId xmlns:a16="http://schemas.microsoft.com/office/drawing/2014/main" id="{1083EF4A-5F6B-4CF5-98A9-91CAC43EC2E4}"/>
              </a:ext>
            </a:extLst>
          </p:cNvPr>
          <p:cNvSpPr>
            <a:spLocks noChangeAspect="1"/>
          </p:cNvSpPr>
          <p:nvPr/>
        </p:nvSpPr>
        <p:spPr bwMode="auto">
          <a:xfrm>
            <a:off x="168097" y="1849296"/>
            <a:ext cx="1282700" cy="704850"/>
          </a:xfrm>
          <a:prstGeom prst="roundRect">
            <a:avLst>
              <a:gd name="adj" fmla="val 16667"/>
            </a:avLst>
          </a:prstGeom>
          <a:solidFill>
            <a:schemeClr val="bg1"/>
          </a:solidFill>
          <a:ln w="19050" algn="ctr">
            <a:solidFill>
              <a:srgbClr val="0070C0"/>
            </a:solidFill>
            <a:round/>
            <a:headEnd/>
            <a:tailEnd/>
          </a:ln>
        </p:spPr>
        <p:txBody>
          <a:bodyPr lIns="0" rIns="0" anchor="ctr"/>
          <a:lstStyle>
            <a:lvl1pPr>
              <a:spcAft>
                <a:spcPts val="600"/>
              </a:spcAft>
              <a:defRPr sz="2000">
                <a:solidFill>
                  <a:schemeClr val="tx1"/>
                </a:solidFill>
                <a:latin typeface="Arial" panose="020B0604020202020204" pitchFamily="34" charset="0"/>
                <a:cs typeface="Arial" panose="020B0604020202020204" pitchFamily="34" charset="0"/>
              </a:defRPr>
            </a:lvl1pPr>
            <a:lvl2pPr marL="177800" indent="-177800">
              <a:spcAft>
                <a:spcPts val="600"/>
              </a:spcAft>
              <a:buSzPct val="100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541338" indent="-363538">
              <a:spcAft>
                <a:spcPts val="600"/>
              </a:spcAft>
              <a:buFont typeface="Wingdings" panose="05000000000000000000" pitchFamily="2" charset="2"/>
              <a:buChar char="à"/>
              <a:defRPr sz="2000">
                <a:solidFill>
                  <a:schemeClr val="tx1"/>
                </a:solidFill>
                <a:latin typeface="Arial" panose="020B0604020202020204" pitchFamily="34" charset="0"/>
                <a:cs typeface="Arial" panose="020B0604020202020204" pitchFamily="34" charset="0"/>
              </a:defRPr>
            </a:lvl3pPr>
            <a:lvl4pPr marL="715963" indent="-177800">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895350" indent="-177800">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1352550" indent="-177800" eaLnBrk="0" fontAlgn="base" hangingPunct="0">
              <a:spcBef>
                <a:spcPct val="0"/>
              </a:spcBef>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1809750" indent="-177800" eaLnBrk="0" fontAlgn="base" hangingPunct="0">
              <a:spcBef>
                <a:spcPct val="0"/>
              </a:spcBef>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2266950" indent="-177800" eaLnBrk="0" fontAlgn="base" hangingPunct="0">
              <a:spcBef>
                <a:spcPct val="0"/>
              </a:spcBef>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2724150" indent="-177800" eaLnBrk="0" fontAlgn="base" hangingPunct="0">
              <a:spcBef>
                <a:spcPct val="0"/>
              </a:spcBef>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ts val="300"/>
              </a:spcAft>
              <a:buClrTx/>
              <a:buSzTx/>
              <a:buFontTx/>
              <a:buNone/>
              <a:tabLst/>
              <a:defRPr/>
            </a:pPr>
            <a:r>
              <a:rPr kumimoji="0" lang="fr-BE" altLang="en-US" sz="1200" b="1" i="0" u="none" strike="noStrike" kern="1200" cap="none" spc="0" normalizeH="0" baseline="0" noProof="0">
                <a:ln>
                  <a:noFill/>
                </a:ln>
                <a:solidFill>
                  <a:srgbClr val="0070C0"/>
                </a:solidFill>
                <a:effectLst/>
                <a:uLnTx/>
                <a:uFillTx/>
                <a:latin typeface="Calibri" panose="020F0502020204030204"/>
                <a:ea typeface="+mn-ea"/>
                <a:cs typeface="Arial" panose="020B0604020202020204" pitchFamily="34" charset="0"/>
              </a:rPr>
              <a:t>7. Confirmation de l’application des mesures</a:t>
            </a:r>
          </a:p>
        </p:txBody>
      </p:sp>
      <p:sp>
        <p:nvSpPr>
          <p:cNvPr id="17" name="Rounded Rectangle 12">
            <a:extLst>
              <a:ext uri="{FF2B5EF4-FFF2-40B4-BE49-F238E27FC236}">
                <a16:creationId xmlns:a16="http://schemas.microsoft.com/office/drawing/2014/main" id="{947B6ECD-5013-48FE-9562-431757187442}"/>
              </a:ext>
            </a:extLst>
          </p:cNvPr>
          <p:cNvSpPr>
            <a:spLocks noGrp="1"/>
          </p:cNvSpPr>
          <p:nvPr>
            <p:ph type="body" sz="quarter" idx="20"/>
          </p:nvPr>
        </p:nvSpPr>
        <p:spPr bwMode="auto">
          <a:xfrm>
            <a:off x="1601789" y="1786161"/>
            <a:ext cx="8988423" cy="704850"/>
          </a:xfrm>
          <a:prstGeom prst="roundRect">
            <a:avLst/>
          </a:prstGeom>
          <a:no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algn="just"/>
            <a:r>
              <a:rPr lang="fr-FR" sz="140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Le représentant de l’entrepreneur (chef de travail entrepreneur) prend connaissance de l’instauration des mesures de sécurité (mise hors service de(s) voie(s) / mise hors tension de la caténaire) en signant les rubriques B et/ou C du I427.</a:t>
            </a:r>
          </a:p>
        </p:txBody>
      </p:sp>
      <p:pic>
        <p:nvPicPr>
          <p:cNvPr id="18" name="Image 17">
            <a:extLst>
              <a:ext uri="{FF2B5EF4-FFF2-40B4-BE49-F238E27FC236}">
                <a16:creationId xmlns:a16="http://schemas.microsoft.com/office/drawing/2014/main" id="{1FF5A707-36E2-4D56-864D-09EE7CC3FB2F}"/>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272998" y="2607216"/>
            <a:ext cx="6148070" cy="1024890"/>
          </a:xfrm>
          <a:prstGeom prst="rect">
            <a:avLst/>
          </a:prstGeom>
          <a:noFill/>
        </p:spPr>
      </p:pic>
      <p:sp>
        <p:nvSpPr>
          <p:cNvPr id="22" name="Rectangle 21">
            <a:extLst>
              <a:ext uri="{FF2B5EF4-FFF2-40B4-BE49-F238E27FC236}">
                <a16:creationId xmlns:a16="http://schemas.microsoft.com/office/drawing/2014/main" id="{30F7D08F-3D18-4E28-90C1-FEF2B776887E}"/>
              </a:ext>
            </a:extLst>
          </p:cNvPr>
          <p:cNvSpPr/>
          <p:nvPr/>
        </p:nvSpPr>
        <p:spPr>
          <a:xfrm>
            <a:off x="5907206" y="2840991"/>
            <a:ext cx="1309382" cy="791115"/>
          </a:xfrm>
          <a:prstGeom prst="rect">
            <a:avLst/>
          </a:prstGeom>
          <a:noFill/>
          <a:ln w="38100" cap="flat" cmpd="sng" algn="ctr">
            <a:solidFill>
              <a:srgbClr val="92D050"/>
            </a:solidFill>
            <a:prstDash val="sysDash"/>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srgbClr val="000000"/>
              </a:solidFill>
              <a:effectLst/>
              <a:uLnTx/>
              <a:uFillTx/>
              <a:latin typeface="Arial" charset="0"/>
              <a:ea typeface="+mn-ea"/>
              <a:cs typeface="Arial" charset="0"/>
            </a:endParaRPr>
          </a:p>
        </p:txBody>
      </p:sp>
      <p:pic>
        <p:nvPicPr>
          <p:cNvPr id="23" name="Image 22">
            <a:extLst>
              <a:ext uri="{FF2B5EF4-FFF2-40B4-BE49-F238E27FC236}">
                <a16:creationId xmlns:a16="http://schemas.microsoft.com/office/drawing/2014/main" id="{A47B8244-3EA7-4082-8000-A1E909DBA8A2}"/>
              </a:ext>
            </a:extLst>
          </p:cNvPr>
          <p:cNvPicPr>
            <a:picLocks noChangeAspect="1"/>
          </p:cNvPicPr>
          <p:nvPr/>
        </p:nvPicPr>
        <p:blipFill>
          <a:blip r:embed="rId5"/>
          <a:stretch>
            <a:fillRect/>
          </a:stretch>
        </p:blipFill>
        <p:spPr>
          <a:xfrm>
            <a:off x="10741204" y="1602971"/>
            <a:ext cx="894842" cy="1313704"/>
          </a:xfrm>
          <a:prstGeom prst="rect">
            <a:avLst/>
          </a:prstGeom>
        </p:spPr>
      </p:pic>
      <p:sp>
        <p:nvSpPr>
          <p:cNvPr id="25" name="Rectangle 24">
            <a:extLst>
              <a:ext uri="{FF2B5EF4-FFF2-40B4-BE49-F238E27FC236}">
                <a16:creationId xmlns:a16="http://schemas.microsoft.com/office/drawing/2014/main" id="{30F7D08F-3D18-4E28-90C1-FEF2B776887E}"/>
              </a:ext>
            </a:extLst>
          </p:cNvPr>
          <p:cNvSpPr/>
          <p:nvPr/>
        </p:nvSpPr>
        <p:spPr>
          <a:xfrm>
            <a:off x="10137514" y="3496655"/>
            <a:ext cx="1309382" cy="791115"/>
          </a:xfrm>
          <a:prstGeom prst="rect">
            <a:avLst/>
          </a:prstGeom>
          <a:noFill/>
          <a:ln w="38100" cap="flat" cmpd="sng" algn="ctr">
            <a:solidFill>
              <a:srgbClr val="92D050"/>
            </a:solidFill>
            <a:prstDash val="sysDash"/>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2" name="Rectangle 1"/>
          <p:cNvSpPr/>
          <p:nvPr/>
        </p:nvSpPr>
        <p:spPr>
          <a:xfrm>
            <a:off x="1325068" y="4611989"/>
            <a:ext cx="10121828" cy="1200329"/>
          </a:xfrm>
          <a:prstGeom prst="rect">
            <a:avLst/>
          </a:prstGeom>
        </p:spPr>
        <p:txBody>
          <a:bodyPr wrap="square">
            <a:spAutoFit/>
          </a:bodyPr>
          <a:lstStyle/>
          <a:p>
            <a:pPr marL="0" marR="0" lvl="0" indent="0" algn="just" defTabSz="914400" rtl="0" eaLnBrk="1" fontAlgn="base" latinLnBrk="0" hangingPunct="1">
              <a:lnSpc>
                <a:spcPct val="100000"/>
              </a:lnSpc>
              <a:spcBef>
                <a:spcPct val="0"/>
              </a:spcBef>
              <a:spcAft>
                <a:spcPts val="0"/>
              </a:spcAft>
              <a:buClrTx/>
              <a:buSzTx/>
              <a:buFontTx/>
              <a:buNone/>
              <a:tabLst/>
              <a:defRPr/>
            </a:pPr>
            <a:r>
              <a:rPr kumimoji="0" lang="fr-FR" sz="1200" b="0"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Ce n'est </a:t>
            </a:r>
            <a:r>
              <a:rPr kumimoji="0" lang="fr-FR" sz="1200" b="0" i="0" u="sng"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qu'après réception de l'exemplaire </a:t>
            </a:r>
            <a:r>
              <a:rPr kumimoji="0" lang="fr-FR" sz="1200" b="1" i="0" u="sng"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jaune</a:t>
            </a:r>
            <a:r>
              <a:rPr kumimoji="0" lang="fr-FR" sz="1200" b="0" i="0" u="sng"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du formulaire</a:t>
            </a:r>
            <a:r>
              <a:rPr kumimoji="0" lang="fr-FR" sz="1200" b="0"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dûment complété dans la rubrique B et/ou C, daté et signé par les deux parties, que l'entrepreneur ou le prestataire de services (ou leur délégué en qualité de chef de travail) peut considérer la voie concernée comme mise hors service et/ou les caténaires concernées comme mises hors tension. </a:t>
            </a:r>
            <a:endParaRPr kumimoji="0" lang="fr-BE" sz="1200" b="0"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base" latinLnBrk="0" hangingPunct="1">
              <a:lnSpc>
                <a:spcPct val="100000"/>
              </a:lnSpc>
              <a:spcBef>
                <a:spcPct val="0"/>
              </a:spcBef>
              <a:spcAft>
                <a:spcPts val="0"/>
              </a:spcAft>
              <a:buClrTx/>
              <a:buSzTx/>
              <a:buFontTx/>
              <a:buNone/>
              <a:tabLst/>
              <a:defRPr/>
            </a:pPr>
            <a:r>
              <a:rPr kumimoji="0" lang="fr-FR" sz="1200" b="0"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fr-BE" sz="1200" b="0"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base" latinLnBrk="0" hangingPunct="1">
              <a:lnSpc>
                <a:spcPct val="100000"/>
              </a:lnSpc>
              <a:spcBef>
                <a:spcPct val="0"/>
              </a:spcBef>
              <a:spcAft>
                <a:spcPts val="0"/>
              </a:spcAft>
              <a:buClrTx/>
              <a:buSzTx/>
              <a:buFontTx/>
              <a:buNone/>
              <a:tabLst/>
              <a:defRPr/>
            </a:pPr>
            <a:r>
              <a:rPr kumimoji="0" lang="fr-FR" sz="1200" b="0"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L'entrepreneur ou le prestataire de services (ou leur délégué en qualité de chef de travail) est </a:t>
            </a:r>
            <a:r>
              <a:rPr kumimoji="0" lang="fr-FR" sz="1200" b="1"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responsable de la communication (transmission) de l’autorisation de travail </a:t>
            </a:r>
            <a:r>
              <a:rPr kumimoji="0" lang="fr-FR" sz="1200" b="0"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délivrée par Infrabel, </a:t>
            </a:r>
            <a:r>
              <a:rPr kumimoji="0" lang="fr-FR" sz="1200" b="0" i="0" u="sng"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à son personnel et celui de ses éventuels sous-traitants</a:t>
            </a:r>
            <a:r>
              <a:rPr kumimoji="0" lang="fr-FR" sz="1200" b="0"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a:t>
            </a:r>
            <a:endParaRPr kumimoji="0" lang="fr-BE" sz="1200" b="0"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5" name="Flèche courbée vers le bas 4"/>
          <p:cNvSpPr/>
          <p:nvPr/>
        </p:nvSpPr>
        <p:spPr>
          <a:xfrm>
            <a:off x="7297270" y="2491012"/>
            <a:ext cx="3443934" cy="393621"/>
          </a:xfrm>
          <a:prstGeom prst="curvedDownArrow">
            <a:avLst>
              <a:gd name="adj1" fmla="val 20516"/>
              <a:gd name="adj2" fmla="val 66220"/>
              <a:gd name="adj3" fmla="val 36387"/>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l-BE"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7" name="Image 6"/>
          <p:cNvPicPr>
            <a:picLocks noChangeAspect="1"/>
          </p:cNvPicPr>
          <p:nvPr/>
        </p:nvPicPr>
        <p:blipFill>
          <a:blip r:embed="rId6"/>
          <a:stretch>
            <a:fillRect/>
          </a:stretch>
        </p:blipFill>
        <p:spPr>
          <a:xfrm>
            <a:off x="9625011" y="981837"/>
            <a:ext cx="1352142" cy="965133"/>
          </a:xfrm>
          <a:prstGeom prst="rect">
            <a:avLst/>
          </a:prstGeom>
          <a:ln>
            <a:solidFill>
              <a:srgbClr val="92D050"/>
            </a:solidFill>
          </a:ln>
        </p:spPr>
      </p:pic>
      <p:pic>
        <p:nvPicPr>
          <p:cNvPr id="9" name="Image 8"/>
          <p:cNvPicPr>
            <a:picLocks noChangeAspect="1"/>
          </p:cNvPicPr>
          <p:nvPr/>
        </p:nvPicPr>
        <p:blipFill>
          <a:blip r:embed="rId7"/>
          <a:stretch>
            <a:fillRect/>
          </a:stretch>
        </p:blipFill>
        <p:spPr>
          <a:xfrm>
            <a:off x="6917887" y="5708829"/>
            <a:ext cx="758766" cy="1007437"/>
          </a:xfrm>
          <a:prstGeom prst="rect">
            <a:avLst/>
          </a:prstGeom>
        </p:spPr>
      </p:pic>
      <p:pic>
        <p:nvPicPr>
          <p:cNvPr id="10" name="Image 9"/>
          <p:cNvPicPr>
            <a:picLocks noChangeAspect="1"/>
          </p:cNvPicPr>
          <p:nvPr/>
        </p:nvPicPr>
        <p:blipFill>
          <a:blip r:embed="rId8"/>
          <a:stretch>
            <a:fillRect/>
          </a:stretch>
        </p:blipFill>
        <p:spPr>
          <a:xfrm>
            <a:off x="7809431" y="5659417"/>
            <a:ext cx="1083836" cy="1106260"/>
          </a:xfrm>
          <a:prstGeom prst="rect">
            <a:avLst/>
          </a:prstGeom>
        </p:spPr>
      </p:pic>
      <p:sp>
        <p:nvSpPr>
          <p:cNvPr id="19" name="Espace réservé du texte 2">
            <a:extLst>
              <a:ext uri="{FF2B5EF4-FFF2-40B4-BE49-F238E27FC236}">
                <a16:creationId xmlns:a16="http://schemas.microsoft.com/office/drawing/2014/main" id="{5CEE2093-F887-4C1D-A9A4-9596EF1B4FC4}"/>
              </a:ext>
            </a:extLst>
          </p:cNvPr>
          <p:cNvSpPr txBox="1">
            <a:spLocks noGrp="1"/>
          </p:cNvSpPr>
          <p:nvPr>
            <p:ph type="body" sz="quarter" idx="18"/>
          </p:nvPr>
        </p:nvSpPr>
        <p:spPr>
          <a:xfrm>
            <a:off x="7900737" y="153988"/>
            <a:ext cx="4010276" cy="360362"/>
          </a:xfrm>
          <a:prstGeom prst="rect">
            <a:avLst/>
          </a:prstGeom>
        </p:spPr>
        <p:txBody>
          <a:bodyPr/>
          <a:lstStyle>
            <a:lvl1pPr marL="0" indent="0" algn="r" defTabSz="685800" rtl="0" eaLnBrk="1" latinLnBrk="0" hangingPunct="1">
              <a:lnSpc>
                <a:spcPct val="90000"/>
              </a:lnSpc>
              <a:spcBef>
                <a:spcPts val="750"/>
              </a:spcBef>
              <a:buFont typeface="Arial" panose="020B0604020202020204" pitchFamily="34" charset="0"/>
              <a:buNone/>
              <a:defRPr sz="1200" kern="1200" baseline="0">
                <a:solidFill>
                  <a:schemeClr val="accent2"/>
                </a:solidFill>
                <a:latin typeface="Calibri" panose="020F0502020204030204" pitchFamily="34" charset="0"/>
                <a:ea typeface="+mn-ea"/>
                <a:cs typeface="Calibri" panose="020F050202020403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fr-FR" dirty="0"/>
              <a:t>2. WIT 1012 – Application procédure</a:t>
            </a:r>
          </a:p>
        </p:txBody>
      </p:sp>
    </p:spTree>
    <p:extLst>
      <p:ext uri="{BB962C8B-B14F-4D97-AF65-F5344CB8AC3E}">
        <p14:creationId xmlns:p14="http://schemas.microsoft.com/office/powerpoint/2010/main" val="3562914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9"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animEffect transition="in" filter="dissolve">
                                      <p:cBhvr>
                                        <p:cTn id="9" dur="500"/>
                                        <p:tgtEl>
                                          <p:spTgt spid="25"/>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childTnLst>
                                </p:cTn>
                              </p:par>
                              <p:par>
                                <p:cTn id="16" presetID="9" presetClass="entr" presetSubtype="0" fill="hold"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dissolve">
                                      <p:cBhvr>
                                        <p:cTn id="18" dur="500"/>
                                        <p:tgtEl>
                                          <p:spTgt spid="23"/>
                                        </p:tgtEl>
                                      </p:cBhvr>
                                    </p:animEffec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5" grpId="0" animBg="1"/>
      <p:bldP spid="2" grpId="0"/>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3">
            <a:extLst>
              <a:ext uri="{FF2B5EF4-FFF2-40B4-BE49-F238E27FC236}">
                <a16:creationId xmlns:a16="http://schemas.microsoft.com/office/drawing/2014/main" id="{88FA2439-CF6F-463C-9C79-43DEB7CF09C9}"/>
              </a:ext>
            </a:extLst>
          </p:cNvPr>
          <p:cNvSpPr>
            <a:spLocks noGrp="1"/>
          </p:cNvSpPr>
          <p:nvPr>
            <p:ph type="sldNum"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70B80B4-B953-6547-A044-6E303DFD4AF3}" type="slidenum">
              <a:rPr kumimoji="0" lang="nl-BE" sz="975" b="0" i="0" u="none" strike="noStrike" kern="1200" cap="none" spc="0" normalizeH="0" baseline="0" noProof="0" smtClean="0">
                <a:ln>
                  <a:noFill/>
                </a:ln>
                <a:solidFill>
                  <a:srgbClr val="213A53"/>
                </a:solidFill>
                <a:effectLst/>
                <a:uLnTx/>
                <a:uFillTx/>
                <a:latin typeface="Calibri Light" panose="020F0302020204030204" pitchFamily="34" charset="0"/>
                <a:ea typeface="+mn-ea"/>
                <a:cs typeface="Calibri Light" panose="020F030202020403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19</a:t>
            </a:fld>
            <a:endParaRPr kumimoji="0" lang="nl-BE" sz="975" b="0" i="0" u="none" strike="noStrike" kern="1200" cap="none" spc="0" normalizeH="0" baseline="0" noProof="0">
              <a:ln>
                <a:noFill/>
              </a:ln>
              <a:solidFill>
                <a:srgbClr val="213A53"/>
              </a:solidFill>
              <a:effectLst/>
              <a:uLnTx/>
              <a:uFillTx/>
              <a:latin typeface="Calibri Light" panose="020F0302020204030204" pitchFamily="34" charset="0"/>
              <a:ea typeface="+mn-ea"/>
              <a:cs typeface="Calibri Light" panose="020F0302020204030204" pitchFamily="34" charset="0"/>
            </a:endParaRPr>
          </a:p>
        </p:txBody>
      </p:sp>
      <p:sp>
        <p:nvSpPr>
          <p:cNvPr id="24" name="Espace réservé du texte 3">
            <a:extLst>
              <a:ext uri="{FF2B5EF4-FFF2-40B4-BE49-F238E27FC236}">
                <a16:creationId xmlns:a16="http://schemas.microsoft.com/office/drawing/2014/main" id="{BBE90477-14CF-4132-90EC-705F1F42F051}"/>
              </a:ext>
            </a:extLst>
          </p:cNvPr>
          <p:cNvSpPr>
            <a:spLocks noGrp="1"/>
          </p:cNvSpPr>
          <p:nvPr>
            <p:ph type="body" sz="quarter" idx="17"/>
          </p:nvPr>
        </p:nvSpPr>
        <p:spPr/>
        <p:txBody>
          <a:bodyPr/>
          <a:lstStyle/>
          <a:p>
            <a:r>
              <a:rPr lang="nl-BE" dirty="0"/>
              <a:t>2. Application de la procédure</a:t>
            </a:r>
          </a:p>
        </p:txBody>
      </p:sp>
      <p:cxnSp>
        <p:nvCxnSpPr>
          <p:cNvPr id="13" name="Straight Arrow Connector 24">
            <a:extLst>
              <a:ext uri="{FF2B5EF4-FFF2-40B4-BE49-F238E27FC236}">
                <a16:creationId xmlns:a16="http://schemas.microsoft.com/office/drawing/2014/main" id="{ADD01326-FA41-4E95-A87C-7005D8A051A1}"/>
              </a:ext>
            </a:extLst>
          </p:cNvPr>
          <p:cNvCxnSpPr>
            <a:cxnSpLocks noChangeShapeType="1"/>
          </p:cNvCxnSpPr>
          <p:nvPr/>
        </p:nvCxnSpPr>
        <p:spPr bwMode="auto">
          <a:xfrm>
            <a:off x="809447" y="1668608"/>
            <a:ext cx="0" cy="4967287"/>
          </a:xfrm>
          <a:prstGeom prst="straightConnector1">
            <a:avLst/>
          </a:prstGeom>
          <a:noFill/>
          <a:ln w="22225" algn="ctr">
            <a:solidFill>
              <a:srgbClr val="0070C0"/>
            </a:solidFill>
            <a:prstDash val="dash"/>
            <a:round/>
            <a:headEnd/>
            <a:tailEnd type="arrow" w="med" len="med"/>
          </a:ln>
          <a:extLst>
            <a:ext uri="{909E8E84-426E-40DD-AFC4-6F175D3DCCD1}">
              <a14:hiddenFill xmlns:a14="http://schemas.microsoft.com/office/drawing/2010/main">
                <a:noFill/>
              </a14:hiddenFill>
            </a:ext>
          </a:extLst>
        </p:spPr>
      </p:cxnSp>
      <p:sp>
        <p:nvSpPr>
          <p:cNvPr id="14" name="Rectangle 25">
            <a:extLst>
              <a:ext uri="{FF2B5EF4-FFF2-40B4-BE49-F238E27FC236}">
                <a16:creationId xmlns:a16="http://schemas.microsoft.com/office/drawing/2014/main" id="{8CC40DF4-AA98-4729-92AE-6827DE135D28}"/>
              </a:ext>
            </a:extLst>
          </p:cNvPr>
          <p:cNvSpPr>
            <a:spLocks noChangeArrowheads="1"/>
          </p:cNvSpPr>
          <p:nvPr/>
        </p:nvSpPr>
        <p:spPr bwMode="auto">
          <a:xfrm>
            <a:off x="345897" y="1522558"/>
            <a:ext cx="719137"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round/>
                <a:headEnd/>
                <a:tailEnd/>
              </a14:hiddenLine>
            </a:ext>
          </a:extLst>
        </p:spPr>
        <p:txBody>
          <a:bodyPr wrap="none" anchor="ctr"/>
          <a:lstStyle>
            <a:lvl1pPr>
              <a:spcAft>
                <a:spcPts val="600"/>
              </a:spcAft>
              <a:defRPr sz="2000">
                <a:solidFill>
                  <a:schemeClr val="tx1"/>
                </a:solidFill>
                <a:latin typeface="Arial" panose="020B0604020202020204" pitchFamily="34" charset="0"/>
                <a:cs typeface="Arial" panose="020B0604020202020204" pitchFamily="34" charset="0"/>
              </a:defRPr>
            </a:lvl1pPr>
            <a:lvl2pPr marL="177800" indent="-177800">
              <a:spcAft>
                <a:spcPts val="600"/>
              </a:spcAft>
              <a:buSzPct val="100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541338" indent="-363538">
              <a:spcAft>
                <a:spcPts val="600"/>
              </a:spcAft>
              <a:buFont typeface="Wingdings" panose="05000000000000000000" pitchFamily="2" charset="2"/>
              <a:buChar char="à"/>
              <a:defRPr sz="2000">
                <a:solidFill>
                  <a:schemeClr val="tx1"/>
                </a:solidFill>
                <a:latin typeface="Arial" panose="020B0604020202020204" pitchFamily="34" charset="0"/>
                <a:cs typeface="Arial" panose="020B0604020202020204" pitchFamily="34" charset="0"/>
              </a:defRPr>
            </a:lvl3pPr>
            <a:lvl4pPr marL="715963" indent="-177800">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895350" indent="-177800">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1352550" indent="-177800" eaLnBrk="0" fontAlgn="base" hangingPunct="0">
              <a:spcBef>
                <a:spcPct val="0"/>
              </a:spcBef>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1809750" indent="-177800" eaLnBrk="0" fontAlgn="base" hangingPunct="0">
              <a:spcBef>
                <a:spcPct val="0"/>
              </a:spcBef>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2266950" indent="-177800" eaLnBrk="0" fontAlgn="base" hangingPunct="0">
              <a:spcBef>
                <a:spcPct val="0"/>
              </a:spcBef>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2724150" indent="-177800" eaLnBrk="0" fontAlgn="base" hangingPunct="0">
              <a:spcBef>
                <a:spcPct val="0"/>
              </a:spcBef>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600" b="1" i="0" u="none" strike="noStrike" kern="1200" cap="none" spc="0" normalizeH="0" baseline="0" noProof="0">
                <a:ln>
                  <a:noFill/>
                </a:ln>
                <a:solidFill>
                  <a:srgbClr val="0070C0"/>
                </a:solidFill>
                <a:effectLst/>
                <a:uLnTx/>
                <a:uFillTx/>
                <a:latin typeface="Arial" panose="020B0604020202020204" pitchFamily="34" charset="0"/>
                <a:ea typeface="+mn-ea"/>
                <a:cs typeface="Arial" panose="020B0604020202020204" pitchFamily="34" charset="0"/>
              </a:rPr>
              <a:t>t</a:t>
            </a:r>
            <a:endParaRPr kumimoji="0" lang="en-US" altLang="en-US" sz="1100" b="1" i="0" u="none" strike="noStrike" kern="1200" cap="none" spc="0" normalizeH="0" baseline="0" noProof="0">
              <a:ln>
                <a:noFill/>
              </a:ln>
              <a:solidFill>
                <a:srgbClr val="0070C0"/>
              </a:solidFill>
              <a:effectLst/>
              <a:uLnTx/>
              <a:uFillTx/>
              <a:latin typeface="Arial" panose="020B0604020202020204" pitchFamily="34" charset="0"/>
              <a:ea typeface="+mn-ea"/>
              <a:cs typeface="Arial" panose="020B0604020202020204" pitchFamily="34" charset="0"/>
            </a:endParaRPr>
          </a:p>
        </p:txBody>
      </p:sp>
      <p:sp>
        <p:nvSpPr>
          <p:cNvPr id="16" name="Rounded Rectangle 26">
            <a:extLst>
              <a:ext uri="{FF2B5EF4-FFF2-40B4-BE49-F238E27FC236}">
                <a16:creationId xmlns:a16="http://schemas.microsoft.com/office/drawing/2014/main" id="{4A169512-C62A-4CB9-B689-8BD3D8949005}"/>
              </a:ext>
            </a:extLst>
          </p:cNvPr>
          <p:cNvSpPr>
            <a:spLocks noChangeAspect="1"/>
          </p:cNvSpPr>
          <p:nvPr/>
        </p:nvSpPr>
        <p:spPr bwMode="auto">
          <a:xfrm>
            <a:off x="85267" y="1854449"/>
            <a:ext cx="1443317" cy="1165398"/>
          </a:xfrm>
          <a:prstGeom prst="roundRect">
            <a:avLst>
              <a:gd name="adj" fmla="val 16667"/>
            </a:avLst>
          </a:prstGeom>
          <a:solidFill>
            <a:schemeClr val="bg1"/>
          </a:solidFill>
          <a:ln w="19050" algn="ctr">
            <a:solidFill>
              <a:srgbClr val="0070C0"/>
            </a:solidFill>
            <a:round/>
            <a:headEnd/>
            <a:tailEnd/>
          </a:ln>
        </p:spPr>
        <p:txBody>
          <a:bodyPr lIns="0" rIns="0" anchor="ctr"/>
          <a:lstStyle>
            <a:lvl1pPr>
              <a:spcAft>
                <a:spcPts val="600"/>
              </a:spcAft>
              <a:defRPr sz="2000">
                <a:solidFill>
                  <a:schemeClr val="tx1"/>
                </a:solidFill>
                <a:latin typeface="Arial" panose="020B0604020202020204" pitchFamily="34" charset="0"/>
                <a:cs typeface="Arial" panose="020B0604020202020204" pitchFamily="34" charset="0"/>
              </a:defRPr>
            </a:lvl1pPr>
            <a:lvl2pPr marL="177800" indent="-177800">
              <a:spcAft>
                <a:spcPts val="600"/>
              </a:spcAft>
              <a:buSzPct val="100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541338" indent="-363538">
              <a:spcAft>
                <a:spcPts val="600"/>
              </a:spcAft>
              <a:buFont typeface="Wingdings" panose="05000000000000000000" pitchFamily="2" charset="2"/>
              <a:buChar char="à"/>
              <a:defRPr sz="2000">
                <a:solidFill>
                  <a:schemeClr val="tx1"/>
                </a:solidFill>
                <a:latin typeface="Arial" panose="020B0604020202020204" pitchFamily="34" charset="0"/>
                <a:cs typeface="Arial" panose="020B0604020202020204" pitchFamily="34" charset="0"/>
              </a:defRPr>
            </a:lvl3pPr>
            <a:lvl4pPr marL="715963" indent="-177800">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895350" indent="-177800">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1352550" indent="-177800" eaLnBrk="0" fontAlgn="base" hangingPunct="0">
              <a:spcBef>
                <a:spcPct val="0"/>
              </a:spcBef>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1809750" indent="-177800" eaLnBrk="0" fontAlgn="base" hangingPunct="0">
              <a:spcBef>
                <a:spcPct val="0"/>
              </a:spcBef>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2266950" indent="-177800" eaLnBrk="0" fontAlgn="base" hangingPunct="0">
              <a:spcBef>
                <a:spcPct val="0"/>
              </a:spcBef>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2724150" indent="-177800" eaLnBrk="0" fontAlgn="base" hangingPunct="0">
              <a:spcBef>
                <a:spcPct val="0"/>
              </a:spcBef>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ts val="300"/>
              </a:spcAft>
              <a:buClrTx/>
              <a:buSzTx/>
              <a:buFontTx/>
              <a:buNone/>
              <a:tabLst/>
              <a:defRPr/>
            </a:pPr>
            <a:r>
              <a:rPr kumimoji="0" lang="fr-BE" altLang="en-US" sz="1200" b="1" i="0" u="none" strike="noStrike" kern="1200" cap="none" spc="0" normalizeH="0" baseline="0" noProof="0">
                <a:ln>
                  <a:noFill/>
                </a:ln>
                <a:solidFill>
                  <a:srgbClr val="0070C0"/>
                </a:solidFill>
                <a:effectLst/>
                <a:uLnTx/>
                <a:uFillTx/>
                <a:latin typeface="Calibri" panose="020F0502020204030204"/>
                <a:ea typeface="+mn-ea"/>
                <a:cs typeface="Arial" panose="020B0604020202020204" pitchFamily="34" charset="0"/>
              </a:rPr>
              <a:t>8. Information de la fin des travaux</a:t>
            </a:r>
          </a:p>
          <a:p>
            <a:pPr marL="0" marR="0" lvl="0" indent="0" algn="ctr" defTabSz="914400" rtl="0" eaLnBrk="1" fontAlgn="base" latinLnBrk="0" hangingPunct="1">
              <a:lnSpc>
                <a:spcPct val="100000"/>
              </a:lnSpc>
              <a:spcBef>
                <a:spcPct val="0"/>
              </a:spcBef>
              <a:spcAft>
                <a:spcPts val="300"/>
              </a:spcAft>
              <a:buClrTx/>
              <a:buSzTx/>
              <a:buFontTx/>
              <a:buNone/>
              <a:tabLst/>
              <a:defRPr/>
            </a:pPr>
            <a:r>
              <a:rPr kumimoji="0" lang="fr-BE" altLang="en-US" sz="1200" b="1" i="0" u="none" strike="noStrike" kern="1200" cap="none" spc="0" normalizeH="0" baseline="0" noProof="0">
                <a:ln>
                  <a:noFill/>
                </a:ln>
                <a:solidFill>
                  <a:srgbClr val="0070C0"/>
                </a:solidFill>
                <a:effectLst/>
                <a:uLnTx/>
                <a:uFillTx/>
                <a:latin typeface="Calibri" panose="020F0502020204030204"/>
                <a:ea typeface="+mn-ea"/>
                <a:cs typeface="Arial" panose="020B0604020202020204" pitchFamily="34" charset="0"/>
              </a:rPr>
              <a:t>« Mise hors tension Caténaire »</a:t>
            </a:r>
          </a:p>
        </p:txBody>
      </p:sp>
      <p:sp>
        <p:nvSpPr>
          <p:cNvPr id="19" name="Rounded Rectangle 12">
            <a:extLst>
              <a:ext uri="{FF2B5EF4-FFF2-40B4-BE49-F238E27FC236}">
                <a16:creationId xmlns:a16="http://schemas.microsoft.com/office/drawing/2014/main" id="{D3265153-9347-469E-862D-E511C2EDFF73}"/>
              </a:ext>
            </a:extLst>
          </p:cNvPr>
          <p:cNvSpPr txBox="1">
            <a:spLocks/>
          </p:cNvSpPr>
          <p:nvPr/>
        </p:nvSpPr>
        <p:spPr bwMode="auto">
          <a:xfrm>
            <a:off x="1528584" y="1417203"/>
            <a:ext cx="8988423" cy="1602644"/>
          </a:xfrm>
          <a:prstGeom prst="roundRect">
            <a:avLst/>
          </a:prstGeom>
          <a:no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lvl1pPr marL="0" indent="0" algn="l" defTabSz="685800" rtl="0" eaLnBrk="1" latinLnBrk="0" hangingPunct="1">
              <a:lnSpc>
                <a:spcPct val="100000"/>
              </a:lnSpc>
              <a:spcBef>
                <a:spcPts val="75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1pPr>
            <a:lvl2pPr marL="198835" indent="-171450" algn="l" defTabSz="685800" rtl="0" eaLnBrk="1" latinLnBrk="0" hangingPunct="1">
              <a:lnSpc>
                <a:spcPct val="100000"/>
              </a:lnSpc>
              <a:spcBef>
                <a:spcPts val="375"/>
              </a:spcBef>
              <a:buClr>
                <a:srgbClr val="00B0F0"/>
              </a:buClr>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2pPr>
            <a:lvl3pPr marL="467916" indent="-171450" algn="l" defTabSz="685800" rtl="0" eaLnBrk="1" latinLnBrk="0" hangingPunct="1">
              <a:lnSpc>
                <a:spcPct val="100000"/>
              </a:lnSpc>
              <a:spcBef>
                <a:spcPts val="375"/>
              </a:spcBef>
              <a:buClr>
                <a:srgbClr val="00B0F0"/>
              </a:buClr>
              <a:buFont typeface="Calibri Light" panose="020F0302020204030204" pitchFamily="34" charset="0"/>
              <a:buChar char="̶"/>
              <a:defRPr sz="1800" kern="1200">
                <a:solidFill>
                  <a:schemeClr val="tx1"/>
                </a:solidFill>
                <a:latin typeface="Calibri" panose="020F0502020204030204" pitchFamily="34" charset="0"/>
                <a:ea typeface="+mn-ea"/>
                <a:cs typeface="Calibri" panose="020F0502020204030204" pitchFamily="34" charset="0"/>
              </a:defRPr>
            </a:lvl3pPr>
            <a:lvl4pPr marL="672704" indent="-171450" algn="l" defTabSz="685800" rtl="0" eaLnBrk="1" latinLnBrk="0" hangingPunct="1">
              <a:lnSpc>
                <a:spcPct val="100000"/>
              </a:lnSpc>
              <a:spcBef>
                <a:spcPts val="375"/>
              </a:spcBef>
              <a:buClr>
                <a:srgbClr val="00B0F0"/>
              </a:buClr>
              <a:buFont typeface="Courier New" panose="02070309020205020404" pitchFamily="49" charset="0"/>
              <a:buChar char="o"/>
              <a:defRPr sz="1800" kern="1200">
                <a:solidFill>
                  <a:schemeClr val="tx1"/>
                </a:solidFill>
                <a:latin typeface="Calibri" panose="020F0502020204030204" pitchFamily="34" charset="0"/>
                <a:ea typeface="+mn-ea"/>
                <a:cs typeface="Calibri" panose="020F050202020403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Calibri Light" panose="020F0302020204030204" pitchFamily="34" charset="0"/>
                <a:ea typeface="+mn-ea"/>
                <a:cs typeface="Calibri Light" panose="020F030202020403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just" defTabSz="685800" rtl="0" eaLnBrk="1" fontAlgn="base" latinLnBrk="0" hangingPunct="1">
              <a:lnSpc>
                <a:spcPct val="100000"/>
              </a:lnSpc>
              <a:spcBef>
                <a:spcPts val="750"/>
              </a:spcBef>
              <a:spcAft>
                <a:spcPct val="0"/>
              </a:spcAft>
              <a:buClrTx/>
              <a:buSzTx/>
              <a:buFont typeface="Arial" panose="020B0604020202020204" pitchFamily="34" charset="0"/>
              <a:buNone/>
              <a:tabLst/>
              <a:defRPr/>
            </a:pPr>
            <a:r>
              <a:rPr kumimoji="0" lang="fr-FR" sz="1400" b="0" i="0" u="none" strike="noStrike" kern="1200" cap="none" spc="0" normalizeH="0" baseline="0" noProof="0">
                <a:ln>
                  <a:noFill/>
                </a:ln>
                <a:solidFill>
                  <a:srgbClr val="213A53"/>
                </a:solidFill>
                <a:effectLst/>
                <a:uLnTx/>
                <a:uFillTx/>
                <a:latin typeface="Calibri" panose="020F0502020204030204" pitchFamily="34" charset="0"/>
                <a:ea typeface="Calibri" panose="020F0502020204030204" pitchFamily="34" charset="0"/>
                <a:cs typeface="Times New Roman" panose="02020603050405020304" pitchFamily="18" charset="0"/>
              </a:rPr>
              <a:t>Dès que l'entrepreneur ou le prestataire de services a fini les travaux qui exigeaient </a:t>
            </a:r>
            <a:r>
              <a:rPr kumimoji="0" lang="fr-FR" sz="1400" b="1" i="0" u="none" strike="noStrike" kern="1200" cap="none" spc="0" normalizeH="0" baseline="0" noProof="0">
                <a:ln>
                  <a:noFill/>
                </a:ln>
                <a:solidFill>
                  <a:srgbClr val="025DA4"/>
                </a:solidFill>
                <a:effectLst/>
                <a:uLnTx/>
                <a:uFillTx/>
                <a:latin typeface="Calibri" panose="020F0502020204030204" pitchFamily="34" charset="0"/>
                <a:ea typeface="Calibri" panose="020F0502020204030204" pitchFamily="34" charset="0"/>
                <a:cs typeface="Times New Roman" panose="02020603050405020304" pitchFamily="18" charset="0"/>
              </a:rPr>
              <a:t>la mise hors tension de la caténaire</a:t>
            </a:r>
            <a:r>
              <a:rPr kumimoji="0" lang="fr-FR" sz="1400" b="0" i="0" u="none" strike="noStrike" kern="1200" cap="none" spc="0" normalizeH="0" baseline="0" noProof="0">
                <a:ln>
                  <a:noFill/>
                </a:ln>
                <a:solidFill>
                  <a:srgbClr val="213A53"/>
                </a:solidFill>
                <a:effectLst/>
                <a:uLnTx/>
                <a:uFillTx/>
                <a:latin typeface="Calibri" panose="020F0502020204030204" pitchFamily="34" charset="0"/>
                <a:ea typeface="Calibri" panose="020F0502020204030204" pitchFamily="34" charset="0"/>
                <a:cs typeface="Times New Roman" panose="02020603050405020304" pitchFamily="18" charset="0"/>
              </a:rPr>
              <a:t>, le chef de travail entrepreneur (délégué de l’entrepreneur ou prestataire de services) en informe le chef de travail ARET Infrabel. A cet effet la rubrique D du formulaire I_427 est remplie et signée par les deux parties. Dès ce moment-là, l'entrepreneur ou le prestataire de services (ou leur délégué en qualité de chef de travail) doit considérer les caténaires concernées comme remises sous tension. Le chef de travail ARET Infrabel, après avoir signé la rubrique D du document I427 clôture les mesures de sécurité.</a:t>
            </a:r>
          </a:p>
        </p:txBody>
      </p:sp>
      <p:pic>
        <p:nvPicPr>
          <p:cNvPr id="21" name="Image 20">
            <a:extLst>
              <a:ext uri="{FF2B5EF4-FFF2-40B4-BE49-F238E27FC236}">
                <a16:creationId xmlns:a16="http://schemas.microsoft.com/office/drawing/2014/main" id="{D1164B7A-7160-4843-BBD7-6F73E47686CE}"/>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089911" y="3197974"/>
            <a:ext cx="6012180" cy="808355"/>
          </a:xfrm>
          <a:prstGeom prst="rect">
            <a:avLst/>
          </a:prstGeom>
          <a:noFill/>
        </p:spPr>
      </p:pic>
      <p:sp>
        <p:nvSpPr>
          <p:cNvPr id="30" name="Rectangle 29">
            <a:extLst>
              <a:ext uri="{FF2B5EF4-FFF2-40B4-BE49-F238E27FC236}">
                <a16:creationId xmlns:a16="http://schemas.microsoft.com/office/drawing/2014/main" id="{AB9A5597-8CC9-4803-B3CE-F0851FABF175}"/>
              </a:ext>
            </a:extLst>
          </p:cNvPr>
          <p:cNvSpPr/>
          <p:nvPr/>
        </p:nvSpPr>
        <p:spPr>
          <a:xfrm>
            <a:off x="6300540" y="3488804"/>
            <a:ext cx="1295400" cy="513080"/>
          </a:xfrm>
          <a:prstGeom prst="rect">
            <a:avLst/>
          </a:prstGeom>
          <a:noFill/>
          <a:ln w="38100" cap="flat" cmpd="sng" algn="ctr">
            <a:solidFill>
              <a:srgbClr val="33AFED"/>
            </a:solidFill>
            <a:prstDash val="sysDash"/>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31" name="Rectangle 30">
            <a:extLst>
              <a:ext uri="{FF2B5EF4-FFF2-40B4-BE49-F238E27FC236}">
                <a16:creationId xmlns:a16="http://schemas.microsoft.com/office/drawing/2014/main" id="{35784851-9AFD-49D8-AD15-7FF18C0F6B36}"/>
              </a:ext>
            </a:extLst>
          </p:cNvPr>
          <p:cNvSpPr/>
          <p:nvPr/>
        </p:nvSpPr>
        <p:spPr>
          <a:xfrm>
            <a:off x="7609275" y="3493249"/>
            <a:ext cx="1247775" cy="513080"/>
          </a:xfrm>
          <a:prstGeom prst="rect">
            <a:avLst/>
          </a:prstGeom>
          <a:noFill/>
          <a:ln w="38100" cap="flat" cmpd="sng" algn="ctr">
            <a:solidFill>
              <a:srgbClr val="92D050"/>
            </a:solidFill>
            <a:prstDash val="sysDash"/>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srgbClr val="000000"/>
              </a:solidFill>
              <a:effectLst/>
              <a:uLnTx/>
              <a:uFillTx/>
              <a:latin typeface="Arial" charset="0"/>
              <a:ea typeface="+mn-ea"/>
              <a:cs typeface="Arial" charset="0"/>
            </a:endParaRPr>
          </a:p>
        </p:txBody>
      </p:sp>
      <p:pic>
        <p:nvPicPr>
          <p:cNvPr id="3" name="Image 2"/>
          <p:cNvPicPr>
            <a:picLocks noChangeAspect="1"/>
          </p:cNvPicPr>
          <p:nvPr/>
        </p:nvPicPr>
        <p:blipFill>
          <a:blip r:embed="rId4"/>
          <a:stretch>
            <a:fillRect/>
          </a:stretch>
        </p:blipFill>
        <p:spPr>
          <a:xfrm>
            <a:off x="9455076" y="2833427"/>
            <a:ext cx="896190" cy="1310754"/>
          </a:xfrm>
          <a:prstGeom prst="rect">
            <a:avLst/>
          </a:prstGeom>
        </p:spPr>
      </p:pic>
      <p:pic>
        <p:nvPicPr>
          <p:cNvPr id="18" name="Image 17"/>
          <p:cNvPicPr>
            <a:picLocks noChangeAspect="1"/>
          </p:cNvPicPr>
          <p:nvPr/>
        </p:nvPicPr>
        <p:blipFill>
          <a:blip r:embed="rId5"/>
          <a:stretch>
            <a:fillRect/>
          </a:stretch>
        </p:blipFill>
        <p:spPr>
          <a:xfrm>
            <a:off x="2062209" y="2982855"/>
            <a:ext cx="851209" cy="1271286"/>
          </a:xfrm>
          <a:prstGeom prst="rect">
            <a:avLst/>
          </a:prstGeom>
        </p:spPr>
      </p:pic>
      <p:sp>
        <p:nvSpPr>
          <p:cNvPr id="4" name="Rectangle 3"/>
          <p:cNvSpPr/>
          <p:nvPr/>
        </p:nvSpPr>
        <p:spPr>
          <a:xfrm>
            <a:off x="1065034" y="4314138"/>
            <a:ext cx="10937404" cy="461665"/>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BE" sz="1200" b="0" i="0" u="none" strike="noStrike" kern="1200" cap="none" spc="0" normalizeH="0" baseline="0" noProof="0">
                <a:ln>
                  <a:noFill/>
                </a:ln>
                <a:solidFill>
                  <a:srgbClr val="213A53"/>
                </a:solidFill>
                <a:effectLst/>
                <a:uLnTx/>
                <a:uFillTx/>
                <a:latin typeface="Calibri" panose="020F0502020204030204"/>
                <a:ea typeface="+mn-ea"/>
                <a:cs typeface="Arial" charset="0"/>
              </a:rPr>
              <a:t>L'entrepreneur ou le prestataire de services (ou leur délégué en qualité de chef de travail) est </a:t>
            </a:r>
            <a:r>
              <a:rPr kumimoji="0" lang="fr-BE" sz="1200" b="1" i="0" u="none" strike="noStrike" kern="1200" cap="none" spc="0" normalizeH="0" baseline="0" noProof="0">
                <a:ln>
                  <a:noFill/>
                </a:ln>
                <a:solidFill>
                  <a:srgbClr val="213A53"/>
                </a:solidFill>
                <a:effectLst/>
                <a:uLnTx/>
                <a:uFillTx/>
                <a:latin typeface="Calibri" panose="020F0502020204030204"/>
                <a:ea typeface="+mn-ea"/>
                <a:cs typeface="Arial" charset="0"/>
              </a:rPr>
              <a:t>responsable de l’arrêt effectif des travaux qui exigeaient la mise hors tension de la caténaire</a:t>
            </a:r>
            <a:r>
              <a:rPr kumimoji="0" lang="fr-BE" sz="1200" b="0" i="0" u="none" strike="noStrike" kern="1200" cap="none" spc="0" normalizeH="0" baseline="0" noProof="0">
                <a:ln>
                  <a:noFill/>
                </a:ln>
                <a:solidFill>
                  <a:srgbClr val="213A53"/>
                </a:solidFill>
                <a:effectLst/>
                <a:uLnTx/>
                <a:uFillTx/>
                <a:latin typeface="Calibri" panose="020F0502020204030204"/>
                <a:ea typeface="+mn-ea"/>
                <a:cs typeface="Arial" charset="0"/>
              </a:rPr>
              <a:t>, réalisés </a:t>
            </a:r>
            <a:r>
              <a:rPr kumimoji="0" lang="fr-BE" sz="1200" b="0" i="0" u="sng" strike="noStrike" kern="1200" cap="none" spc="0" normalizeH="0" baseline="0" noProof="0">
                <a:ln>
                  <a:noFill/>
                </a:ln>
                <a:solidFill>
                  <a:srgbClr val="213A53"/>
                </a:solidFill>
                <a:effectLst/>
                <a:uLnTx/>
                <a:uFillTx/>
                <a:latin typeface="Calibri" panose="020F0502020204030204"/>
                <a:ea typeface="+mn-ea"/>
                <a:cs typeface="Arial" charset="0"/>
              </a:rPr>
              <a:t>soit par son personnel, et/ou soit par ses éventuels sous-traitants</a:t>
            </a:r>
            <a:r>
              <a:rPr kumimoji="0" lang="fr-BE" sz="1200" b="0" i="0" u="none" strike="noStrike" kern="1200" cap="none" spc="0" normalizeH="0" baseline="0" noProof="0">
                <a:ln>
                  <a:noFill/>
                </a:ln>
                <a:solidFill>
                  <a:srgbClr val="213A53"/>
                </a:solidFill>
                <a:effectLst/>
                <a:uLnTx/>
                <a:uFillTx/>
                <a:latin typeface="Calibri" panose="020F0502020204030204"/>
                <a:ea typeface="+mn-ea"/>
                <a:cs typeface="Arial" charset="0"/>
              </a:rPr>
              <a:t>.</a:t>
            </a:r>
          </a:p>
        </p:txBody>
      </p:sp>
      <p:pic>
        <p:nvPicPr>
          <p:cNvPr id="5" name="Image 4"/>
          <p:cNvPicPr>
            <a:picLocks noChangeAspect="1"/>
          </p:cNvPicPr>
          <p:nvPr/>
        </p:nvPicPr>
        <p:blipFill>
          <a:blip r:embed="rId6"/>
          <a:stretch>
            <a:fillRect/>
          </a:stretch>
        </p:blipFill>
        <p:spPr>
          <a:xfrm>
            <a:off x="1712259" y="4976676"/>
            <a:ext cx="3218861" cy="1516201"/>
          </a:xfrm>
          <a:prstGeom prst="rect">
            <a:avLst/>
          </a:prstGeom>
        </p:spPr>
      </p:pic>
      <p:pic>
        <p:nvPicPr>
          <p:cNvPr id="7" name="Image 6"/>
          <p:cNvPicPr>
            <a:picLocks noChangeAspect="1"/>
          </p:cNvPicPr>
          <p:nvPr/>
        </p:nvPicPr>
        <p:blipFill>
          <a:blip r:embed="rId7"/>
          <a:stretch>
            <a:fillRect/>
          </a:stretch>
        </p:blipFill>
        <p:spPr>
          <a:xfrm>
            <a:off x="5161870" y="4935073"/>
            <a:ext cx="2434070" cy="1557804"/>
          </a:xfrm>
          <a:prstGeom prst="rect">
            <a:avLst/>
          </a:prstGeom>
        </p:spPr>
      </p:pic>
      <p:pic>
        <p:nvPicPr>
          <p:cNvPr id="9" name="Image 8"/>
          <p:cNvPicPr>
            <a:picLocks noChangeAspect="1"/>
          </p:cNvPicPr>
          <p:nvPr/>
        </p:nvPicPr>
        <p:blipFill>
          <a:blip r:embed="rId8"/>
          <a:stretch>
            <a:fillRect/>
          </a:stretch>
        </p:blipFill>
        <p:spPr>
          <a:xfrm>
            <a:off x="7718721" y="4896788"/>
            <a:ext cx="3129642" cy="1731147"/>
          </a:xfrm>
          <a:prstGeom prst="rect">
            <a:avLst/>
          </a:prstGeom>
        </p:spPr>
      </p:pic>
      <p:sp>
        <p:nvSpPr>
          <p:cNvPr id="20" name="Espace réservé du texte 2">
            <a:extLst>
              <a:ext uri="{FF2B5EF4-FFF2-40B4-BE49-F238E27FC236}">
                <a16:creationId xmlns:a16="http://schemas.microsoft.com/office/drawing/2014/main" id="{CE2B5F32-A7D8-45A8-9BD2-FFF7889AA85C}"/>
              </a:ext>
            </a:extLst>
          </p:cNvPr>
          <p:cNvSpPr txBox="1">
            <a:spLocks noGrp="1"/>
          </p:cNvSpPr>
          <p:nvPr>
            <p:ph type="body" sz="quarter" idx="18"/>
          </p:nvPr>
        </p:nvSpPr>
        <p:spPr>
          <a:xfrm>
            <a:off x="8085221" y="153988"/>
            <a:ext cx="3825792" cy="360362"/>
          </a:xfrm>
          <a:prstGeom prst="rect">
            <a:avLst/>
          </a:prstGeom>
        </p:spPr>
        <p:txBody>
          <a:bodyPr/>
          <a:lstStyle>
            <a:lvl1pPr marL="0" indent="0" algn="r" defTabSz="685800" rtl="0" eaLnBrk="1" latinLnBrk="0" hangingPunct="1">
              <a:lnSpc>
                <a:spcPct val="90000"/>
              </a:lnSpc>
              <a:spcBef>
                <a:spcPts val="750"/>
              </a:spcBef>
              <a:buFont typeface="Arial" panose="020B0604020202020204" pitchFamily="34" charset="0"/>
              <a:buNone/>
              <a:defRPr sz="1200" kern="1200" baseline="0">
                <a:solidFill>
                  <a:schemeClr val="accent2"/>
                </a:solidFill>
                <a:latin typeface="Calibri" panose="020F0502020204030204" pitchFamily="34" charset="0"/>
                <a:ea typeface="+mn-ea"/>
                <a:cs typeface="Calibri" panose="020F050202020403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fr-FR" dirty="0"/>
              <a:t>2. WIT 1012 – Application procédure</a:t>
            </a:r>
          </a:p>
        </p:txBody>
      </p:sp>
    </p:spTree>
    <p:extLst>
      <p:ext uri="{BB962C8B-B14F-4D97-AF65-F5344CB8AC3E}">
        <p14:creationId xmlns:p14="http://schemas.microsoft.com/office/powerpoint/2010/main" val="46195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dissolve">
                                      <p:cBhvr>
                                        <p:cTn id="7" dur="500"/>
                                        <p:tgtEl>
                                          <p:spTgt spid="31"/>
                                        </p:tgtEl>
                                      </p:cBhvr>
                                    </p:animEffect>
                                  </p:childTnLst>
                                </p:cTn>
                              </p:par>
                              <p:par>
                                <p:cTn id="8" presetID="1"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grpId="0" nodeType="clickEffect">
                                  <p:stCondLst>
                                    <p:cond delay="0"/>
                                  </p:stCondLst>
                                  <p:childTnLst>
                                    <p:set>
                                      <p:cBhvr>
                                        <p:cTn id="13" dur="1" fill="hold">
                                          <p:stCondLst>
                                            <p:cond delay="0"/>
                                          </p:stCondLst>
                                        </p:cTn>
                                        <p:tgtEl>
                                          <p:spTgt spid="30"/>
                                        </p:tgtEl>
                                        <p:attrNameLst>
                                          <p:attrName>style.visibility</p:attrName>
                                        </p:attrNameLst>
                                      </p:cBhvr>
                                      <p:to>
                                        <p:strVal val="visible"/>
                                      </p:to>
                                    </p:set>
                                    <p:animEffect transition="in" filter="dissolve">
                                      <p:cBhvr>
                                        <p:cTn id="14" dur="500"/>
                                        <p:tgtEl>
                                          <p:spTgt spid="30"/>
                                        </p:tgtEl>
                                      </p:cBhvr>
                                    </p:animEffect>
                                  </p:childTnLst>
                                </p:cTn>
                              </p:par>
                              <p:par>
                                <p:cTn id="15" presetID="1"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95910" y="137118"/>
            <a:ext cx="9180612" cy="1847917"/>
          </a:xfrm>
        </p:spPr>
        <p:txBody>
          <a:bodyPr/>
          <a:lstStyle/>
          <a:p>
            <a:r>
              <a:rPr lang="fr-BE" sz="3600" dirty="0"/>
              <a:t>Contenu</a:t>
            </a:r>
          </a:p>
        </p:txBody>
      </p:sp>
      <p:sp>
        <p:nvSpPr>
          <p:cNvPr id="3" name="Rectangle 2"/>
          <p:cNvSpPr/>
          <p:nvPr/>
        </p:nvSpPr>
        <p:spPr>
          <a:xfrm>
            <a:off x="1695910" y="1548446"/>
            <a:ext cx="9180612" cy="1501052"/>
          </a:xfrm>
          <a:prstGeom prst="rect">
            <a:avLst/>
          </a:prstGeom>
        </p:spPr>
        <p:txBody>
          <a:bodyPr wrap="square">
            <a:spAutoFit/>
          </a:bodyPr>
          <a:lstStyle/>
          <a:p>
            <a:pPr marL="457200" lvl="0" indent="-457200" algn="l" defTabSz="685800" fontAlgn="auto">
              <a:lnSpc>
                <a:spcPct val="150000"/>
              </a:lnSpc>
              <a:spcBef>
                <a:spcPts val="750"/>
              </a:spcBef>
              <a:spcAft>
                <a:spcPts val="0"/>
              </a:spcAft>
              <a:buFontTx/>
              <a:buAutoNum type="arabicPeriod"/>
            </a:pPr>
            <a:r>
              <a:rPr lang="fr-BE" b="1" dirty="0">
                <a:solidFill>
                  <a:schemeClr val="bg1"/>
                </a:solidFill>
                <a:latin typeface="Calibri" panose="020F0502020204030204" pitchFamily="34" charset="0"/>
                <a:ea typeface="+mj-ea"/>
                <a:cs typeface="Calibri" panose="020F0502020204030204" pitchFamily="34" charset="0"/>
              </a:rPr>
              <a:t>Principes généraux</a:t>
            </a:r>
          </a:p>
          <a:p>
            <a:pPr marL="457200" lvl="0" indent="-457200" algn="l" defTabSz="685800" fontAlgn="auto">
              <a:lnSpc>
                <a:spcPct val="150000"/>
              </a:lnSpc>
              <a:spcBef>
                <a:spcPts val="750"/>
              </a:spcBef>
              <a:spcAft>
                <a:spcPts val="0"/>
              </a:spcAft>
              <a:buFontTx/>
              <a:buAutoNum type="arabicPeriod"/>
            </a:pPr>
            <a:r>
              <a:rPr lang="fr-BE" b="1" dirty="0">
                <a:solidFill>
                  <a:schemeClr val="bg2">
                    <a:lumMod val="60000"/>
                    <a:lumOff val="40000"/>
                  </a:schemeClr>
                </a:solidFill>
                <a:latin typeface="Calibri" panose="020F0502020204030204" pitchFamily="34" charset="0"/>
                <a:ea typeface="+mj-ea"/>
                <a:cs typeface="Calibri" panose="020F0502020204030204" pitchFamily="34" charset="0"/>
              </a:rPr>
              <a:t>Application de la procédure</a:t>
            </a:r>
          </a:p>
          <a:p>
            <a:pPr marL="457200" lvl="0" indent="-457200" defTabSz="685800">
              <a:lnSpc>
                <a:spcPct val="150000"/>
              </a:lnSpc>
              <a:spcBef>
                <a:spcPts val="750"/>
              </a:spcBef>
              <a:buFontTx/>
              <a:buAutoNum type="arabicPeriod"/>
            </a:pPr>
            <a:r>
              <a:rPr lang="fr-FR" b="1" dirty="0">
                <a:solidFill>
                  <a:schemeClr val="bg2">
                    <a:lumMod val="60000"/>
                    <a:lumOff val="40000"/>
                  </a:schemeClr>
                </a:solidFill>
                <a:latin typeface="Calibri" panose="020F0502020204030204" pitchFamily="34" charset="0"/>
                <a:cs typeface="Calibri" panose="020F0502020204030204" pitchFamily="34" charset="0"/>
              </a:rPr>
              <a:t>Transition vers une autre mesure</a:t>
            </a:r>
            <a:endParaRPr lang="fr-BE" b="1" dirty="0">
              <a:solidFill>
                <a:schemeClr val="bg2">
                  <a:lumMod val="60000"/>
                  <a:lumOff val="4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586955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3">
            <a:extLst>
              <a:ext uri="{FF2B5EF4-FFF2-40B4-BE49-F238E27FC236}">
                <a16:creationId xmlns:a16="http://schemas.microsoft.com/office/drawing/2014/main" id="{88FA2439-CF6F-463C-9C79-43DEB7CF09C9}"/>
              </a:ext>
            </a:extLst>
          </p:cNvPr>
          <p:cNvSpPr>
            <a:spLocks noGrp="1"/>
          </p:cNvSpPr>
          <p:nvPr>
            <p:ph type="sldNum"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70B80B4-B953-6547-A044-6E303DFD4AF3}" type="slidenum">
              <a:rPr kumimoji="0" lang="nl-BE" sz="975" b="0" i="0" u="none" strike="noStrike" kern="1200" cap="none" spc="0" normalizeH="0" baseline="0" noProof="0" smtClean="0">
                <a:ln>
                  <a:noFill/>
                </a:ln>
                <a:solidFill>
                  <a:srgbClr val="213A53"/>
                </a:solidFill>
                <a:effectLst/>
                <a:uLnTx/>
                <a:uFillTx/>
                <a:latin typeface="Calibri Light" panose="020F0302020204030204" pitchFamily="34" charset="0"/>
                <a:ea typeface="+mn-ea"/>
                <a:cs typeface="Calibri Light" panose="020F030202020403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20</a:t>
            </a:fld>
            <a:endParaRPr kumimoji="0" lang="nl-BE" sz="975" b="0" i="0" u="none" strike="noStrike" kern="1200" cap="none" spc="0" normalizeH="0" baseline="0" noProof="0">
              <a:ln>
                <a:noFill/>
              </a:ln>
              <a:solidFill>
                <a:srgbClr val="213A53"/>
              </a:solidFill>
              <a:effectLst/>
              <a:uLnTx/>
              <a:uFillTx/>
              <a:latin typeface="Calibri Light" panose="020F0302020204030204" pitchFamily="34" charset="0"/>
              <a:ea typeface="+mn-ea"/>
              <a:cs typeface="Calibri Light" panose="020F0302020204030204" pitchFamily="34" charset="0"/>
            </a:endParaRPr>
          </a:p>
        </p:txBody>
      </p:sp>
      <p:sp>
        <p:nvSpPr>
          <p:cNvPr id="24" name="Espace réservé du texte 3">
            <a:extLst>
              <a:ext uri="{FF2B5EF4-FFF2-40B4-BE49-F238E27FC236}">
                <a16:creationId xmlns:a16="http://schemas.microsoft.com/office/drawing/2014/main" id="{BBE90477-14CF-4132-90EC-705F1F42F051}"/>
              </a:ext>
            </a:extLst>
          </p:cNvPr>
          <p:cNvSpPr>
            <a:spLocks noGrp="1"/>
          </p:cNvSpPr>
          <p:nvPr>
            <p:ph type="body" sz="quarter" idx="17"/>
          </p:nvPr>
        </p:nvSpPr>
        <p:spPr/>
        <p:txBody>
          <a:bodyPr/>
          <a:lstStyle/>
          <a:p>
            <a:r>
              <a:rPr lang="nl-BE" dirty="0"/>
              <a:t>2. Application de la procédure</a:t>
            </a:r>
          </a:p>
        </p:txBody>
      </p:sp>
      <p:cxnSp>
        <p:nvCxnSpPr>
          <p:cNvPr id="13" name="Straight Arrow Connector 24">
            <a:extLst>
              <a:ext uri="{FF2B5EF4-FFF2-40B4-BE49-F238E27FC236}">
                <a16:creationId xmlns:a16="http://schemas.microsoft.com/office/drawing/2014/main" id="{ADD01326-FA41-4E95-A87C-7005D8A051A1}"/>
              </a:ext>
            </a:extLst>
          </p:cNvPr>
          <p:cNvCxnSpPr>
            <a:cxnSpLocks noChangeShapeType="1"/>
          </p:cNvCxnSpPr>
          <p:nvPr/>
        </p:nvCxnSpPr>
        <p:spPr bwMode="auto">
          <a:xfrm>
            <a:off x="809447" y="1668608"/>
            <a:ext cx="0" cy="4967287"/>
          </a:xfrm>
          <a:prstGeom prst="straightConnector1">
            <a:avLst/>
          </a:prstGeom>
          <a:noFill/>
          <a:ln w="22225" algn="ctr">
            <a:solidFill>
              <a:srgbClr val="0070C0"/>
            </a:solidFill>
            <a:prstDash val="dash"/>
            <a:round/>
            <a:headEnd/>
            <a:tailEnd type="arrow" w="med" len="med"/>
          </a:ln>
          <a:extLst>
            <a:ext uri="{909E8E84-426E-40DD-AFC4-6F175D3DCCD1}">
              <a14:hiddenFill xmlns:a14="http://schemas.microsoft.com/office/drawing/2010/main">
                <a:noFill/>
              </a14:hiddenFill>
            </a:ext>
          </a:extLst>
        </p:spPr>
      </p:cxnSp>
      <p:sp>
        <p:nvSpPr>
          <p:cNvPr id="14" name="Rectangle 25">
            <a:extLst>
              <a:ext uri="{FF2B5EF4-FFF2-40B4-BE49-F238E27FC236}">
                <a16:creationId xmlns:a16="http://schemas.microsoft.com/office/drawing/2014/main" id="{8CC40DF4-AA98-4729-92AE-6827DE135D28}"/>
              </a:ext>
            </a:extLst>
          </p:cNvPr>
          <p:cNvSpPr>
            <a:spLocks noChangeArrowheads="1"/>
          </p:cNvSpPr>
          <p:nvPr/>
        </p:nvSpPr>
        <p:spPr bwMode="auto">
          <a:xfrm>
            <a:off x="345897" y="1522558"/>
            <a:ext cx="719137"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round/>
                <a:headEnd/>
                <a:tailEnd/>
              </a14:hiddenLine>
            </a:ext>
          </a:extLst>
        </p:spPr>
        <p:txBody>
          <a:bodyPr wrap="none" anchor="ctr"/>
          <a:lstStyle>
            <a:lvl1pPr>
              <a:spcAft>
                <a:spcPts val="600"/>
              </a:spcAft>
              <a:defRPr sz="2000">
                <a:solidFill>
                  <a:schemeClr val="tx1"/>
                </a:solidFill>
                <a:latin typeface="Arial" panose="020B0604020202020204" pitchFamily="34" charset="0"/>
                <a:cs typeface="Arial" panose="020B0604020202020204" pitchFamily="34" charset="0"/>
              </a:defRPr>
            </a:lvl1pPr>
            <a:lvl2pPr marL="177800" indent="-177800">
              <a:spcAft>
                <a:spcPts val="600"/>
              </a:spcAft>
              <a:buSzPct val="100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541338" indent="-363538">
              <a:spcAft>
                <a:spcPts val="600"/>
              </a:spcAft>
              <a:buFont typeface="Wingdings" panose="05000000000000000000" pitchFamily="2" charset="2"/>
              <a:buChar char="à"/>
              <a:defRPr sz="2000">
                <a:solidFill>
                  <a:schemeClr val="tx1"/>
                </a:solidFill>
                <a:latin typeface="Arial" panose="020B0604020202020204" pitchFamily="34" charset="0"/>
                <a:cs typeface="Arial" panose="020B0604020202020204" pitchFamily="34" charset="0"/>
              </a:defRPr>
            </a:lvl3pPr>
            <a:lvl4pPr marL="715963" indent="-177800">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895350" indent="-177800">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1352550" indent="-177800" eaLnBrk="0" fontAlgn="base" hangingPunct="0">
              <a:spcBef>
                <a:spcPct val="0"/>
              </a:spcBef>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1809750" indent="-177800" eaLnBrk="0" fontAlgn="base" hangingPunct="0">
              <a:spcBef>
                <a:spcPct val="0"/>
              </a:spcBef>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2266950" indent="-177800" eaLnBrk="0" fontAlgn="base" hangingPunct="0">
              <a:spcBef>
                <a:spcPct val="0"/>
              </a:spcBef>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2724150" indent="-177800" eaLnBrk="0" fontAlgn="base" hangingPunct="0">
              <a:spcBef>
                <a:spcPct val="0"/>
              </a:spcBef>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600" b="1" i="0" u="none" strike="noStrike" kern="1200" cap="none" spc="0" normalizeH="0" baseline="0" noProof="0">
                <a:ln>
                  <a:noFill/>
                </a:ln>
                <a:solidFill>
                  <a:srgbClr val="0070C0"/>
                </a:solidFill>
                <a:effectLst/>
                <a:uLnTx/>
                <a:uFillTx/>
                <a:latin typeface="Arial" panose="020B0604020202020204" pitchFamily="34" charset="0"/>
                <a:ea typeface="+mn-ea"/>
                <a:cs typeface="Arial" panose="020B0604020202020204" pitchFamily="34" charset="0"/>
              </a:rPr>
              <a:t>t</a:t>
            </a:r>
            <a:endParaRPr kumimoji="0" lang="en-US" altLang="en-US" sz="1100" b="1" i="0" u="none" strike="noStrike" kern="1200" cap="none" spc="0" normalizeH="0" baseline="0" noProof="0">
              <a:ln>
                <a:noFill/>
              </a:ln>
              <a:solidFill>
                <a:srgbClr val="0070C0"/>
              </a:solidFill>
              <a:effectLst/>
              <a:uLnTx/>
              <a:uFillTx/>
              <a:latin typeface="Arial" panose="020B0604020202020204" pitchFamily="34" charset="0"/>
              <a:ea typeface="+mn-ea"/>
              <a:cs typeface="Arial" panose="020B0604020202020204" pitchFamily="34" charset="0"/>
            </a:endParaRPr>
          </a:p>
        </p:txBody>
      </p:sp>
      <p:sp>
        <p:nvSpPr>
          <p:cNvPr id="16" name="Rounded Rectangle 26">
            <a:extLst>
              <a:ext uri="{FF2B5EF4-FFF2-40B4-BE49-F238E27FC236}">
                <a16:creationId xmlns:a16="http://schemas.microsoft.com/office/drawing/2014/main" id="{4A169512-C62A-4CB9-B689-8BD3D8949005}"/>
              </a:ext>
            </a:extLst>
          </p:cNvPr>
          <p:cNvSpPr>
            <a:spLocks noChangeAspect="1"/>
          </p:cNvSpPr>
          <p:nvPr/>
        </p:nvSpPr>
        <p:spPr bwMode="auto">
          <a:xfrm>
            <a:off x="85267" y="1854449"/>
            <a:ext cx="1443317" cy="1165398"/>
          </a:xfrm>
          <a:prstGeom prst="roundRect">
            <a:avLst>
              <a:gd name="adj" fmla="val 16667"/>
            </a:avLst>
          </a:prstGeom>
          <a:solidFill>
            <a:schemeClr val="bg1"/>
          </a:solidFill>
          <a:ln w="19050" algn="ctr">
            <a:solidFill>
              <a:srgbClr val="0070C0"/>
            </a:solidFill>
            <a:round/>
            <a:headEnd/>
            <a:tailEnd/>
          </a:ln>
        </p:spPr>
        <p:txBody>
          <a:bodyPr lIns="0" rIns="0" anchor="ctr"/>
          <a:lstStyle>
            <a:lvl1pPr>
              <a:spcAft>
                <a:spcPts val="600"/>
              </a:spcAft>
              <a:defRPr sz="2000">
                <a:solidFill>
                  <a:schemeClr val="tx1"/>
                </a:solidFill>
                <a:latin typeface="Arial" panose="020B0604020202020204" pitchFamily="34" charset="0"/>
                <a:cs typeface="Arial" panose="020B0604020202020204" pitchFamily="34" charset="0"/>
              </a:defRPr>
            </a:lvl1pPr>
            <a:lvl2pPr marL="177800" indent="-177800">
              <a:spcAft>
                <a:spcPts val="600"/>
              </a:spcAft>
              <a:buSzPct val="100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541338" indent="-363538">
              <a:spcAft>
                <a:spcPts val="600"/>
              </a:spcAft>
              <a:buFont typeface="Wingdings" panose="05000000000000000000" pitchFamily="2" charset="2"/>
              <a:buChar char="à"/>
              <a:defRPr sz="2000">
                <a:solidFill>
                  <a:schemeClr val="tx1"/>
                </a:solidFill>
                <a:latin typeface="Arial" panose="020B0604020202020204" pitchFamily="34" charset="0"/>
                <a:cs typeface="Arial" panose="020B0604020202020204" pitchFamily="34" charset="0"/>
              </a:defRPr>
            </a:lvl3pPr>
            <a:lvl4pPr marL="715963" indent="-177800">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895350" indent="-177800">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1352550" indent="-177800" eaLnBrk="0" fontAlgn="base" hangingPunct="0">
              <a:spcBef>
                <a:spcPct val="0"/>
              </a:spcBef>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1809750" indent="-177800" eaLnBrk="0" fontAlgn="base" hangingPunct="0">
              <a:spcBef>
                <a:spcPct val="0"/>
              </a:spcBef>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2266950" indent="-177800" eaLnBrk="0" fontAlgn="base" hangingPunct="0">
              <a:spcBef>
                <a:spcPct val="0"/>
              </a:spcBef>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2724150" indent="-177800" eaLnBrk="0" fontAlgn="base" hangingPunct="0">
              <a:spcBef>
                <a:spcPct val="0"/>
              </a:spcBef>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ts val="300"/>
              </a:spcAft>
              <a:buClrTx/>
              <a:buSzTx/>
              <a:buFontTx/>
              <a:buNone/>
              <a:tabLst/>
              <a:defRPr/>
            </a:pPr>
            <a:r>
              <a:rPr kumimoji="0" lang="fr-BE" altLang="en-US" sz="1200" b="1" i="0" u="none" strike="noStrike" kern="1200" cap="none" spc="0" normalizeH="0" baseline="0" noProof="0">
                <a:ln>
                  <a:noFill/>
                </a:ln>
                <a:solidFill>
                  <a:srgbClr val="0070C0"/>
                </a:solidFill>
                <a:effectLst/>
                <a:uLnTx/>
                <a:uFillTx/>
                <a:latin typeface="Calibri" panose="020F0502020204030204"/>
                <a:ea typeface="+mn-ea"/>
                <a:cs typeface="Arial" panose="020B0604020202020204" pitchFamily="34" charset="0"/>
              </a:rPr>
              <a:t>8. Information de la fin des travaux</a:t>
            </a:r>
          </a:p>
          <a:p>
            <a:pPr marL="0" marR="0" lvl="0" indent="0" algn="ctr" defTabSz="914400" rtl="0" eaLnBrk="1" fontAlgn="base" latinLnBrk="0" hangingPunct="1">
              <a:lnSpc>
                <a:spcPct val="100000"/>
              </a:lnSpc>
              <a:spcBef>
                <a:spcPct val="0"/>
              </a:spcBef>
              <a:spcAft>
                <a:spcPts val="300"/>
              </a:spcAft>
              <a:buClrTx/>
              <a:buSzTx/>
              <a:buFontTx/>
              <a:buNone/>
              <a:tabLst/>
              <a:defRPr/>
            </a:pPr>
            <a:r>
              <a:rPr kumimoji="0" lang="fr-BE" altLang="en-US" sz="1200" b="1" i="0" u="none" strike="noStrike" kern="1200" cap="none" spc="0" normalizeH="0" baseline="0" noProof="0">
                <a:ln>
                  <a:noFill/>
                </a:ln>
                <a:solidFill>
                  <a:srgbClr val="0070C0"/>
                </a:solidFill>
                <a:effectLst/>
                <a:uLnTx/>
                <a:uFillTx/>
                <a:latin typeface="Calibri" panose="020F0502020204030204"/>
                <a:ea typeface="+mn-ea"/>
                <a:cs typeface="Arial" panose="020B0604020202020204" pitchFamily="34" charset="0"/>
              </a:rPr>
              <a:t>« Mise hors tension Caténaire »</a:t>
            </a:r>
          </a:p>
        </p:txBody>
      </p:sp>
      <p:pic>
        <p:nvPicPr>
          <p:cNvPr id="21" name="Image 20">
            <a:extLst>
              <a:ext uri="{FF2B5EF4-FFF2-40B4-BE49-F238E27FC236}">
                <a16:creationId xmlns:a16="http://schemas.microsoft.com/office/drawing/2014/main" id="{D1164B7A-7160-4843-BBD7-6F73E47686CE}"/>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019836" y="1563619"/>
            <a:ext cx="6012180" cy="808355"/>
          </a:xfrm>
          <a:prstGeom prst="rect">
            <a:avLst/>
          </a:prstGeom>
          <a:noFill/>
        </p:spPr>
      </p:pic>
      <p:sp>
        <p:nvSpPr>
          <p:cNvPr id="30" name="Rectangle 29">
            <a:extLst>
              <a:ext uri="{FF2B5EF4-FFF2-40B4-BE49-F238E27FC236}">
                <a16:creationId xmlns:a16="http://schemas.microsoft.com/office/drawing/2014/main" id="{AB9A5597-8CC9-4803-B3CE-F0851FABF175}"/>
              </a:ext>
            </a:extLst>
          </p:cNvPr>
          <p:cNvSpPr/>
          <p:nvPr/>
        </p:nvSpPr>
        <p:spPr>
          <a:xfrm>
            <a:off x="6230465" y="1854449"/>
            <a:ext cx="1295400" cy="513080"/>
          </a:xfrm>
          <a:prstGeom prst="rect">
            <a:avLst/>
          </a:prstGeom>
          <a:noFill/>
          <a:ln w="38100" cap="flat" cmpd="sng" algn="ctr">
            <a:solidFill>
              <a:srgbClr val="33AFED"/>
            </a:solidFill>
            <a:prstDash val="sysDash"/>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31" name="Rectangle 30">
            <a:extLst>
              <a:ext uri="{FF2B5EF4-FFF2-40B4-BE49-F238E27FC236}">
                <a16:creationId xmlns:a16="http://schemas.microsoft.com/office/drawing/2014/main" id="{35784851-9AFD-49D8-AD15-7FF18C0F6B36}"/>
              </a:ext>
            </a:extLst>
          </p:cNvPr>
          <p:cNvSpPr/>
          <p:nvPr/>
        </p:nvSpPr>
        <p:spPr>
          <a:xfrm>
            <a:off x="7539200" y="1858894"/>
            <a:ext cx="1247775" cy="513080"/>
          </a:xfrm>
          <a:prstGeom prst="rect">
            <a:avLst/>
          </a:prstGeom>
          <a:noFill/>
          <a:ln w="38100" cap="flat" cmpd="sng" algn="ctr">
            <a:solidFill>
              <a:srgbClr val="92D050"/>
            </a:solidFill>
            <a:prstDash val="sysDash"/>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srgbClr val="000000"/>
              </a:solidFill>
              <a:effectLst/>
              <a:uLnTx/>
              <a:uFillTx/>
              <a:latin typeface="Arial" charset="0"/>
              <a:ea typeface="+mn-ea"/>
              <a:cs typeface="Arial" charset="0"/>
            </a:endParaRPr>
          </a:p>
        </p:txBody>
      </p:sp>
      <p:pic>
        <p:nvPicPr>
          <p:cNvPr id="3" name="Image 2"/>
          <p:cNvPicPr>
            <a:picLocks noChangeAspect="1"/>
          </p:cNvPicPr>
          <p:nvPr/>
        </p:nvPicPr>
        <p:blipFill>
          <a:blip r:embed="rId4"/>
          <a:stretch>
            <a:fillRect/>
          </a:stretch>
        </p:blipFill>
        <p:spPr>
          <a:xfrm>
            <a:off x="1826115" y="2597577"/>
            <a:ext cx="896190" cy="1310754"/>
          </a:xfrm>
          <a:prstGeom prst="rect">
            <a:avLst/>
          </a:prstGeom>
        </p:spPr>
      </p:pic>
      <p:pic>
        <p:nvPicPr>
          <p:cNvPr id="18" name="Image 17"/>
          <p:cNvPicPr>
            <a:picLocks noChangeAspect="1"/>
          </p:cNvPicPr>
          <p:nvPr/>
        </p:nvPicPr>
        <p:blipFill>
          <a:blip r:embed="rId5"/>
          <a:stretch>
            <a:fillRect/>
          </a:stretch>
        </p:blipFill>
        <p:spPr>
          <a:xfrm>
            <a:off x="1848605" y="4756923"/>
            <a:ext cx="851209" cy="1271286"/>
          </a:xfrm>
          <a:prstGeom prst="rect">
            <a:avLst/>
          </a:prstGeom>
        </p:spPr>
      </p:pic>
      <p:sp>
        <p:nvSpPr>
          <p:cNvPr id="20" name="Espace réservé du texte 4">
            <a:extLst>
              <a:ext uri="{FF2B5EF4-FFF2-40B4-BE49-F238E27FC236}">
                <a16:creationId xmlns:a16="http://schemas.microsoft.com/office/drawing/2014/main" id="{88B9E70A-FDC9-40BD-96F0-05F9E1ECFDB7}"/>
              </a:ext>
            </a:extLst>
          </p:cNvPr>
          <p:cNvSpPr>
            <a:spLocks noGrp="1"/>
          </p:cNvSpPr>
          <p:nvPr>
            <p:ph type="body" sz="quarter" idx="20"/>
          </p:nvPr>
        </p:nvSpPr>
        <p:spPr>
          <a:xfrm>
            <a:off x="3019836" y="2556121"/>
            <a:ext cx="8941604" cy="1895522"/>
          </a:xfrm>
          <a:ln w="28575">
            <a:solidFill>
              <a:srgbClr val="92D050"/>
            </a:solidFill>
            <a:prstDash val="dashDot"/>
          </a:ln>
        </p:spPr>
        <p:txBody>
          <a:bodyPr/>
          <a:lstStyle/>
          <a:p>
            <a:pPr algn="just"/>
            <a:r>
              <a:rPr lang="fr-FR" sz="1200" dirty="0">
                <a:solidFill>
                  <a:schemeClr val="accent2"/>
                </a:solidFill>
              </a:rPr>
              <a:t>En complétant la rubrique D du carnet I_427, le chef de travail entrepreneur (délégué de l’entrepreneur ou prestataire de services) confirme : </a:t>
            </a:r>
          </a:p>
          <a:p>
            <a:pPr algn="just"/>
            <a:r>
              <a:rPr lang="fr-FR" sz="1200" dirty="0">
                <a:solidFill>
                  <a:schemeClr val="accent2"/>
                </a:solidFill>
              </a:rPr>
              <a:t>- </a:t>
            </a:r>
            <a:r>
              <a:rPr lang="fr-FR" sz="1200" b="1" dirty="0">
                <a:solidFill>
                  <a:schemeClr val="accent2"/>
                </a:solidFill>
              </a:rPr>
              <a:t>l’arrêt effectif des travaux </a:t>
            </a:r>
            <a:r>
              <a:rPr lang="fr-FR" sz="1200" dirty="0">
                <a:solidFill>
                  <a:schemeClr val="accent2"/>
                </a:solidFill>
              </a:rPr>
              <a:t>qui exigeaient la mise hors tension de la caténaire, réalisés soit par son personnel, et/ou soit par ses éventuels sous-traitants ; </a:t>
            </a:r>
          </a:p>
          <a:p>
            <a:pPr algn="just"/>
            <a:r>
              <a:rPr lang="fr-FR" sz="1200" dirty="0">
                <a:solidFill>
                  <a:schemeClr val="accent2"/>
                </a:solidFill>
              </a:rPr>
              <a:t>- </a:t>
            </a:r>
            <a:r>
              <a:rPr lang="fr-FR" sz="1200" b="1" dirty="0">
                <a:solidFill>
                  <a:schemeClr val="accent2"/>
                </a:solidFill>
              </a:rPr>
              <a:t>l’absence de dégâts à la caténaire </a:t>
            </a:r>
            <a:r>
              <a:rPr lang="fr-FR" sz="1200" dirty="0">
                <a:solidFill>
                  <a:schemeClr val="accent2"/>
                </a:solidFill>
              </a:rPr>
              <a:t>occasionnés lors de l’exécution des travaux ; </a:t>
            </a:r>
          </a:p>
          <a:p>
            <a:pPr algn="just"/>
            <a:r>
              <a:rPr lang="fr-FR" sz="1200" dirty="0">
                <a:solidFill>
                  <a:schemeClr val="accent2"/>
                </a:solidFill>
              </a:rPr>
              <a:t>- </a:t>
            </a:r>
            <a:r>
              <a:rPr lang="fr-FR" sz="1200" b="1" dirty="0">
                <a:solidFill>
                  <a:schemeClr val="accent2"/>
                </a:solidFill>
              </a:rPr>
              <a:t>l’absence d’éléments matériels </a:t>
            </a:r>
            <a:r>
              <a:rPr lang="fr-FR" sz="1200" dirty="0">
                <a:solidFill>
                  <a:schemeClr val="accent2"/>
                </a:solidFill>
              </a:rPr>
              <a:t>en contact avec la caténaire ou ne respectant pas la distance de sécurité minimale ; </a:t>
            </a:r>
          </a:p>
          <a:p>
            <a:pPr algn="just"/>
            <a:r>
              <a:rPr lang="fr-FR" sz="1200" dirty="0">
                <a:solidFill>
                  <a:schemeClr val="accent2"/>
                </a:solidFill>
              </a:rPr>
              <a:t>- tout son personnel, et/ou celui de ses éventuels sous-traitants, est </a:t>
            </a:r>
            <a:r>
              <a:rPr lang="fr-FR" sz="1200" b="1" dirty="0">
                <a:solidFill>
                  <a:schemeClr val="accent2"/>
                </a:solidFill>
              </a:rPr>
              <a:t>bien informé </a:t>
            </a:r>
            <a:r>
              <a:rPr lang="fr-FR" sz="1200" dirty="0">
                <a:solidFill>
                  <a:schemeClr val="accent2"/>
                </a:solidFill>
              </a:rPr>
              <a:t>de la remise sous tension de la caténaire. </a:t>
            </a:r>
          </a:p>
        </p:txBody>
      </p:sp>
      <p:sp>
        <p:nvSpPr>
          <p:cNvPr id="22" name="Espace réservé du texte 4">
            <a:extLst>
              <a:ext uri="{FF2B5EF4-FFF2-40B4-BE49-F238E27FC236}">
                <a16:creationId xmlns:a16="http://schemas.microsoft.com/office/drawing/2014/main" id="{131543B3-FB1C-4597-9C98-A7DD923AA081}"/>
              </a:ext>
            </a:extLst>
          </p:cNvPr>
          <p:cNvSpPr txBox="1">
            <a:spLocks/>
          </p:cNvSpPr>
          <p:nvPr/>
        </p:nvSpPr>
        <p:spPr>
          <a:xfrm>
            <a:off x="2969189" y="4753074"/>
            <a:ext cx="8941604" cy="558164"/>
          </a:xfrm>
          <a:prstGeom prst="rect">
            <a:avLst/>
          </a:prstGeom>
          <a:ln w="28575">
            <a:solidFill>
              <a:srgbClr val="028DB4"/>
            </a:solidFill>
            <a:prstDash val="dashDot"/>
          </a:ln>
        </p:spPr>
        <p:txBody>
          <a:bodyPr/>
          <a:lstStyle>
            <a:lvl1pPr marL="0" indent="0" algn="l" defTabSz="685800" rtl="0" eaLnBrk="1" latinLnBrk="0" hangingPunct="1">
              <a:lnSpc>
                <a:spcPct val="100000"/>
              </a:lnSpc>
              <a:spcBef>
                <a:spcPts val="75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1pPr>
            <a:lvl2pPr marL="198835" indent="-171450" algn="l" defTabSz="685800" rtl="0" eaLnBrk="1" latinLnBrk="0" hangingPunct="1">
              <a:lnSpc>
                <a:spcPct val="100000"/>
              </a:lnSpc>
              <a:spcBef>
                <a:spcPts val="375"/>
              </a:spcBef>
              <a:buClr>
                <a:srgbClr val="00B0F0"/>
              </a:buClr>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2pPr>
            <a:lvl3pPr marL="467916" indent="-171450" algn="l" defTabSz="685800" rtl="0" eaLnBrk="1" latinLnBrk="0" hangingPunct="1">
              <a:lnSpc>
                <a:spcPct val="100000"/>
              </a:lnSpc>
              <a:spcBef>
                <a:spcPts val="375"/>
              </a:spcBef>
              <a:buClr>
                <a:srgbClr val="00B0F0"/>
              </a:buClr>
              <a:buFont typeface="Calibri Light" panose="020F0302020204030204" pitchFamily="34" charset="0"/>
              <a:buChar char="̶"/>
              <a:defRPr sz="1800" kern="1200">
                <a:solidFill>
                  <a:schemeClr val="tx1"/>
                </a:solidFill>
                <a:latin typeface="Calibri" panose="020F0502020204030204" pitchFamily="34" charset="0"/>
                <a:ea typeface="+mn-ea"/>
                <a:cs typeface="Calibri" panose="020F0502020204030204" pitchFamily="34" charset="0"/>
              </a:defRPr>
            </a:lvl3pPr>
            <a:lvl4pPr marL="672704" indent="-171450" algn="l" defTabSz="685800" rtl="0" eaLnBrk="1" latinLnBrk="0" hangingPunct="1">
              <a:lnSpc>
                <a:spcPct val="100000"/>
              </a:lnSpc>
              <a:spcBef>
                <a:spcPts val="375"/>
              </a:spcBef>
              <a:buClr>
                <a:srgbClr val="00B0F0"/>
              </a:buClr>
              <a:buFont typeface="Courier New" panose="02070309020205020404" pitchFamily="49" charset="0"/>
              <a:buChar char="o"/>
              <a:defRPr sz="1800" kern="1200">
                <a:solidFill>
                  <a:schemeClr val="tx1"/>
                </a:solidFill>
                <a:latin typeface="Calibri" panose="020F0502020204030204" pitchFamily="34" charset="0"/>
                <a:ea typeface="+mn-ea"/>
                <a:cs typeface="Calibri" panose="020F050202020403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Calibri Light" panose="020F0302020204030204" pitchFamily="34" charset="0"/>
                <a:ea typeface="+mn-ea"/>
                <a:cs typeface="Calibri Light" panose="020F030202020403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just"/>
            <a:r>
              <a:rPr lang="fr-FR" sz="1200" dirty="0">
                <a:solidFill>
                  <a:schemeClr val="accent2"/>
                </a:solidFill>
              </a:rPr>
              <a:t>si des opérations se poursuivent sur la voie mise hors service, le chef de travail Infrabel fait appliquer les mesures de sécurité complémentaires pour travailler sous les caténaires sous tension (par exemple : activation blocage de levage sur les grues rail-route). </a:t>
            </a:r>
          </a:p>
        </p:txBody>
      </p:sp>
      <p:pic>
        <p:nvPicPr>
          <p:cNvPr id="2" name="Image 1">
            <a:extLst>
              <a:ext uri="{FF2B5EF4-FFF2-40B4-BE49-F238E27FC236}">
                <a16:creationId xmlns:a16="http://schemas.microsoft.com/office/drawing/2014/main" id="{7B01A01C-F271-4B8A-A57C-5565828544C8}"/>
              </a:ext>
            </a:extLst>
          </p:cNvPr>
          <p:cNvPicPr>
            <a:picLocks noChangeAspect="1"/>
          </p:cNvPicPr>
          <p:nvPr/>
        </p:nvPicPr>
        <p:blipFill>
          <a:blip r:embed="rId6"/>
          <a:stretch>
            <a:fillRect/>
          </a:stretch>
        </p:blipFill>
        <p:spPr>
          <a:xfrm>
            <a:off x="6295633" y="5516191"/>
            <a:ext cx="2460464" cy="1160333"/>
          </a:xfrm>
          <a:prstGeom prst="rect">
            <a:avLst/>
          </a:prstGeom>
        </p:spPr>
      </p:pic>
      <p:sp>
        <p:nvSpPr>
          <p:cNvPr id="23" name="Espace réservé du texte 2">
            <a:extLst>
              <a:ext uri="{FF2B5EF4-FFF2-40B4-BE49-F238E27FC236}">
                <a16:creationId xmlns:a16="http://schemas.microsoft.com/office/drawing/2014/main" id="{AF199A02-2E0A-4AFC-A035-2F73682EA75B}"/>
              </a:ext>
            </a:extLst>
          </p:cNvPr>
          <p:cNvSpPr txBox="1">
            <a:spLocks noGrp="1"/>
          </p:cNvSpPr>
          <p:nvPr>
            <p:ph type="body" sz="quarter" idx="18"/>
          </p:nvPr>
        </p:nvSpPr>
        <p:spPr>
          <a:xfrm>
            <a:off x="7539200" y="153988"/>
            <a:ext cx="4371813" cy="360362"/>
          </a:xfrm>
          <a:prstGeom prst="rect">
            <a:avLst/>
          </a:prstGeom>
        </p:spPr>
        <p:txBody>
          <a:bodyPr/>
          <a:lstStyle>
            <a:lvl1pPr marL="0" indent="0" algn="r" defTabSz="685800" rtl="0" eaLnBrk="1" latinLnBrk="0" hangingPunct="1">
              <a:lnSpc>
                <a:spcPct val="90000"/>
              </a:lnSpc>
              <a:spcBef>
                <a:spcPts val="750"/>
              </a:spcBef>
              <a:buFont typeface="Arial" panose="020B0604020202020204" pitchFamily="34" charset="0"/>
              <a:buNone/>
              <a:defRPr sz="1200" kern="1200" baseline="0">
                <a:solidFill>
                  <a:schemeClr val="accent2"/>
                </a:solidFill>
                <a:latin typeface="Calibri" panose="020F0502020204030204" pitchFamily="34" charset="0"/>
                <a:ea typeface="+mn-ea"/>
                <a:cs typeface="Calibri" panose="020F050202020403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fr-FR" dirty="0"/>
              <a:t>2. WIT 1012 – Application procédure</a:t>
            </a:r>
          </a:p>
        </p:txBody>
      </p:sp>
    </p:spTree>
    <p:extLst>
      <p:ext uri="{BB962C8B-B14F-4D97-AF65-F5344CB8AC3E}">
        <p14:creationId xmlns:p14="http://schemas.microsoft.com/office/powerpoint/2010/main" val="2966432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dissolve">
                                      <p:cBhvr>
                                        <p:cTn id="7" dur="500"/>
                                        <p:tgtEl>
                                          <p:spTgt spid="31"/>
                                        </p:tgtEl>
                                      </p:cBhvr>
                                    </p:animEffect>
                                  </p:childTnLst>
                                </p:cTn>
                              </p:par>
                              <p:par>
                                <p:cTn id="8" presetID="1"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grpId="0" nodeType="clickEffect">
                                  <p:stCondLst>
                                    <p:cond delay="0"/>
                                  </p:stCondLst>
                                  <p:childTnLst>
                                    <p:set>
                                      <p:cBhvr>
                                        <p:cTn id="13" dur="1" fill="hold">
                                          <p:stCondLst>
                                            <p:cond delay="0"/>
                                          </p:stCondLst>
                                        </p:cTn>
                                        <p:tgtEl>
                                          <p:spTgt spid="30"/>
                                        </p:tgtEl>
                                        <p:attrNameLst>
                                          <p:attrName>style.visibility</p:attrName>
                                        </p:attrNameLst>
                                      </p:cBhvr>
                                      <p:to>
                                        <p:strVal val="visible"/>
                                      </p:to>
                                    </p:set>
                                    <p:animEffect transition="in" filter="dissolve">
                                      <p:cBhvr>
                                        <p:cTn id="14" dur="500"/>
                                        <p:tgtEl>
                                          <p:spTgt spid="30"/>
                                        </p:tgtEl>
                                      </p:cBhvr>
                                    </p:animEffect>
                                  </p:childTnLst>
                                </p:cTn>
                              </p:par>
                              <p:par>
                                <p:cTn id="15" presetID="1"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3">
            <a:extLst>
              <a:ext uri="{FF2B5EF4-FFF2-40B4-BE49-F238E27FC236}">
                <a16:creationId xmlns:a16="http://schemas.microsoft.com/office/drawing/2014/main" id="{88FA2439-CF6F-463C-9C79-43DEB7CF09C9}"/>
              </a:ext>
            </a:extLst>
          </p:cNvPr>
          <p:cNvSpPr>
            <a:spLocks noGrp="1"/>
          </p:cNvSpPr>
          <p:nvPr>
            <p:ph type="sldNum"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70B80B4-B953-6547-A044-6E303DFD4AF3}" type="slidenum">
              <a:rPr kumimoji="0" lang="nl-BE" sz="975" b="0" i="0" u="none" strike="noStrike" kern="1200" cap="none" spc="0" normalizeH="0" baseline="0" noProof="0" smtClean="0">
                <a:ln>
                  <a:noFill/>
                </a:ln>
                <a:solidFill>
                  <a:srgbClr val="213A53"/>
                </a:solidFill>
                <a:effectLst/>
                <a:uLnTx/>
                <a:uFillTx/>
                <a:latin typeface="Calibri Light" panose="020F0302020204030204" pitchFamily="34" charset="0"/>
                <a:ea typeface="+mn-ea"/>
                <a:cs typeface="Calibri Light" panose="020F030202020403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21</a:t>
            </a:fld>
            <a:endParaRPr kumimoji="0" lang="nl-BE" sz="975" b="0" i="0" u="none" strike="noStrike" kern="1200" cap="none" spc="0" normalizeH="0" baseline="0" noProof="0">
              <a:ln>
                <a:noFill/>
              </a:ln>
              <a:solidFill>
                <a:srgbClr val="213A53"/>
              </a:solidFill>
              <a:effectLst/>
              <a:uLnTx/>
              <a:uFillTx/>
              <a:latin typeface="Calibri Light" panose="020F0302020204030204" pitchFamily="34" charset="0"/>
              <a:ea typeface="+mn-ea"/>
              <a:cs typeface="Calibri Light" panose="020F0302020204030204" pitchFamily="34" charset="0"/>
            </a:endParaRPr>
          </a:p>
        </p:txBody>
      </p:sp>
      <p:sp>
        <p:nvSpPr>
          <p:cNvPr id="24" name="Espace réservé du texte 3">
            <a:extLst>
              <a:ext uri="{FF2B5EF4-FFF2-40B4-BE49-F238E27FC236}">
                <a16:creationId xmlns:a16="http://schemas.microsoft.com/office/drawing/2014/main" id="{BBE90477-14CF-4132-90EC-705F1F42F051}"/>
              </a:ext>
            </a:extLst>
          </p:cNvPr>
          <p:cNvSpPr>
            <a:spLocks noGrp="1"/>
          </p:cNvSpPr>
          <p:nvPr>
            <p:ph type="body" sz="quarter" idx="17"/>
          </p:nvPr>
        </p:nvSpPr>
        <p:spPr/>
        <p:txBody>
          <a:bodyPr/>
          <a:lstStyle/>
          <a:p>
            <a:r>
              <a:rPr lang="nl-BE" dirty="0"/>
              <a:t>2. Application de la procédure</a:t>
            </a:r>
          </a:p>
        </p:txBody>
      </p:sp>
      <p:cxnSp>
        <p:nvCxnSpPr>
          <p:cNvPr id="13" name="Straight Arrow Connector 24">
            <a:extLst>
              <a:ext uri="{FF2B5EF4-FFF2-40B4-BE49-F238E27FC236}">
                <a16:creationId xmlns:a16="http://schemas.microsoft.com/office/drawing/2014/main" id="{ADD01326-FA41-4E95-A87C-7005D8A051A1}"/>
              </a:ext>
            </a:extLst>
          </p:cNvPr>
          <p:cNvCxnSpPr>
            <a:cxnSpLocks noChangeShapeType="1"/>
          </p:cNvCxnSpPr>
          <p:nvPr/>
        </p:nvCxnSpPr>
        <p:spPr bwMode="auto">
          <a:xfrm>
            <a:off x="809447" y="1668608"/>
            <a:ext cx="0" cy="4967287"/>
          </a:xfrm>
          <a:prstGeom prst="straightConnector1">
            <a:avLst/>
          </a:prstGeom>
          <a:noFill/>
          <a:ln w="22225" algn="ctr">
            <a:solidFill>
              <a:srgbClr val="0070C0"/>
            </a:solidFill>
            <a:prstDash val="dash"/>
            <a:round/>
            <a:headEnd/>
            <a:tailEnd type="arrow" w="med" len="med"/>
          </a:ln>
          <a:extLst>
            <a:ext uri="{909E8E84-426E-40DD-AFC4-6F175D3DCCD1}">
              <a14:hiddenFill xmlns:a14="http://schemas.microsoft.com/office/drawing/2010/main">
                <a:noFill/>
              </a14:hiddenFill>
            </a:ext>
          </a:extLst>
        </p:spPr>
      </p:cxnSp>
      <p:sp>
        <p:nvSpPr>
          <p:cNvPr id="14" name="Rectangle 25">
            <a:extLst>
              <a:ext uri="{FF2B5EF4-FFF2-40B4-BE49-F238E27FC236}">
                <a16:creationId xmlns:a16="http://schemas.microsoft.com/office/drawing/2014/main" id="{8CC40DF4-AA98-4729-92AE-6827DE135D28}"/>
              </a:ext>
            </a:extLst>
          </p:cNvPr>
          <p:cNvSpPr>
            <a:spLocks noChangeArrowheads="1"/>
          </p:cNvSpPr>
          <p:nvPr/>
        </p:nvSpPr>
        <p:spPr bwMode="auto">
          <a:xfrm>
            <a:off x="345897" y="1522558"/>
            <a:ext cx="719137"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round/>
                <a:headEnd/>
                <a:tailEnd/>
              </a14:hiddenLine>
            </a:ext>
          </a:extLst>
        </p:spPr>
        <p:txBody>
          <a:bodyPr wrap="none" anchor="ctr"/>
          <a:lstStyle>
            <a:lvl1pPr>
              <a:spcAft>
                <a:spcPts val="600"/>
              </a:spcAft>
              <a:defRPr sz="2000">
                <a:solidFill>
                  <a:schemeClr val="tx1"/>
                </a:solidFill>
                <a:latin typeface="Arial" panose="020B0604020202020204" pitchFamily="34" charset="0"/>
                <a:cs typeface="Arial" panose="020B0604020202020204" pitchFamily="34" charset="0"/>
              </a:defRPr>
            </a:lvl1pPr>
            <a:lvl2pPr marL="177800" indent="-177800">
              <a:spcAft>
                <a:spcPts val="600"/>
              </a:spcAft>
              <a:buSzPct val="100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541338" indent="-363538">
              <a:spcAft>
                <a:spcPts val="600"/>
              </a:spcAft>
              <a:buFont typeface="Wingdings" panose="05000000000000000000" pitchFamily="2" charset="2"/>
              <a:buChar char="à"/>
              <a:defRPr sz="2000">
                <a:solidFill>
                  <a:schemeClr val="tx1"/>
                </a:solidFill>
                <a:latin typeface="Arial" panose="020B0604020202020204" pitchFamily="34" charset="0"/>
                <a:cs typeface="Arial" panose="020B0604020202020204" pitchFamily="34" charset="0"/>
              </a:defRPr>
            </a:lvl3pPr>
            <a:lvl4pPr marL="715963" indent="-177800">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895350" indent="-177800">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1352550" indent="-177800" eaLnBrk="0" fontAlgn="base" hangingPunct="0">
              <a:spcBef>
                <a:spcPct val="0"/>
              </a:spcBef>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1809750" indent="-177800" eaLnBrk="0" fontAlgn="base" hangingPunct="0">
              <a:spcBef>
                <a:spcPct val="0"/>
              </a:spcBef>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2266950" indent="-177800" eaLnBrk="0" fontAlgn="base" hangingPunct="0">
              <a:spcBef>
                <a:spcPct val="0"/>
              </a:spcBef>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2724150" indent="-177800" eaLnBrk="0" fontAlgn="base" hangingPunct="0">
              <a:spcBef>
                <a:spcPct val="0"/>
              </a:spcBef>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600" b="1" i="0" u="none" strike="noStrike" kern="1200" cap="none" spc="0" normalizeH="0" baseline="0" noProof="0">
                <a:ln>
                  <a:noFill/>
                </a:ln>
                <a:solidFill>
                  <a:srgbClr val="0070C0"/>
                </a:solidFill>
                <a:effectLst/>
                <a:uLnTx/>
                <a:uFillTx/>
                <a:latin typeface="Arial" panose="020B0604020202020204" pitchFamily="34" charset="0"/>
                <a:ea typeface="+mn-ea"/>
                <a:cs typeface="Arial" panose="020B0604020202020204" pitchFamily="34" charset="0"/>
              </a:rPr>
              <a:t>t</a:t>
            </a:r>
            <a:endParaRPr kumimoji="0" lang="en-US" altLang="en-US" sz="1100" b="1" i="0" u="none" strike="noStrike" kern="1200" cap="none" spc="0" normalizeH="0" baseline="0" noProof="0">
              <a:ln>
                <a:noFill/>
              </a:ln>
              <a:solidFill>
                <a:srgbClr val="0070C0"/>
              </a:solidFill>
              <a:effectLst/>
              <a:uLnTx/>
              <a:uFillTx/>
              <a:latin typeface="Arial" panose="020B0604020202020204" pitchFamily="34" charset="0"/>
              <a:ea typeface="+mn-ea"/>
              <a:cs typeface="Arial" panose="020B0604020202020204" pitchFamily="34" charset="0"/>
            </a:endParaRPr>
          </a:p>
        </p:txBody>
      </p:sp>
      <p:sp>
        <p:nvSpPr>
          <p:cNvPr id="15" name="Rounded Rectangle 26">
            <a:extLst>
              <a:ext uri="{FF2B5EF4-FFF2-40B4-BE49-F238E27FC236}">
                <a16:creationId xmlns:a16="http://schemas.microsoft.com/office/drawing/2014/main" id="{1083EF4A-5F6B-4CF5-98A9-91CAC43EC2E4}"/>
              </a:ext>
            </a:extLst>
          </p:cNvPr>
          <p:cNvSpPr>
            <a:spLocks noChangeAspect="1"/>
          </p:cNvSpPr>
          <p:nvPr/>
        </p:nvSpPr>
        <p:spPr bwMode="auto">
          <a:xfrm>
            <a:off x="152400" y="1957533"/>
            <a:ext cx="1282700" cy="920138"/>
          </a:xfrm>
          <a:prstGeom prst="roundRect">
            <a:avLst>
              <a:gd name="adj" fmla="val 16667"/>
            </a:avLst>
          </a:prstGeom>
          <a:solidFill>
            <a:schemeClr val="bg1"/>
          </a:solidFill>
          <a:ln w="19050" algn="ctr">
            <a:solidFill>
              <a:srgbClr val="0070C0"/>
            </a:solidFill>
            <a:round/>
            <a:headEnd/>
            <a:tailEnd/>
          </a:ln>
        </p:spPr>
        <p:txBody>
          <a:bodyPr lIns="0" rIns="0" anchor="ctr"/>
          <a:lstStyle>
            <a:lvl1pPr>
              <a:spcAft>
                <a:spcPts val="600"/>
              </a:spcAft>
              <a:defRPr sz="2000">
                <a:solidFill>
                  <a:schemeClr val="tx1"/>
                </a:solidFill>
                <a:latin typeface="Arial" panose="020B0604020202020204" pitchFamily="34" charset="0"/>
                <a:cs typeface="Arial" panose="020B0604020202020204" pitchFamily="34" charset="0"/>
              </a:defRPr>
            </a:lvl1pPr>
            <a:lvl2pPr marL="177800" indent="-177800">
              <a:spcAft>
                <a:spcPts val="600"/>
              </a:spcAft>
              <a:buSzPct val="100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541338" indent="-363538">
              <a:spcAft>
                <a:spcPts val="600"/>
              </a:spcAft>
              <a:buFont typeface="Wingdings" panose="05000000000000000000" pitchFamily="2" charset="2"/>
              <a:buChar char="à"/>
              <a:defRPr sz="2000">
                <a:solidFill>
                  <a:schemeClr val="tx1"/>
                </a:solidFill>
                <a:latin typeface="Arial" panose="020B0604020202020204" pitchFamily="34" charset="0"/>
                <a:cs typeface="Arial" panose="020B0604020202020204" pitchFamily="34" charset="0"/>
              </a:defRPr>
            </a:lvl3pPr>
            <a:lvl4pPr marL="715963" indent="-177800">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895350" indent="-177800">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1352550" indent="-177800" eaLnBrk="0" fontAlgn="base" hangingPunct="0">
              <a:spcBef>
                <a:spcPct val="0"/>
              </a:spcBef>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1809750" indent="-177800" eaLnBrk="0" fontAlgn="base" hangingPunct="0">
              <a:spcBef>
                <a:spcPct val="0"/>
              </a:spcBef>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2266950" indent="-177800" eaLnBrk="0" fontAlgn="base" hangingPunct="0">
              <a:spcBef>
                <a:spcPct val="0"/>
              </a:spcBef>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2724150" indent="-177800" eaLnBrk="0" fontAlgn="base" hangingPunct="0">
              <a:spcBef>
                <a:spcPct val="0"/>
              </a:spcBef>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ts val="300"/>
              </a:spcAft>
              <a:buClrTx/>
              <a:buSzTx/>
              <a:buFontTx/>
              <a:buNone/>
              <a:tabLst/>
              <a:defRPr/>
            </a:pPr>
            <a:r>
              <a:rPr kumimoji="0" lang="fr-BE" altLang="en-US" sz="1200" b="1" i="0" u="none" strike="noStrike" kern="1200" cap="none" spc="0" normalizeH="0" baseline="0" noProof="0">
                <a:ln>
                  <a:noFill/>
                </a:ln>
                <a:solidFill>
                  <a:srgbClr val="0070C0"/>
                </a:solidFill>
                <a:effectLst/>
                <a:uLnTx/>
                <a:uFillTx/>
                <a:latin typeface="Calibri" panose="020F0502020204030204"/>
                <a:ea typeface="+mn-ea"/>
                <a:cs typeface="Arial" panose="020B0604020202020204" pitchFamily="34" charset="0"/>
              </a:rPr>
              <a:t>9. Information de la fin des travaux</a:t>
            </a:r>
          </a:p>
          <a:p>
            <a:pPr marL="0" marR="0" lvl="0" indent="0" algn="ctr" defTabSz="914400" rtl="0" eaLnBrk="1" fontAlgn="base" latinLnBrk="0" hangingPunct="1">
              <a:lnSpc>
                <a:spcPct val="100000"/>
              </a:lnSpc>
              <a:spcBef>
                <a:spcPct val="0"/>
              </a:spcBef>
              <a:spcAft>
                <a:spcPts val="300"/>
              </a:spcAft>
              <a:buClrTx/>
              <a:buSzTx/>
              <a:buFontTx/>
              <a:buNone/>
              <a:tabLst/>
              <a:defRPr/>
            </a:pPr>
            <a:r>
              <a:rPr kumimoji="0" lang="fr-BE" altLang="en-US" sz="1200" b="1" i="0" u="none" strike="noStrike" kern="1200" cap="none" spc="0" normalizeH="0" baseline="0" noProof="0">
                <a:ln>
                  <a:noFill/>
                </a:ln>
                <a:solidFill>
                  <a:srgbClr val="0070C0"/>
                </a:solidFill>
                <a:effectLst/>
                <a:uLnTx/>
                <a:uFillTx/>
                <a:latin typeface="Calibri" panose="020F0502020204030204"/>
                <a:ea typeface="+mn-ea"/>
                <a:cs typeface="Arial" panose="020B0604020202020204" pitchFamily="34" charset="0"/>
              </a:rPr>
              <a:t>‘’Mise hors service voie’’</a:t>
            </a:r>
          </a:p>
        </p:txBody>
      </p:sp>
      <p:sp>
        <p:nvSpPr>
          <p:cNvPr id="17" name="Rounded Rectangle 12">
            <a:extLst>
              <a:ext uri="{FF2B5EF4-FFF2-40B4-BE49-F238E27FC236}">
                <a16:creationId xmlns:a16="http://schemas.microsoft.com/office/drawing/2014/main" id="{947B6ECD-5013-48FE-9562-431757187442}"/>
              </a:ext>
            </a:extLst>
          </p:cNvPr>
          <p:cNvSpPr>
            <a:spLocks noGrp="1"/>
          </p:cNvSpPr>
          <p:nvPr>
            <p:ph type="body" sz="quarter" idx="20"/>
          </p:nvPr>
        </p:nvSpPr>
        <p:spPr bwMode="auto">
          <a:xfrm>
            <a:off x="1701366" y="1390464"/>
            <a:ext cx="8988423" cy="1602644"/>
          </a:xfrm>
          <a:prstGeom prst="roundRect">
            <a:avLst/>
          </a:prstGeom>
          <a:no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algn="just"/>
            <a:r>
              <a:rPr lang="fr-FR" sz="140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Dès que l'entrepreneur ou le prestataire de services a fini les travaux qui exigeaient </a:t>
            </a:r>
            <a:r>
              <a:rPr lang="fr-FR" sz="1400" b="1">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la mise hors service de la voie </a:t>
            </a:r>
            <a:r>
              <a:rPr lang="fr-FR" sz="140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et a supprimé tout empiètement dans la zone dangereuse en ce qui concerne ses travaux, le chef de travail entrepreneur (délégué de l’entrepreneur ou prestataire de services) en informe le chef de travail ARET </a:t>
            </a:r>
            <a:r>
              <a:rPr lang="fr-FR" sz="1400" err="1">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Infrabel</a:t>
            </a:r>
            <a:r>
              <a:rPr lang="fr-FR" sz="140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 A cet effet la rubrique E du formulaire I_427 est remplie et signée par les deux parties. Dès ce moment-là, l'entrepreneur ou le prestataire de services (ou leur délégué en qualité de chef de travail) doit considérer la voie concernée comme remise en service. Le chef de travail ARET </a:t>
            </a:r>
            <a:r>
              <a:rPr lang="fr-FR" sz="1400" err="1">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Infrabel</a:t>
            </a:r>
            <a:r>
              <a:rPr lang="fr-FR" sz="140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 après avoir signé la rubrique E du document I427 clôture les mesures de sécurité.</a:t>
            </a:r>
          </a:p>
        </p:txBody>
      </p:sp>
      <p:pic>
        <p:nvPicPr>
          <p:cNvPr id="18" name="Image 17">
            <a:extLst>
              <a:ext uri="{FF2B5EF4-FFF2-40B4-BE49-F238E27FC236}">
                <a16:creationId xmlns:a16="http://schemas.microsoft.com/office/drawing/2014/main" id="{6DC19572-D7AE-42B1-92EB-EA7D8707F17A}"/>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839027" y="3507451"/>
            <a:ext cx="6042660" cy="773430"/>
          </a:xfrm>
          <a:prstGeom prst="rect">
            <a:avLst/>
          </a:prstGeom>
          <a:noFill/>
        </p:spPr>
      </p:pic>
      <p:sp>
        <p:nvSpPr>
          <p:cNvPr id="12" name="Rectangle 11">
            <a:extLst>
              <a:ext uri="{FF2B5EF4-FFF2-40B4-BE49-F238E27FC236}">
                <a16:creationId xmlns:a16="http://schemas.microsoft.com/office/drawing/2014/main" id="{AB9A5597-8CC9-4803-B3CE-F0851FABF175}"/>
              </a:ext>
            </a:extLst>
          </p:cNvPr>
          <p:cNvSpPr/>
          <p:nvPr/>
        </p:nvSpPr>
        <p:spPr>
          <a:xfrm>
            <a:off x="6078072" y="3743799"/>
            <a:ext cx="1255105" cy="463050"/>
          </a:xfrm>
          <a:prstGeom prst="rect">
            <a:avLst/>
          </a:prstGeom>
          <a:noFill/>
          <a:ln w="38100" cap="flat" cmpd="sng" algn="ctr">
            <a:solidFill>
              <a:srgbClr val="33AFED"/>
            </a:solidFill>
            <a:prstDash val="sysDash"/>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6" name="Rectangle 15">
            <a:extLst>
              <a:ext uri="{FF2B5EF4-FFF2-40B4-BE49-F238E27FC236}">
                <a16:creationId xmlns:a16="http://schemas.microsoft.com/office/drawing/2014/main" id="{35784851-9AFD-49D8-AD15-7FF18C0F6B36}"/>
              </a:ext>
            </a:extLst>
          </p:cNvPr>
          <p:cNvSpPr/>
          <p:nvPr/>
        </p:nvSpPr>
        <p:spPr>
          <a:xfrm>
            <a:off x="7333177" y="3743799"/>
            <a:ext cx="1308800" cy="413020"/>
          </a:xfrm>
          <a:prstGeom prst="rect">
            <a:avLst/>
          </a:prstGeom>
          <a:noFill/>
          <a:ln w="38100" cap="flat" cmpd="sng" algn="ctr">
            <a:solidFill>
              <a:srgbClr val="92D050"/>
            </a:solidFill>
            <a:prstDash val="sysDash"/>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srgbClr val="000000"/>
              </a:solidFill>
              <a:effectLst/>
              <a:uLnTx/>
              <a:uFillTx/>
              <a:latin typeface="Arial" charset="0"/>
              <a:ea typeface="+mn-ea"/>
              <a:cs typeface="Arial" charset="0"/>
            </a:endParaRPr>
          </a:p>
        </p:txBody>
      </p:sp>
      <p:pic>
        <p:nvPicPr>
          <p:cNvPr id="19" name="Image 18"/>
          <p:cNvPicPr>
            <a:picLocks noChangeAspect="1"/>
          </p:cNvPicPr>
          <p:nvPr/>
        </p:nvPicPr>
        <p:blipFill>
          <a:blip r:embed="rId4"/>
          <a:stretch>
            <a:fillRect/>
          </a:stretch>
        </p:blipFill>
        <p:spPr>
          <a:xfrm>
            <a:off x="9185814" y="3088180"/>
            <a:ext cx="896190" cy="1310754"/>
          </a:xfrm>
          <a:prstGeom prst="rect">
            <a:avLst/>
          </a:prstGeom>
        </p:spPr>
      </p:pic>
      <p:pic>
        <p:nvPicPr>
          <p:cNvPr id="21" name="Image 20"/>
          <p:cNvPicPr>
            <a:picLocks noChangeAspect="1"/>
          </p:cNvPicPr>
          <p:nvPr/>
        </p:nvPicPr>
        <p:blipFill>
          <a:blip r:embed="rId5"/>
          <a:stretch>
            <a:fillRect/>
          </a:stretch>
        </p:blipFill>
        <p:spPr>
          <a:xfrm>
            <a:off x="1785870" y="3059786"/>
            <a:ext cx="851209" cy="1271286"/>
          </a:xfrm>
          <a:prstGeom prst="rect">
            <a:avLst/>
          </a:prstGeom>
        </p:spPr>
      </p:pic>
      <p:sp>
        <p:nvSpPr>
          <p:cNvPr id="23" name="Rectangle 22"/>
          <p:cNvSpPr/>
          <p:nvPr/>
        </p:nvSpPr>
        <p:spPr>
          <a:xfrm>
            <a:off x="1092801" y="4590111"/>
            <a:ext cx="10937404" cy="646331"/>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BE" sz="1200" b="0" i="0" u="none" strike="noStrike" kern="1200" cap="none" spc="0" normalizeH="0" baseline="0" noProof="0">
                <a:ln>
                  <a:noFill/>
                </a:ln>
                <a:solidFill>
                  <a:srgbClr val="213A53"/>
                </a:solidFill>
                <a:effectLst/>
                <a:uLnTx/>
                <a:uFillTx/>
                <a:latin typeface="Calibri" panose="020F0502020204030204"/>
                <a:ea typeface="+mn-ea"/>
                <a:cs typeface="Arial" charset="0"/>
              </a:rPr>
              <a:t>L'entrepreneur ou le prestataire de services (ou leur délégué en qualité de chef de travail) est </a:t>
            </a:r>
            <a:r>
              <a:rPr kumimoji="0" lang="fr-BE" sz="1200" b="1" i="0" u="none" strike="noStrike" kern="1200" cap="none" spc="0" normalizeH="0" baseline="0" noProof="0">
                <a:ln>
                  <a:noFill/>
                </a:ln>
                <a:solidFill>
                  <a:srgbClr val="213A53"/>
                </a:solidFill>
                <a:effectLst/>
                <a:uLnTx/>
                <a:uFillTx/>
                <a:latin typeface="Calibri" panose="020F0502020204030204"/>
                <a:ea typeface="+mn-ea"/>
                <a:cs typeface="Arial" charset="0"/>
              </a:rPr>
              <a:t>responsable de l’arrêt effectif des travaux qui exigeaient la mise hors service de la voie </a:t>
            </a:r>
            <a:r>
              <a:rPr kumimoji="0" lang="fr-BE" sz="1200" b="0" i="0" u="none" strike="noStrike" kern="1200" cap="none" spc="0" normalizeH="0" baseline="0" noProof="0">
                <a:ln>
                  <a:noFill/>
                </a:ln>
                <a:solidFill>
                  <a:srgbClr val="213A53"/>
                </a:solidFill>
                <a:effectLst/>
                <a:uLnTx/>
                <a:uFillTx/>
                <a:latin typeface="Calibri" panose="020F0502020204030204"/>
                <a:ea typeface="+mn-ea"/>
                <a:cs typeface="Arial" charset="0"/>
              </a:rPr>
              <a:t>et de la </a:t>
            </a:r>
            <a:r>
              <a:rPr kumimoji="0" lang="fr-BE" sz="1200" b="1" i="0" u="none" strike="noStrike" kern="1200" cap="none" spc="0" normalizeH="0" baseline="0" noProof="0">
                <a:ln>
                  <a:noFill/>
                </a:ln>
                <a:solidFill>
                  <a:srgbClr val="213A53"/>
                </a:solidFill>
                <a:effectLst/>
                <a:uLnTx/>
                <a:uFillTx/>
                <a:latin typeface="Calibri" panose="020F0502020204030204"/>
                <a:ea typeface="+mn-ea"/>
                <a:cs typeface="Arial" charset="0"/>
              </a:rPr>
              <a:t>suppression de tout empiètement dans la zone dangereuse</a:t>
            </a:r>
            <a:r>
              <a:rPr kumimoji="0" lang="fr-BE" sz="1200" b="0" i="0" u="none" strike="noStrike" kern="1200" cap="none" spc="0" normalizeH="0" baseline="0" noProof="0">
                <a:ln>
                  <a:noFill/>
                </a:ln>
                <a:solidFill>
                  <a:srgbClr val="213A53"/>
                </a:solidFill>
                <a:effectLst/>
                <a:uLnTx/>
                <a:uFillTx/>
                <a:latin typeface="Calibri" panose="020F0502020204030204"/>
                <a:ea typeface="+mn-ea"/>
                <a:cs typeface="Arial" charset="0"/>
              </a:rPr>
              <a:t>, </a:t>
            </a:r>
            <a:r>
              <a:rPr kumimoji="0" lang="fr-BE" sz="1200" b="0" i="0" u="sng" strike="noStrike" kern="1200" cap="none" spc="0" normalizeH="0" baseline="0" noProof="0">
                <a:ln>
                  <a:noFill/>
                </a:ln>
                <a:solidFill>
                  <a:srgbClr val="213A53"/>
                </a:solidFill>
                <a:effectLst/>
                <a:uLnTx/>
                <a:uFillTx/>
                <a:latin typeface="Calibri" panose="020F0502020204030204"/>
                <a:ea typeface="+mn-ea"/>
                <a:cs typeface="Arial" charset="0"/>
              </a:rPr>
              <a:t>soit par son personnel, et/ou soit par ses éventuels sous-traitants, et/ou du matériel / matériaux manipulés lors de l’exécution des travaux.</a:t>
            </a:r>
          </a:p>
        </p:txBody>
      </p:sp>
      <p:pic>
        <p:nvPicPr>
          <p:cNvPr id="3" name="Image 2"/>
          <p:cNvPicPr>
            <a:picLocks noChangeAspect="1"/>
          </p:cNvPicPr>
          <p:nvPr/>
        </p:nvPicPr>
        <p:blipFill>
          <a:blip r:embed="rId6"/>
          <a:stretch>
            <a:fillRect/>
          </a:stretch>
        </p:blipFill>
        <p:spPr>
          <a:xfrm>
            <a:off x="7126087" y="5191617"/>
            <a:ext cx="3563702" cy="1372534"/>
          </a:xfrm>
          <a:prstGeom prst="rect">
            <a:avLst/>
          </a:prstGeom>
        </p:spPr>
      </p:pic>
      <p:pic>
        <p:nvPicPr>
          <p:cNvPr id="4" name="Image 3"/>
          <p:cNvPicPr>
            <a:picLocks noChangeAspect="1"/>
          </p:cNvPicPr>
          <p:nvPr/>
        </p:nvPicPr>
        <p:blipFill>
          <a:blip r:embed="rId7"/>
          <a:stretch>
            <a:fillRect/>
          </a:stretch>
        </p:blipFill>
        <p:spPr>
          <a:xfrm>
            <a:off x="4892603" y="5164843"/>
            <a:ext cx="1950131" cy="1470337"/>
          </a:xfrm>
          <a:prstGeom prst="rect">
            <a:avLst/>
          </a:prstGeom>
        </p:spPr>
      </p:pic>
      <p:sp>
        <p:nvSpPr>
          <p:cNvPr id="20" name="Espace réservé du texte 2">
            <a:extLst>
              <a:ext uri="{FF2B5EF4-FFF2-40B4-BE49-F238E27FC236}">
                <a16:creationId xmlns:a16="http://schemas.microsoft.com/office/drawing/2014/main" id="{21EF2EE8-CD9C-48C5-A2FD-97FFD60A623E}"/>
              </a:ext>
            </a:extLst>
          </p:cNvPr>
          <p:cNvSpPr txBox="1">
            <a:spLocks noGrp="1"/>
          </p:cNvSpPr>
          <p:nvPr>
            <p:ph type="body" sz="quarter" idx="18"/>
          </p:nvPr>
        </p:nvSpPr>
        <p:spPr>
          <a:xfrm>
            <a:off x="7844589" y="153988"/>
            <a:ext cx="4066424" cy="360362"/>
          </a:xfrm>
          <a:prstGeom prst="rect">
            <a:avLst/>
          </a:prstGeom>
        </p:spPr>
        <p:txBody>
          <a:bodyPr/>
          <a:lstStyle>
            <a:lvl1pPr marL="0" indent="0" algn="r" defTabSz="685800" rtl="0" eaLnBrk="1" latinLnBrk="0" hangingPunct="1">
              <a:lnSpc>
                <a:spcPct val="90000"/>
              </a:lnSpc>
              <a:spcBef>
                <a:spcPts val="750"/>
              </a:spcBef>
              <a:buFont typeface="Arial" panose="020B0604020202020204" pitchFamily="34" charset="0"/>
              <a:buNone/>
              <a:defRPr sz="1200" kern="1200" baseline="0">
                <a:solidFill>
                  <a:schemeClr val="accent2"/>
                </a:solidFill>
                <a:latin typeface="Calibri" panose="020F0502020204030204" pitchFamily="34" charset="0"/>
                <a:ea typeface="+mn-ea"/>
                <a:cs typeface="Calibri" panose="020F050202020403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fr-FR" dirty="0"/>
              <a:t>2. WIT 1012 – Application procédure</a:t>
            </a:r>
          </a:p>
        </p:txBody>
      </p:sp>
    </p:spTree>
    <p:extLst>
      <p:ext uri="{BB962C8B-B14F-4D97-AF65-F5344CB8AC3E}">
        <p14:creationId xmlns:p14="http://schemas.microsoft.com/office/powerpoint/2010/main" val="1883066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dissolve">
                                      <p:cBhvr>
                                        <p:cTn id="7" dur="500"/>
                                        <p:tgtEl>
                                          <p:spTgt spid="16"/>
                                        </p:tgtEl>
                                      </p:cBhvr>
                                    </p:animEffect>
                                  </p:childTnLst>
                                </p:cTn>
                              </p:par>
                              <p:par>
                                <p:cTn id="8" presetID="1" presetClass="entr" presetSubtype="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dissolve">
                                      <p:cBhvr>
                                        <p:cTn id="14" dur="500"/>
                                        <p:tgtEl>
                                          <p:spTgt spid="12"/>
                                        </p:tgtEl>
                                      </p:cBhvr>
                                    </p:animEffect>
                                  </p:childTnLst>
                                </p:cTn>
                              </p:par>
                              <p:par>
                                <p:cTn id="15" presetID="1"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6" grpId="0" animBg="1"/>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e 18">
            <a:extLst>
              <a:ext uri="{FF2B5EF4-FFF2-40B4-BE49-F238E27FC236}">
                <a16:creationId xmlns:a16="http://schemas.microsoft.com/office/drawing/2014/main" id="{E55116C6-82CD-47F4-BE6F-47FF97F373B0}"/>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969189" y="1511844"/>
            <a:ext cx="6042660" cy="773430"/>
          </a:xfrm>
          <a:prstGeom prst="rect">
            <a:avLst/>
          </a:prstGeom>
          <a:noFill/>
        </p:spPr>
      </p:pic>
      <p:sp>
        <p:nvSpPr>
          <p:cNvPr id="6" name="Espace réservé du numéro de diapositive 3">
            <a:extLst>
              <a:ext uri="{FF2B5EF4-FFF2-40B4-BE49-F238E27FC236}">
                <a16:creationId xmlns:a16="http://schemas.microsoft.com/office/drawing/2014/main" id="{88FA2439-CF6F-463C-9C79-43DEB7CF09C9}"/>
              </a:ext>
            </a:extLst>
          </p:cNvPr>
          <p:cNvSpPr>
            <a:spLocks noGrp="1"/>
          </p:cNvSpPr>
          <p:nvPr>
            <p:ph type="sldNum"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70B80B4-B953-6547-A044-6E303DFD4AF3}" type="slidenum">
              <a:rPr kumimoji="0" lang="nl-BE" sz="975" b="0" i="0" u="none" strike="noStrike" kern="1200" cap="none" spc="0" normalizeH="0" baseline="0" noProof="0" smtClean="0">
                <a:ln>
                  <a:noFill/>
                </a:ln>
                <a:solidFill>
                  <a:srgbClr val="213A53"/>
                </a:solidFill>
                <a:effectLst/>
                <a:uLnTx/>
                <a:uFillTx/>
                <a:latin typeface="Calibri Light" panose="020F0302020204030204" pitchFamily="34" charset="0"/>
                <a:ea typeface="+mn-ea"/>
                <a:cs typeface="Calibri Light" panose="020F030202020403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22</a:t>
            </a:fld>
            <a:endParaRPr kumimoji="0" lang="nl-BE" sz="975" b="0" i="0" u="none" strike="noStrike" kern="1200" cap="none" spc="0" normalizeH="0" baseline="0" noProof="0">
              <a:ln>
                <a:noFill/>
              </a:ln>
              <a:solidFill>
                <a:srgbClr val="213A53"/>
              </a:solidFill>
              <a:effectLst/>
              <a:uLnTx/>
              <a:uFillTx/>
              <a:latin typeface="Calibri Light" panose="020F0302020204030204" pitchFamily="34" charset="0"/>
              <a:ea typeface="+mn-ea"/>
              <a:cs typeface="Calibri Light" panose="020F0302020204030204" pitchFamily="34" charset="0"/>
            </a:endParaRPr>
          </a:p>
        </p:txBody>
      </p:sp>
      <p:sp>
        <p:nvSpPr>
          <p:cNvPr id="24" name="Espace réservé du texte 3">
            <a:extLst>
              <a:ext uri="{FF2B5EF4-FFF2-40B4-BE49-F238E27FC236}">
                <a16:creationId xmlns:a16="http://schemas.microsoft.com/office/drawing/2014/main" id="{BBE90477-14CF-4132-90EC-705F1F42F051}"/>
              </a:ext>
            </a:extLst>
          </p:cNvPr>
          <p:cNvSpPr>
            <a:spLocks noGrp="1"/>
          </p:cNvSpPr>
          <p:nvPr>
            <p:ph type="body" sz="quarter" idx="17"/>
          </p:nvPr>
        </p:nvSpPr>
        <p:spPr/>
        <p:txBody>
          <a:bodyPr/>
          <a:lstStyle/>
          <a:p>
            <a:r>
              <a:rPr lang="nl-BE" dirty="0"/>
              <a:t>2. Application de la procédure</a:t>
            </a:r>
          </a:p>
        </p:txBody>
      </p:sp>
      <p:cxnSp>
        <p:nvCxnSpPr>
          <p:cNvPr id="13" name="Straight Arrow Connector 24">
            <a:extLst>
              <a:ext uri="{FF2B5EF4-FFF2-40B4-BE49-F238E27FC236}">
                <a16:creationId xmlns:a16="http://schemas.microsoft.com/office/drawing/2014/main" id="{ADD01326-FA41-4E95-A87C-7005D8A051A1}"/>
              </a:ext>
            </a:extLst>
          </p:cNvPr>
          <p:cNvCxnSpPr>
            <a:cxnSpLocks noChangeShapeType="1"/>
          </p:cNvCxnSpPr>
          <p:nvPr/>
        </p:nvCxnSpPr>
        <p:spPr bwMode="auto">
          <a:xfrm>
            <a:off x="809447" y="1668608"/>
            <a:ext cx="0" cy="4967287"/>
          </a:xfrm>
          <a:prstGeom prst="straightConnector1">
            <a:avLst/>
          </a:prstGeom>
          <a:noFill/>
          <a:ln w="22225" algn="ctr">
            <a:solidFill>
              <a:srgbClr val="0070C0"/>
            </a:solidFill>
            <a:prstDash val="dash"/>
            <a:round/>
            <a:headEnd/>
            <a:tailEnd type="arrow" w="med" len="med"/>
          </a:ln>
          <a:extLst>
            <a:ext uri="{909E8E84-426E-40DD-AFC4-6F175D3DCCD1}">
              <a14:hiddenFill xmlns:a14="http://schemas.microsoft.com/office/drawing/2010/main">
                <a:noFill/>
              </a14:hiddenFill>
            </a:ext>
          </a:extLst>
        </p:spPr>
      </p:cxnSp>
      <p:sp>
        <p:nvSpPr>
          <p:cNvPr id="14" name="Rectangle 25">
            <a:extLst>
              <a:ext uri="{FF2B5EF4-FFF2-40B4-BE49-F238E27FC236}">
                <a16:creationId xmlns:a16="http://schemas.microsoft.com/office/drawing/2014/main" id="{8CC40DF4-AA98-4729-92AE-6827DE135D28}"/>
              </a:ext>
            </a:extLst>
          </p:cNvPr>
          <p:cNvSpPr>
            <a:spLocks noChangeArrowheads="1"/>
          </p:cNvSpPr>
          <p:nvPr/>
        </p:nvSpPr>
        <p:spPr bwMode="auto">
          <a:xfrm>
            <a:off x="345897" y="1522558"/>
            <a:ext cx="719137"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round/>
                <a:headEnd/>
                <a:tailEnd/>
              </a14:hiddenLine>
            </a:ext>
          </a:extLst>
        </p:spPr>
        <p:txBody>
          <a:bodyPr wrap="none" anchor="ctr"/>
          <a:lstStyle>
            <a:lvl1pPr>
              <a:spcAft>
                <a:spcPts val="600"/>
              </a:spcAft>
              <a:defRPr sz="2000">
                <a:solidFill>
                  <a:schemeClr val="tx1"/>
                </a:solidFill>
                <a:latin typeface="Arial" panose="020B0604020202020204" pitchFamily="34" charset="0"/>
                <a:cs typeface="Arial" panose="020B0604020202020204" pitchFamily="34" charset="0"/>
              </a:defRPr>
            </a:lvl1pPr>
            <a:lvl2pPr marL="177800" indent="-177800">
              <a:spcAft>
                <a:spcPts val="600"/>
              </a:spcAft>
              <a:buSzPct val="100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541338" indent="-363538">
              <a:spcAft>
                <a:spcPts val="600"/>
              </a:spcAft>
              <a:buFont typeface="Wingdings" panose="05000000000000000000" pitchFamily="2" charset="2"/>
              <a:buChar char="à"/>
              <a:defRPr sz="2000">
                <a:solidFill>
                  <a:schemeClr val="tx1"/>
                </a:solidFill>
                <a:latin typeface="Arial" panose="020B0604020202020204" pitchFamily="34" charset="0"/>
                <a:cs typeface="Arial" panose="020B0604020202020204" pitchFamily="34" charset="0"/>
              </a:defRPr>
            </a:lvl3pPr>
            <a:lvl4pPr marL="715963" indent="-177800">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895350" indent="-177800">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1352550" indent="-177800" eaLnBrk="0" fontAlgn="base" hangingPunct="0">
              <a:spcBef>
                <a:spcPct val="0"/>
              </a:spcBef>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1809750" indent="-177800" eaLnBrk="0" fontAlgn="base" hangingPunct="0">
              <a:spcBef>
                <a:spcPct val="0"/>
              </a:spcBef>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2266950" indent="-177800" eaLnBrk="0" fontAlgn="base" hangingPunct="0">
              <a:spcBef>
                <a:spcPct val="0"/>
              </a:spcBef>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2724150" indent="-177800" eaLnBrk="0" fontAlgn="base" hangingPunct="0">
              <a:spcBef>
                <a:spcPct val="0"/>
              </a:spcBef>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600" b="1" i="0" u="none" strike="noStrike" kern="1200" cap="none" spc="0" normalizeH="0" baseline="0" noProof="0">
                <a:ln>
                  <a:noFill/>
                </a:ln>
                <a:solidFill>
                  <a:srgbClr val="0070C0"/>
                </a:solidFill>
                <a:effectLst/>
                <a:uLnTx/>
                <a:uFillTx/>
                <a:latin typeface="Arial" panose="020B0604020202020204" pitchFamily="34" charset="0"/>
                <a:ea typeface="+mn-ea"/>
                <a:cs typeface="Arial" panose="020B0604020202020204" pitchFamily="34" charset="0"/>
              </a:rPr>
              <a:t>t</a:t>
            </a:r>
            <a:endParaRPr kumimoji="0" lang="en-US" altLang="en-US" sz="1100" b="1" i="0" u="none" strike="noStrike" kern="1200" cap="none" spc="0" normalizeH="0" baseline="0" noProof="0">
              <a:ln>
                <a:noFill/>
              </a:ln>
              <a:solidFill>
                <a:srgbClr val="0070C0"/>
              </a:solidFill>
              <a:effectLst/>
              <a:uLnTx/>
              <a:uFillTx/>
              <a:latin typeface="Arial" panose="020B0604020202020204" pitchFamily="34" charset="0"/>
              <a:ea typeface="+mn-ea"/>
              <a:cs typeface="Arial" panose="020B0604020202020204" pitchFamily="34" charset="0"/>
            </a:endParaRPr>
          </a:p>
        </p:txBody>
      </p:sp>
      <p:sp>
        <p:nvSpPr>
          <p:cNvPr id="30" name="Rectangle 29">
            <a:extLst>
              <a:ext uri="{FF2B5EF4-FFF2-40B4-BE49-F238E27FC236}">
                <a16:creationId xmlns:a16="http://schemas.microsoft.com/office/drawing/2014/main" id="{AB9A5597-8CC9-4803-B3CE-F0851FABF175}"/>
              </a:ext>
            </a:extLst>
          </p:cNvPr>
          <p:cNvSpPr/>
          <p:nvPr/>
        </p:nvSpPr>
        <p:spPr>
          <a:xfrm>
            <a:off x="6167563" y="1700993"/>
            <a:ext cx="1295400" cy="513080"/>
          </a:xfrm>
          <a:prstGeom prst="rect">
            <a:avLst/>
          </a:prstGeom>
          <a:noFill/>
          <a:ln w="38100" cap="flat" cmpd="sng" algn="ctr">
            <a:solidFill>
              <a:srgbClr val="33AFED"/>
            </a:solidFill>
            <a:prstDash val="sysDash"/>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31" name="Rectangle 30">
            <a:extLst>
              <a:ext uri="{FF2B5EF4-FFF2-40B4-BE49-F238E27FC236}">
                <a16:creationId xmlns:a16="http://schemas.microsoft.com/office/drawing/2014/main" id="{35784851-9AFD-49D8-AD15-7FF18C0F6B36}"/>
              </a:ext>
            </a:extLst>
          </p:cNvPr>
          <p:cNvSpPr/>
          <p:nvPr/>
        </p:nvSpPr>
        <p:spPr>
          <a:xfrm>
            <a:off x="7462963" y="1694949"/>
            <a:ext cx="1293134" cy="513080"/>
          </a:xfrm>
          <a:prstGeom prst="rect">
            <a:avLst/>
          </a:prstGeom>
          <a:noFill/>
          <a:ln w="38100" cap="flat" cmpd="sng" algn="ctr">
            <a:solidFill>
              <a:srgbClr val="92D050"/>
            </a:solidFill>
            <a:prstDash val="sysDash"/>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srgbClr val="000000"/>
              </a:solidFill>
              <a:effectLst/>
              <a:uLnTx/>
              <a:uFillTx/>
              <a:latin typeface="Arial" charset="0"/>
              <a:ea typeface="+mn-ea"/>
              <a:cs typeface="Arial" charset="0"/>
            </a:endParaRPr>
          </a:p>
        </p:txBody>
      </p:sp>
      <p:pic>
        <p:nvPicPr>
          <p:cNvPr id="3" name="Image 2"/>
          <p:cNvPicPr>
            <a:picLocks noChangeAspect="1"/>
          </p:cNvPicPr>
          <p:nvPr/>
        </p:nvPicPr>
        <p:blipFill>
          <a:blip r:embed="rId4"/>
          <a:stretch>
            <a:fillRect/>
          </a:stretch>
        </p:blipFill>
        <p:spPr>
          <a:xfrm>
            <a:off x="1826115" y="2597577"/>
            <a:ext cx="896190" cy="1310754"/>
          </a:xfrm>
          <a:prstGeom prst="rect">
            <a:avLst/>
          </a:prstGeom>
        </p:spPr>
      </p:pic>
      <p:sp>
        <p:nvSpPr>
          <p:cNvPr id="20" name="Espace réservé du texte 4">
            <a:extLst>
              <a:ext uri="{FF2B5EF4-FFF2-40B4-BE49-F238E27FC236}">
                <a16:creationId xmlns:a16="http://schemas.microsoft.com/office/drawing/2014/main" id="{88B9E70A-FDC9-40BD-96F0-05F9E1ECFDB7}"/>
              </a:ext>
            </a:extLst>
          </p:cNvPr>
          <p:cNvSpPr>
            <a:spLocks noGrp="1"/>
          </p:cNvSpPr>
          <p:nvPr>
            <p:ph type="body" sz="quarter" idx="20"/>
          </p:nvPr>
        </p:nvSpPr>
        <p:spPr>
          <a:xfrm>
            <a:off x="2992619" y="2451781"/>
            <a:ext cx="8941604" cy="2224048"/>
          </a:xfrm>
          <a:ln w="28575">
            <a:solidFill>
              <a:srgbClr val="92D050"/>
            </a:solidFill>
            <a:prstDash val="dashDot"/>
          </a:ln>
        </p:spPr>
        <p:txBody>
          <a:bodyPr/>
          <a:lstStyle/>
          <a:p>
            <a:pPr algn="just"/>
            <a:r>
              <a:rPr lang="fr-FR" sz="1200" dirty="0">
                <a:solidFill>
                  <a:schemeClr val="accent2"/>
                </a:solidFill>
              </a:rPr>
              <a:t>En complétant la rubrique E du carnet I_427, le chef de travail entrepreneur (délégué de l’entrepreneur ou prestataire de services) confirme : </a:t>
            </a:r>
          </a:p>
          <a:p>
            <a:pPr algn="just"/>
            <a:r>
              <a:rPr lang="fr-FR" sz="1200" dirty="0">
                <a:solidFill>
                  <a:schemeClr val="accent2"/>
                </a:solidFill>
              </a:rPr>
              <a:t>-  </a:t>
            </a:r>
            <a:r>
              <a:rPr lang="fr-FR" sz="1200" b="1" dirty="0">
                <a:solidFill>
                  <a:schemeClr val="accent2"/>
                </a:solidFill>
              </a:rPr>
              <a:t>l’arrêt effectif des travaux </a:t>
            </a:r>
            <a:r>
              <a:rPr lang="fr-FR" sz="1200" dirty="0">
                <a:solidFill>
                  <a:schemeClr val="accent2"/>
                </a:solidFill>
              </a:rPr>
              <a:t>qui exigeaient la mise hors service de la voie, et la libération de la voie par son personnel, et/ou soit par ses éventuels sous-traitants ; </a:t>
            </a:r>
          </a:p>
          <a:p>
            <a:pPr algn="just"/>
            <a:r>
              <a:rPr lang="fr-FR" sz="1200" dirty="0">
                <a:solidFill>
                  <a:schemeClr val="accent2"/>
                </a:solidFill>
              </a:rPr>
              <a:t>- </a:t>
            </a:r>
            <a:r>
              <a:rPr lang="fr-FR" sz="1200" b="1" dirty="0">
                <a:solidFill>
                  <a:schemeClr val="accent2"/>
                </a:solidFill>
              </a:rPr>
              <a:t>l’absence de tout obstacle dans la voie remise à disposition </a:t>
            </a:r>
            <a:r>
              <a:rPr lang="fr-FR" sz="1200" dirty="0">
                <a:solidFill>
                  <a:schemeClr val="accent2"/>
                </a:solidFill>
              </a:rPr>
              <a:t>du fait d’outillage, matériel ou matériaux entreposé dans ou aux abords de la voie; </a:t>
            </a:r>
          </a:p>
          <a:p>
            <a:pPr algn="just"/>
            <a:r>
              <a:rPr lang="fr-FR" sz="1200" dirty="0">
                <a:solidFill>
                  <a:schemeClr val="accent2"/>
                </a:solidFill>
              </a:rPr>
              <a:t>- que suite aux travaux exécutés, </a:t>
            </a:r>
            <a:r>
              <a:rPr lang="fr-FR" sz="1200" b="1" dirty="0">
                <a:solidFill>
                  <a:schemeClr val="accent2"/>
                </a:solidFill>
              </a:rPr>
              <a:t>l’état de la voie est conforme aux prescriptions techniques réglementaires en vigueur </a:t>
            </a:r>
          </a:p>
          <a:p>
            <a:pPr algn="just"/>
            <a:r>
              <a:rPr lang="fr-FR" sz="1200" dirty="0">
                <a:solidFill>
                  <a:schemeClr val="accent2"/>
                </a:solidFill>
              </a:rPr>
              <a:t>- que tout son personnel, et/ou celui de ses éventuels sous-traitants, est </a:t>
            </a:r>
            <a:r>
              <a:rPr lang="fr-FR" sz="1200" b="1" dirty="0">
                <a:solidFill>
                  <a:schemeClr val="accent2"/>
                </a:solidFill>
              </a:rPr>
              <a:t>bien informé de la remise en service de la voie</a:t>
            </a:r>
            <a:r>
              <a:rPr lang="fr-FR" sz="1200" dirty="0">
                <a:solidFill>
                  <a:schemeClr val="accent2"/>
                </a:solidFill>
              </a:rPr>
              <a:t>, et de </a:t>
            </a:r>
            <a:r>
              <a:rPr lang="fr-FR" sz="1200" b="1" dirty="0">
                <a:solidFill>
                  <a:schemeClr val="accent2"/>
                </a:solidFill>
              </a:rPr>
              <a:t>l’interdiction de reprise de toute activité dans la zone dangereuse</a:t>
            </a:r>
            <a:r>
              <a:rPr lang="fr-FR" sz="1200" dirty="0">
                <a:solidFill>
                  <a:schemeClr val="accent2"/>
                </a:solidFill>
              </a:rPr>
              <a:t> d’une voie en service, en l’absence de la confirmation de l’application effective d’une autre mesure de protection. </a:t>
            </a:r>
          </a:p>
        </p:txBody>
      </p:sp>
      <p:sp>
        <p:nvSpPr>
          <p:cNvPr id="17" name="Rounded Rectangle 26">
            <a:extLst>
              <a:ext uri="{FF2B5EF4-FFF2-40B4-BE49-F238E27FC236}">
                <a16:creationId xmlns:a16="http://schemas.microsoft.com/office/drawing/2014/main" id="{A3C3C7DD-DE81-4922-A549-BBDE030094AF}"/>
              </a:ext>
            </a:extLst>
          </p:cNvPr>
          <p:cNvSpPr>
            <a:spLocks noChangeAspect="1"/>
          </p:cNvSpPr>
          <p:nvPr/>
        </p:nvSpPr>
        <p:spPr bwMode="auto">
          <a:xfrm>
            <a:off x="152400" y="1957533"/>
            <a:ext cx="1282700" cy="920138"/>
          </a:xfrm>
          <a:prstGeom prst="roundRect">
            <a:avLst>
              <a:gd name="adj" fmla="val 16667"/>
            </a:avLst>
          </a:prstGeom>
          <a:solidFill>
            <a:schemeClr val="bg1"/>
          </a:solidFill>
          <a:ln w="19050" algn="ctr">
            <a:solidFill>
              <a:srgbClr val="0070C0"/>
            </a:solidFill>
            <a:round/>
            <a:headEnd/>
            <a:tailEnd/>
          </a:ln>
        </p:spPr>
        <p:txBody>
          <a:bodyPr lIns="0" rIns="0" anchor="ctr"/>
          <a:lstStyle>
            <a:lvl1pPr>
              <a:spcAft>
                <a:spcPts val="600"/>
              </a:spcAft>
              <a:defRPr sz="2000">
                <a:solidFill>
                  <a:schemeClr val="tx1"/>
                </a:solidFill>
                <a:latin typeface="Arial" panose="020B0604020202020204" pitchFamily="34" charset="0"/>
                <a:cs typeface="Arial" panose="020B0604020202020204" pitchFamily="34" charset="0"/>
              </a:defRPr>
            </a:lvl1pPr>
            <a:lvl2pPr marL="177800" indent="-177800">
              <a:spcAft>
                <a:spcPts val="600"/>
              </a:spcAft>
              <a:buSzPct val="100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541338" indent="-363538">
              <a:spcAft>
                <a:spcPts val="600"/>
              </a:spcAft>
              <a:buFont typeface="Wingdings" panose="05000000000000000000" pitchFamily="2" charset="2"/>
              <a:buChar char="à"/>
              <a:defRPr sz="2000">
                <a:solidFill>
                  <a:schemeClr val="tx1"/>
                </a:solidFill>
                <a:latin typeface="Arial" panose="020B0604020202020204" pitchFamily="34" charset="0"/>
                <a:cs typeface="Arial" panose="020B0604020202020204" pitchFamily="34" charset="0"/>
              </a:defRPr>
            </a:lvl3pPr>
            <a:lvl4pPr marL="715963" indent="-177800">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895350" indent="-177800">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1352550" indent="-177800" eaLnBrk="0" fontAlgn="base" hangingPunct="0">
              <a:spcBef>
                <a:spcPct val="0"/>
              </a:spcBef>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1809750" indent="-177800" eaLnBrk="0" fontAlgn="base" hangingPunct="0">
              <a:spcBef>
                <a:spcPct val="0"/>
              </a:spcBef>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2266950" indent="-177800" eaLnBrk="0" fontAlgn="base" hangingPunct="0">
              <a:spcBef>
                <a:spcPct val="0"/>
              </a:spcBef>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2724150" indent="-177800" eaLnBrk="0" fontAlgn="base" hangingPunct="0">
              <a:spcBef>
                <a:spcPct val="0"/>
              </a:spcBef>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ts val="300"/>
              </a:spcAft>
              <a:buClrTx/>
              <a:buSzTx/>
              <a:buFontTx/>
              <a:buNone/>
              <a:tabLst/>
              <a:defRPr/>
            </a:pPr>
            <a:r>
              <a:rPr kumimoji="0" lang="fr-BE" altLang="en-US" sz="1200" b="1" i="0" u="none" strike="noStrike" kern="1200" cap="none" spc="0" normalizeH="0" baseline="0" noProof="0">
                <a:ln>
                  <a:noFill/>
                </a:ln>
                <a:solidFill>
                  <a:srgbClr val="0070C0"/>
                </a:solidFill>
                <a:effectLst/>
                <a:uLnTx/>
                <a:uFillTx/>
                <a:latin typeface="Calibri" panose="020F0502020204030204"/>
                <a:ea typeface="+mn-ea"/>
                <a:cs typeface="Arial" panose="020B0604020202020204" pitchFamily="34" charset="0"/>
              </a:rPr>
              <a:t>9. Information de la fin des travaux</a:t>
            </a:r>
          </a:p>
          <a:p>
            <a:pPr marL="0" marR="0" lvl="0" indent="0" algn="ctr" defTabSz="914400" rtl="0" eaLnBrk="1" fontAlgn="base" latinLnBrk="0" hangingPunct="1">
              <a:lnSpc>
                <a:spcPct val="100000"/>
              </a:lnSpc>
              <a:spcBef>
                <a:spcPct val="0"/>
              </a:spcBef>
              <a:spcAft>
                <a:spcPts val="300"/>
              </a:spcAft>
              <a:buClrTx/>
              <a:buSzTx/>
              <a:buFontTx/>
              <a:buNone/>
              <a:tabLst/>
              <a:defRPr/>
            </a:pPr>
            <a:r>
              <a:rPr kumimoji="0" lang="fr-BE" altLang="en-US" sz="1200" b="1" i="0" u="none" strike="noStrike" kern="1200" cap="none" spc="0" normalizeH="0" baseline="0" noProof="0">
                <a:ln>
                  <a:noFill/>
                </a:ln>
                <a:solidFill>
                  <a:srgbClr val="0070C0"/>
                </a:solidFill>
                <a:effectLst/>
                <a:uLnTx/>
                <a:uFillTx/>
                <a:latin typeface="Calibri" panose="020F0502020204030204"/>
                <a:ea typeface="+mn-ea"/>
                <a:cs typeface="Arial" panose="020B0604020202020204" pitchFamily="34" charset="0"/>
              </a:rPr>
              <a:t>‘’Mise hors service voie’’</a:t>
            </a:r>
          </a:p>
        </p:txBody>
      </p:sp>
      <p:pic>
        <p:nvPicPr>
          <p:cNvPr id="23" name="Image 22">
            <a:extLst>
              <a:ext uri="{FF2B5EF4-FFF2-40B4-BE49-F238E27FC236}">
                <a16:creationId xmlns:a16="http://schemas.microsoft.com/office/drawing/2014/main" id="{1C680E30-C57D-4409-A19D-B610569FCF5B}"/>
              </a:ext>
            </a:extLst>
          </p:cNvPr>
          <p:cNvPicPr>
            <a:picLocks noChangeAspect="1"/>
          </p:cNvPicPr>
          <p:nvPr/>
        </p:nvPicPr>
        <p:blipFill>
          <a:blip r:embed="rId5"/>
          <a:stretch>
            <a:fillRect/>
          </a:stretch>
        </p:blipFill>
        <p:spPr>
          <a:xfrm>
            <a:off x="1868646" y="4869458"/>
            <a:ext cx="851209" cy="1271286"/>
          </a:xfrm>
          <a:prstGeom prst="rect">
            <a:avLst/>
          </a:prstGeom>
        </p:spPr>
      </p:pic>
      <p:sp>
        <p:nvSpPr>
          <p:cNvPr id="25" name="Espace réservé du texte 4">
            <a:extLst>
              <a:ext uri="{FF2B5EF4-FFF2-40B4-BE49-F238E27FC236}">
                <a16:creationId xmlns:a16="http://schemas.microsoft.com/office/drawing/2014/main" id="{994F1B9D-2F30-4C9A-8CC3-EA71F4FBD27F}"/>
              </a:ext>
            </a:extLst>
          </p:cNvPr>
          <p:cNvSpPr txBox="1">
            <a:spLocks/>
          </p:cNvSpPr>
          <p:nvPr/>
        </p:nvSpPr>
        <p:spPr>
          <a:xfrm>
            <a:off x="2969189" y="4920235"/>
            <a:ext cx="8941604" cy="558164"/>
          </a:xfrm>
          <a:prstGeom prst="rect">
            <a:avLst/>
          </a:prstGeom>
          <a:ln w="28575">
            <a:solidFill>
              <a:srgbClr val="028DB4"/>
            </a:solidFill>
            <a:prstDash val="dashDot"/>
          </a:ln>
        </p:spPr>
        <p:txBody>
          <a:bodyPr/>
          <a:lstStyle>
            <a:lvl1pPr marL="0" indent="0" algn="l" defTabSz="685800" rtl="0" eaLnBrk="1" latinLnBrk="0" hangingPunct="1">
              <a:lnSpc>
                <a:spcPct val="100000"/>
              </a:lnSpc>
              <a:spcBef>
                <a:spcPts val="75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1pPr>
            <a:lvl2pPr marL="198835" indent="-171450" algn="l" defTabSz="685800" rtl="0" eaLnBrk="1" latinLnBrk="0" hangingPunct="1">
              <a:lnSpc>
                <a:spcPct val="100000"/>
              </a:lnSpc>
              <a:spcBef>
                <a:spcPts val="375"/>
              </a:spcBef>
              <a:buClr>
                <a:srgbClr val="00B0F0"/>
              </a:buClr>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2pPr>
            <a:lvl3pPr marL="467916" indent="-171450" algn="l" defTabSz="685800" rtl="0" eaLnBrk="1" latinLnBrk="0" hangingPunct="1">
              <a:lnSpc>
                <a:spcPct val="100000"/>
              </a:lnSpc>
              <a:spcBef>
                <a:spcPts val="375"/>
              </a:spcBef>
              <a:buClr>
                <a:srgbClr val="00B0F0"/>
              </a:buClr>
              <a:buFont typeface="Calibri Light" panose="020F0302020204030204" pitchFamily="34" charset="0"/>
              <a:buChar char="̶"/>
              <a:defRPr sz="1800" kern="1200">
                <a:solidFill>
                  <a:schemeClr val="tx1"/>
                </a:solidFill>
                <a:latin typeface="Calibri" panose="020F0502020204030204" pitchFamily="34" charset="0"/>
                <a:ea typeface="+mn-ea"/>
                <a:cs typeface="Calibri" panose="020F0502020204030204" pitchFamily="34" charset="0"/>
              </a:defRPr>
            </a:lvl3pPr>
            <a:lvl4pPr marL="672704" indent="-171450" algn="l" defTabSz="685800" rtl="0" eaLnBrk="1" latinLnBrk="0" hangingPunct="1">
              <a:lnSpc>
                <a:spcPct val="100000"/>
              </a:lnSpc>
              <a:spcBef>
                <a:spcPts val="375"/>
              </a:spcBef>
              <a:buClr>
                <a:srgbClr val="00B0F0"/>
              </a:buClr>
              <a:buFont typeface="Courier New" panose="02070309020205020404" pitchFamily="49" charset="0"/>
              <a:buChar char="o"/>
              <a:defRPr sz="1800" kern="1200">
                <a:solidFill>
                  <a:schemeClr val="tx1"/>
                </a:solidFill>
                <a:latin typeface="Calibri" panose="020F0502020204030204" pitchFamily="34" charset="0"/>
                <a:ea typeface="+mn-ea"/>
                <a:cs typeface="Calibri" panose="020F050202020403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Calibri Light" panose="020F0302020204030204" pitchFamily="34" charset="0"/>
                <a:ea typeface="+mn-ea"/>
                <a:cs typeface="Calibri Light" panose="020F030202020403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just"/>
            <a:r>
              <a:rPr lang="fr-FR" sz="1200" dirty="0">
                <a:solidFill>
                  <a:schemeClr val="accent2"/>
                </a:solidFill>
              </a:rPr>
              <a:t>Si des opérations se poursuivent après la remise en service de la voie (avec application d’une autre mesure de sécurité), le chef de travail Infrabel et le chef de travail entrepreneur s’entendent sur les modalités de reprise du travail. </a:t>
            </a:r>
          </a:p>
        </p:txBody>
      </p:sp>
      <p:sp>
        <p:nvSpPr>
          <p:cNvPr id="26" name="Espace réservé du texte 2">
            <a:extLst>
              <a:ext uri="{FF2B5EF4-FFF2-40B4-BE49-F238E27FC236}">
                <a16:creationId xmlns:a16="http://schemas.microsoft.com/office/drawing/2014/main" id="{4FD3E389-270F-4D71-ACFD-FC885203A2AE}"/>
              </a:ext>
            </a:extLst>
          </p:cNvPr>
          <p:cNvSpPr txBox="1">
            <a:spLocks noGrp="1"/>
          </p:cNvSpPr>
          <p:nvPr>
            <p:ph type="body" sz="quarter" idx="18"/>
          </p:nvPr>
        </p:nvSpPr>
        <p:spPr>
          <a:xfrm>
            <a:off x="8085221" y="153988"/>
            <a:ext cx="3825792" cy="360362"/>
          </a:xfrm>
          <a:prstGeom prst="rect">
            <a:avLst/>
          </a:prstGeom>
        </p:spPr>
        <p:txBody>
          <a:bodyPr/>
          <a:lstStyle>
            <a:lvl1pPr marL="0" indent="0" algn="r" defTabSz="685800" rtl="0" eaLnBrk="1" latinLnBrk="0" hangingPunct="1">
              <a:lnSpc>
                <a:spcPct val="90000"/>
              </a:lnSpc>
              <a:spcBef>
                <a:spcPts val="750"/>
              </a:spcBef>
              <a:buFont typeface="Arial" panose="020B0604020202020204" pitchFamily="34" charset="0"/>
              <a:buNone/>
              <a:defRPr sz="1200" kern="1200" baseline="0">
                <a:solidFill>
                  <a:schemeClr val="accent2"/>
                </a:solidFill>
                <a:latin typeface="Calibri" panose="020F0502020204030204" pitchFamily="34" charset="0"/>
                <a:ea typeface="+mn-ea"/>
                <a:cs typeface="Calibri" panose="020F050202020403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fr-FR" dirty="0"/>
              <a:t>2. WIT 1012 – Application procédure</a:t>
            </a:r>
          </a:p>
        </p:txBody>
      </p:sp>
    </p:spTree>
    <p:extLst>
      <p:ext uri="{BB962C8B-B14F-4D97-AF65-F5344CB8AC3E}">
        <p14:creationId xmlns:p14="http://schemas.microsoft.com/office/powerpoint/2010/main" val="1848130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dissolve">
                                      <p:cBhvr>
                                        <p:cTn id="7" dur="500"/>
                                        <p:tgtEl>
                                          <p:spTgt spid="31"/>
                                        </p:tgtEl>
                                      </p:cBhvr>
                                    </p:animEffect>
                                  </p:childTnLst>
                                </p:cTn>
                              </p:par>
                              <p:par>
                                <p:cTn id="8" presetID="1"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grpId="0" nodeType="clickEffect">
                                  <p:stCondLst>
                                    <p:cond delay="0"/>
                                  </p:stCondLst>
                                  <p:childTnLst>
                                    <p:set>
                                      <p:cBhvr>
                                        <p:cTn id="13" dur="1" fill="hold">
                                          <p:stCondLst>
                                            <p:cond delay="0"/>
                                          </p:stCondLst>
                                        </p:cTn>
                                        <p:tgtEl>
                                          <p:spTgt spid="30"/>
                                        </p:tgtEl>
                                        <p:attrNameLst>
                                          <p:attrName>style.visibility</p:attrName>
                                        </p:attrNameLst>
                                      </p:cBhvr>
                                      <p:to>
                                        <p:strVal val="visible"/>
                                      </p:to>
                                    </p:set>
                                    <p:animEffect transition="in" filter="dissolve">
                                      <p:cBhvr>
                                        <p:cTn id="14" dur="500"/>
                                        <p:tgtEl>
                                          <p:spTgt spid="30"/>
                                        </p:tgtEl>
                                      </p:cBhvr>
                                    </p:animEffect>
                                  </p:childTnLst>
                                </p:cTn>
                              </p:par>
                              <p:par>
                                <p:cTn id="15" presetID="1" presetClass="entr" presetSubtype="0"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e 18">
            <a:extLst>
              <a:ext uri="{FF2B5EF4-FFF2-40B4-BE49-F238E27FC236}">
                <a16:creationId xmlns:a16="http://schemas.microsoft.com/office/drawing/2014/main" id="{E55116C6-82CD-47F4-BE6F-47FF97F373B0}"/>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969189" y="1511844"/>
            <a:ext cx="6042660" cy="773430"/>
          </a:xfrm>
          <a:prstGeom prst="rect">
            <a:avLst/>
          </a:prstGeom>
          <a:noFill/>
        </p:spPr>
      </p:pic>
      <p:sp>
        <p:nvSpPr>
          <p:cNvPr id="6" name="Espace réservé du numéro de diapositive 3">
            <a:extLst>
              <a:ext uri="{FF2B5EF4-FFF2-40B4-BE49-F238E27FC236}">
                <a16:creationId xmlns:a16="http://schemas.microsoft.com/office/drawing/2014/main" id="{88FA2439-CF6F-463C-9C79-43DEB7CF09C9}"/>
              </a:ext>
            </a:extLst>
          </p:cNvPr>
          <p:cNvSpPr>
            <a:spLocks noGrp="1"/>
          </p:cNvSpPr>
          <p:nvPr>
            <p:ph type="sldNum"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70B80B4-B953-6547-A044-6E303DFD4AF3}" type="slidenum">
              <a:rPr kumimoji="0" lang="nl-BE" sz="975" b="0" i="0" u="none" strike="noStrike" kern="1200" cap="none" spc="0" normalizeH="0" baseline="0" noProof="0" smtClean="0">
                <a:ln>
                  <a:noFill/>
                </a:ln>
                <a:solidFill>
                  <a:srgbClr val="213A53"/>
                </a:solidFill>
                <a:effectLst/>
                <a:uLnTx/>
                <a:uFillTx/>
                <a:latin typeface="Calibri Light" panose="020F0302020204030204" pitchFamily="34" charset="0"/>
                <a:ea typeface="+mn-ea"/>
                <a:cs typeface="Calibri Light" panose="020F030202020403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23</a:t>
            </a:fld>
            <a:endParaRPr kumimoji="0" lang="nl-BE" sz="975" b="0" i="0" u="none" strike="noStrike" kern="1200" cap="none" spc="0" normalizeH="0" baseline="0" noProof="0">
              <a:ln>
                <a:noFill/>
              </a:ln>
              <a:solidFill>
                <a:srgbClr val="213A53"/>
              </a:solidFill>
              <a:effectLst/>
              <a:uLnTx/>
              <a:uFillTx/>
              <a:latin typeface="Calibri Light" panose="020F0302020204030204" pitchFamily="34" charset="0"/>
              <a:ea typeface="+mn-ea"/>
              <a:cs typeface="Calibri Light" panose="020F0302020204030204" pitchFamily="34" charset="0"/>
            </a:endParaRPr>
          </a:p>
        </p:txBody>
      </p:sp>
      <p:sp>
        <p:nvSpPr>
          <p:cNvPr id="24" name="Espace réservé du texte 3">
            <a:extLst>
              <a:ext uri="{FF2B5EF4-FFF2-40B4-BE49-F238E27FC236}">
                <a16:creationId xmlns:a16="http://schemas.microsoft.com/office/drawing/2014/main" id="{BBE90477-14CF-4132-90EC-705F1F42F051}"/>
              </a:ext>
            </a:extLst>
          </p:cNvPr>
          <p:cNvSpPr>
            <a:spLocks noGrp="1"/>
          </p:cNvSpPr>
          <p:nvPr>
            <p:ph type="body" sz="quarter" idx="17"/>
          </p:nvPr>
        </p:nvSpPr>
        <p:spPr/>
        <p:txBody>
          <a:bodyPr/>
          <a:lstStyle/>
          <a:p>
            <a:r>
              <a:rPr lang="nl-BE" dirty="0"/>
              <a:t>2. Application de la procédure</a:t>
            </a:r>
          </a:p>
        </p:txBody>
      </p:sp>
      <p:cxnSp>
        <p:nvCxnSpPr>
          <p:cNvPr id="13" name="Straight Arrow Connector 24">
            <a:extLst>
              <a:ext uri="{FF2B5EF4-FFF2-40B4-BE49-F238E27FC236}">
                <a16:creationId xmlns:a16="http://schemas.microsoft.com/office/drawing/2014/main" id="{ADD01326-FA41-4E95-A87C-7005D8A051A1}"/>
              </a:ext>
            </a:extLst>
          </p:cNvPr>
          <p:cNvCxnSpPr>
            <a:cxnSpLocks noChangeShapeType="1"/>
          </p:cNvCxnSpPr>
          <p:nvPr/>
        </p:nvCxnSpPr>
        <p:spPr bwMode="auto">
          <a:xfrm>
            <a:off x="809447" y="1668608"/>
            <a:ext cx="0" cy="4967287"/>
          </a:xfrm>
          <a:prstGeom prst="straightConnector1">
            <a:avLst/>
          </a:prstGeom>
          <a:noFill/>
          <a:ln w="22225" algn="ctr">
            <a:solidFill>
              <a:srgbClr val="0070C0"/>
            </a:solidFill>
            <a:prstDash val="dash"/>
            <a:round/>
            <a:headEnd/>
            <a:tailEnd type="arrow" w="med" len="med"/>
          </a:ln>
          <a:extLst>
            <a:ext uri="{909E8E84-426E-40DD-AFC4-6F175D3DCCD1}">
              <a14:hiddenFill xmlns:a14="http://schemas.microsoft.com/office/drawing/2010/main">
                <a:noFill/>
              </a14:hiddenFill>
            </a:ext>
          </a:extLst>
        </p:spPr>
      </p:cxnSp>
      <p:sp>
        <p:nvSpPr>
          <p:cNvPr id="14" name="Rectangle 25">
            <a:extLst>
              <a:ext uri="{FF2B5EF4-FFF2-40B4-BE49-F238E27FC236}">
                <a16:creationId xmlns:a16="http://schemas.microsoft.com/office/drawing/2014/main" id="{8CC40DF4-AA98-4729-92AE-6827DE135D28}"/>
              </a:ext>
            </a:extLst>
          </p:cNvPr>
          <p:cNvSpPr>
            <a:spLocks noChangeArrowheads="1"/>
          </p:cNvSpPr>
          <p:nvPr/>
        </p:nvSpPr>
        <p:spPr bwMode="auto">
          <a:xfrm>
            <a:off x="345897" y="1522558"/>
            <a:ext cx="719137"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round/>
                <a:headEnd/>
                <a:tailEnd/>
              </a14:hiddenLine>
            </a:ext>
          </a:extLst>
        </p:spPr>
        <p:txBody>
          <a:bodyPr wrap="none" anchor="ctr"/>
          <a:lstStyle>
            <a:lvl1pPr>
              <a:spcAft>
                <a:spcPts val="600"/>
              </a:spcAft>
              <a:defRPr sz="2000">
                <a:solidFill>
                  <a:schemeClr val="tx1"/>
                </a:solidFill>
                <a:latin typeface="Arial" panose="020B0604020202020204" pitchFamily="34" charset="0"/>
                <a:cs typeface="Arial" panose="020B0604020202020204" pitchFamily="34" charset="0"/>
              </a:defRPr>
            </a:lvl1pPr>
            <a:lvl2pPr marL="177800" indent="-177800">
              <a:spcAft>
                <a:spcPts val="600"/>
              </a:spcAft>
              <a:buSzPct val="100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541338" indent="-363538">
              <a:spcAft>
                <a:spcPts val="600"/>
              </a:spcAft>
              <a:buFont typeface="Wingdings" panose="05000000000000000000" pitchFamily="2" charset="2"/>
              <a:buChar char="à"/>
              <a:defRPr sz="2000">
                <a:solidFill>
                  <a:schemeClr val="tx1"/>
                </a:solidFill>
                <a:latin typeface="Arial" panose="020B0604020202020204" pitchFamily="34" charset="0"/>
                <a:cs typeface="Arial" panose="020B0604020202020204" pitchFamily="34" charset="0"/>
              </a:defRPr>
            </a:lvl3pPr>
            <a:lvl4pPr marL="715963" indent="-177800">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895350" indent="-177800">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1352550" indent="-177800" eaLnBrk="0" fontAlgn="base" hangingPunct="0">
              <a:spcBef>
                <a:spcPct val="0"/>
              </a:spcBef>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1809750" indent="-177800" eaLnBrk="0" fontAlgn="base" hangingPunct="0">
              <a:spcBef>
                <a:spcPct val="0"/>
              </a:spcBef>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2266950" indent="-177800" eaLnBrk="0" fontAlgn="base" hangingPunct="0">
              <a:spcBef>
                <a:spcPct val="0"/>
              </a:spcBef>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2724150" indent="-177800" eaLnBrk="0" fontAlgn="base" hangingPunct="0">
              <a:spcBef>
                <a:spcPct val="0"/>
              </a:spcBef>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600" b="1" i="0" u="none" strike="noStrike" kern="1200" cap="none" spc="0" normalizeH="0" baseline="0" noProof="0">
                <a:ln>
                  <a:noFill/>
                </a:ln>
                <a:solidFill>
                  <a:srgbClr val="0070C0"/>
                </a:solidFill>
                <a:effectLst/>
                <a:uLnTx/>
                <a:uFillTx/>
                <a:latin typeface="Arial" panose="020B0604020202020204" pitchFamily="34" charset="0"/>
                <a:ea typeface="+mn-ea"/>
                <a:cs typeface="Arial" panose="020B0604020202020204" pitchFamily="34" charset="0"/>
              </a:rPr>
              <a:t>t</a:t>
            </a:r>
            <a:endParaRPr kumimoji="0" lang="en-US" altLang="en-US" sz="1100" b="1" i="0" u="none" strike="noStrike" kern="1200" cap="none" spc="0" normalizeH="0" baseline="0" noProof="0">
              <a:ln>
                <a:noFill/>
              </a:ln>
              <a:solidFill>
                <a:srgbClr val="0070C0"/>
              </a:solidFill>
              <a:effectLst/>
              <a:uLnTx/>
              <a:uFillTx/>
              <a:latin typeface="Arial" panose="020B0604020202020204" pitchFamily="34" charset="0"/>
              <a:ea typeface="+mn-ea"/>
              <a:cs typeface="Arial" panose="020B0604020202020204" pitchFamily="34" charset="0"/>
            </a:endParaRPr>
          </a:p>
        </p:txBody>
      </p:sp>
      <p:sp>
        <p:nvSpPr>
          <p:cNvPr id="30" name="Rectangle 29">
            <a:extLst>
              <a:ext uri="{FF2B5EF4-FFF2-40B4-BE49-F238E27FC236}">
                <a16:creationId xmlns:a16="http://schemas.microsoft.com/office/drawing/2014/main" id="{AB9A5597-8CC9-4803-B3CE-F0851FABF175}"/>
              </a:ext>
            </a:extLst>
          </p:cNvPr>
          <p:cNvSpPr/>
          <p:nvPr/>
        </p:nvSpPr>
        <p:spPr>
          <a:xfrm>
            <a:off x="6167563" y="1700993"/>
            <a:ext cx="1295400" cy="513080"/>
          </a:xfrm>
          <a:prstGeom prst="rect">
            <a:avLst/>
          </a:prstGeom>
          <a:noFill/>
          <a:ln w="38100" cap="flat" cmpd="sng" algn="ctr">
            <a:solidFill>
              <a:srgbClr val="33AFED"/>
            </a:solidFill>
            <a:prstDash val="sysDash"/>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31" name="Rectangle 30">
            <a:extLst>
              <a:ext uri="{FF2B5EF4-FFF2-40B4-BE49-F238E27FC236}">
                <a16:creationId xmlns:a16="http://schemas.microsoft.com/office/drawing/2014/main" id="{35784851-9AFD-49D8-AD15-7FF18C0F6B36}"/>
              </a:ext>
            </a:extLst>
          </p:cNvPr>
          <p:cNvSpPr/>
          <p:nvPr/>
        </p:nvSpPr>
        <p:spPr>
          <a:xfrm>
            <a:off x="7462963" y="1694949"/>
            <a:ext cx="1293134" cy="513080"/>
          </a:xfrm>
          <a:prstGeom prst="rect">
            <a:avLst/>
          </a:prstGeom>
          <a:noFill/>
          <a:ln w="38100" cap="flat" cmpd="sng" algn="ctr">
            <a:solidFill>
              <a:srgbClr val="92D050"/>
            </a:solidFill>
            <a:prstDash val="sysDash"/>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srgbClr val="000000"/>
              </a:solidFill>
              <a:effectLst/>
              <a:uLnTx/>
              <a:uFillTx/>
              <a:latin typeface="Arial" charset="0"/>
              <a:ea typeface="+mn-ea"/>
              <a:cs typeface="Arial" charset="0"/>
            </a:endParaRPr>
          </a:p>
        </p:txBody>
      </p:sp>
      <p:pic>
        <p:nvPicPr>
          <p:cNvPr id="18" name="Image 17"/>
          <p:cNvPicPr>
            <a:picLocks noChangeAspect="1"/>
          </p:cNvPicPr>
          <p:nvPr/>
        </p:nvPicPr>
        <p:blipFill>
          <a:blip r:embed="rId4"/>
          <a:stretch>
            <a:fillRect/>
          </a:stretch>
        </p:blipFill>
        <p:spPr>
          <a:xfrm>
            <a:off x="1751805" y="2417602"/>
            <a:ext cx="851209" cy="1271286"/>
          </a:xfrm>
          <a:prstGeom prst="rect">
            <a:avLst/>
          </a:prstGeom>
        </p:spPr>
      </p:pic>
      <p:sp>
        <p:nvSpPr>
          <p:cNvPr id="22" name="Espace réservé du texte 4">
            <a:extLst>
              <a:ext uri="{FF2B5EF4-FFF2-40B4-BE49-F238E27FC236}">
                <a16:creationId xmlns:a16="http://schemas.microsoft.com/office/drawing/2014/main" id="{131543B3-FB1C-4597-9C98-A7DD923AA081}"/>
              </a:ext>
            </a:extLst>
          </p:cNvPr>
          <p:cNvSpPr txBox="1">
            <a:spLocks/>
          </p:cNvSpPr>
          <p:nvPr/>
        </p:nvSpPr>
        <p:spPr>
          <a:xfrm>
            <a:off x="2919719" y="2468379"/>
            <a:ext cx="8941604" cy="2188862"/>
          </a:xfrm>
          <a:prstGeom prst="rect">
            <a:avLst/>
          </a:prstGeom>
          <a:ln w="28575">
            <a:solidFill>
              <a:srgbClr val="028DB4"/>
            </a:solidFill>
            <a:prstDash val="dashDot"/>
          </a:ln>
        </p:spPr>
        <p:txBody>
          <a:bodyPr/>
          <a:lstStyle>
            <a:lvl1pPr marL="0" indent="0" algn="l" defTabSz="685800" rtl="0" eaLnBrk="1" latinLnBrk="0" hangingPunct="1">
              <a:lnSpc>
                <a:spcPct val="100000"/>
              </a:lnSpc>
              <a:spcBef>
                <a:spcPts val="75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1pPr>
            <a:lvl2pPr marL="198835" indent="-171450" algn="l" defTabSz="685800" rtl="0" eaLnBrk="1" latinLnBrk="0" hangingPunct="1">
              <a:lnSpc>
                <a:spcPct val="100000"/>
              </a:lnSpc>
              <a:spcBef>
                <a:spcPts val="375"/>
              </a:spcBef>
              <a:buClr>
                <a:srgbClr val="00B0F0"/>
              </a:buClr>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2pPr>
            <a:lvl3pPr marL="467916" indent="-171450" algn="l" defTabSz="685800" rtl="0" eaLnBrk="1" latinLnBrk="0" hangingPunct="1">
              <a:lnSpc>
                <a:spcPct val="100000"/>
              </a:lnSpc>
              <a:spcBef>
                <a:spcPts val="375"/>
              </a:spcBef>
              <a:buClr>
                <a:srgbClr val="00B0F0"/>
              </a:buClr>
              <a:buFont typeface="Calibri Light" panose="020F0302020204030204" pitchFamily="34" charset="0"/>
              <a:buChar char="̶"/>
              <a:defRPr sz="1800" kern="1200">
                <a:solidFill>
                  <a:schemeClr val="tx1"/>
                </a:solidFill>
                <a:latin typeface="Calibri" panose="020F0502020204030204" pitchFamily="34" charset="0"/>
                <a:ea typeface="+mn-ea"/>
                <a:cs typeface="Calibri" panose="020F0502020204030204" pitchFamily="34" charset="0"/>
              </a:defRPr>
            </a:lvl3pPr>
            <a:lvl4pPr marL="672704" indent="-171450" algn="l" defTabSz="685800" rtl="0" eaLnBrk="1" latinLnBrk="0" hangingPunct="1">
              <a:lnSpc>
                <a:spcPct val="100000"/>
              </a:lnSpc>
              <a:spcBef>
                <a:spcPts val="375"/>
              </a:spcBef>
              <a:buClr>
                <a:srgbClr val="00B0F0"/>
              </a:buClr>
              <a:buFont typeface="Courier New" panose="02070309020205020404" pitchFamily="49" charset="0"/>
              <a:buChar char="o"/>
              <a:defRPr sz="1800" kern="1200">
                <a:solidFill>
                  <a:schemeClr val="tx1"/>
                </a:solidFill>
                <a:latin typeface="Calibri" panose="020F0502020204030204" pitchFamily="34" charset="0"/>
                <a:ea typeface="+mn-ea"/>
                <a:cs typeface="Calibri" panose="020F050202020403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Calibri Light" panose="020F0302020204030204" pitchFamily="34" charset="0"/>
                <a:ea typeface="+mn-ea"/>
                <a:cs typeface="Calibri Light" panose="020F030202020403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just"/>
            <a:r>
              <a:rPr lang="fr-FR" sz="1200" u="sng" dirty="0">
                <a:solidFill>
                  <a:schemeClr val="accent2"/>
                </a:solidFill>
              </a:rPr>
              <a:t>Avant de signer la rubrique E et de remettre la voie à disposition de l’exploitation</a:t>
            </a:r>
            <a:r>
              <a:rPr lang="fr-FR" sz="1200" dirty="0">
                <a:solidFill>
                  <a:schemeClr val="accent2"/>
                </a:solidFill>
              </a:rPr>
              <a:t>, le chef de travail Infrabel : </a:t>
            </a:r>
          </a:p>
          <a:p>
            <a:pPr marL="271463" indent="-185738" algn="just"/>
            <a:r>
              <a:rPr lang="fr-FR" sz="1200" dirty="0">
                <a:solidFill>
                  <a:schemeClr val="accent2"/>
                </a:solidFill>
              </a:rPr>
              <a:t>- 	</a:t>
            </a:r>
            <a:r>
              <a:rPr lang="fr-FR" sz="1200" b="1" dirty="0">
                <a:solidFill>
                  <a:schemeClr val="accent2"/>
                </a:solidFill>
              </a:rPr>
              <a:t>vérifie (ponctuellement) l’absence de tout obstacle </a:t>
            </a:r>
            <a:r>
              <a:rPr lang="fr-FR" sz="1200" dirty="0">
                <a:solidFill>
                  <a:schemeClr val="accent2"/>
                </a:solidFill>
              </a:rPr>
              <a:t>dans la voie remise à disposition du fait d’outillage, matériel ou matériaux entreposé dans ou aux abords de la voie. Une attention particulière doit être portée sur le matériel entreposé dans les voies (par exemple coupons de rails positionnés sur la banquette de ballast) ou dans l’entrevoie.</a:t>
            </a:r>
          </a:p>
          <a:p>
            <a:pPr marL="271463" indent="-185738" algn="just"/>
            <a:r>
              <a:rPr lang="fr-FR" sz="1200" dirty="0">
                <a:solidFill>
                  <a:schemeClr val="accent2"/>
                </a:solidFill>
              </a:rPr>
              <a:t>- 	vérifie </a:t>
            </a:r>
            <a:r>
              <a:rPr lang="fr-FR" sz="1200" u="sng" dirty="0">
                <a:solidFill>
                  <a:schemeClr val="accent2"/>
                </a:solidFill>
              </a:rPr>
              <a:t>selon les directives communiquées par sa ligne hiérarchique</a:t>
            </a:r>
            <a:r>
              <a:rPr lang="fr-FR" sz="1200" dirty="0">
                <a:solidFill>
                  <a:schemeClr val="accent2"/>
                </a:solidFill>
              </a:rPr>
              <a:t>, que suite aux travaux exécutés, </a:t>
            </a:r>
            <a:r>
              <a:rPr lang="fr-FR" sz="1200" b="1" dirty="0">
                <a:solidFill>
                  <a:schemeClr val="accent2"/>
                </a:solidFill>
              </a:rPr>
              <a:t>l’état de la voie est conforme aux prescriptions techniques réglementaires en vigueur</a:t>
            </a:r>
            <a:r>
              <a:rPr lang="fr-FR" sz="1200" dirty="0">
                <a:solidFill>
                  <a:schemeClr val="accent2"/>
                </a:solidFill>
              </a:rPr>
              <a:t>. Des contrôles sur la qualité du travail exécuté par l’entrepreneur, sont à réaliser au cours de l’exécution du travail. Toute anomalie observée pouvant compromettre la remise à disposition de la voie doit être communiquée à l’entrepreneur pour correction immédiate. </a:t>
            </a:r>
          </a:p>
          <a:p>
            <a:pPr algn="just"/>
            <a:r>
              <a:rPr lang="fr-FR" sz="1200" dirty="0">
                <a:solidFill>
                  <a:schemeClr val="accent2"/>
                </a:solidFill>
              </a:rPr>
              <a:t>En cas d’anomalies observées lors de ces contrôles, un </a:t>
            </a:r>
            <a:r>
              <a:rPr lang="fr-FR" sz="1200" u="sng" dirty="0">
                <a:solidFill>
                  <a:schemeClr val="accent2"/>
                </a:solidFill>
              </a:rPr>
              <a:t>contrôle approfondi et complet de la zone de travail est obligatoire</a:t>
            </a:r>
            <a:r>
              <a:rPr lang="fr-FR" sz="1200" dirty="0">
                <a:solidFill>
                  <a:schemeClr val="accent2"/>
                </a:solidFill>
              </a:rPr>
              <a:t>.</a:t>
            </a:r>
          </a:p>
          <a:p>
            <a:pPr algn="just"/>
            <a:endParaRPr lang="fr-FR" sz="1200" dirty="0">
              <a:solidFill>
                <a:schemeClr val="accent2"/>
              </a:solidFill>
            </a:endParaRPr>
          </a:p>
          <a:p>
            <a:pPr algn="just"/>
            <a:endParaRPr lang="fr-FR" sz="1200" dirty="0">
              <a:solidFill>
                <a:schemeClr val="accent2"/>
              </a:solidFill>
            </a:endParaRPr>
          </a:p>
        </p:txBody>
      </p:sp>
      <p:sp>
        <p:nvSpPr>
          <p:cNvPr id="17" name="Rounded Rectangle 26">
            <a:extLst>
              <a:ext uri="{FF2B5EF4-FFF2-40B4-BE49-F238E27FC236}">
                <a16:creationId xmlns:a16="http://schemas.microsoft.com/office/drawing/2014/main" id="{A3C3C7DD-DE81-4922-A549-BBDE030094AF}"/>
              </a:ext>
            </a:extLst>
          </p:cNvPr>
          <p:cNvSpPr>
            <a:spLocks noChangeAspect="1"/>
          </p:cNvSpPr>
          <p:nvPr/>
        </p:nvSpPr>
        <p:spPr bwMode="auto">
          <a:xfrm>
            <a:off x="152400" y="1957533"/>
            <a:ext cx="1282700" cy="920138"/>
          </a:xfrm>
          <a:prstGeom prst="roundRect">
            <a:avLst>
              <a:gd name="adj" fmla="val 16667"/>
            </a:avLst>
          </a:prstGeom>
          <a:solidFill>
            <a:schemeClr val="bg1"/>
          </a:solidFill>
          <a:ln w="19050" algn="ctr">
            <a:solidFill>
              <a:srgbClr val="0070C0"/>
            </a:solidFill>
            <a:round/>
            <a:headEnd/>
            <a:tailEnd/>
          </a:ln>
        </p:spPr>
        <p:txBody>
          <a:bodyPr lIns="0" rIns="0" anchor="ctr"/>
          <a:lstStyle>
            <a:lvl1pPr>
              <a:spcAft>
                <a:spcPts val="600"/>
              </a:spcAft>
              <a:defRPr sz="2000">
                <a:solidFill>
                  <a:schemeClr val="tx1"/>
                </a:solidFill>
                <a:latin typeface="Arial" panose="020B0604020202020204" pitchFamily="34" charset="0"/>
                <a:cs typeface="Arial" panose="020B0604020202020204" pitchFamily="34" charset="0"/>
              </a:defRPr>
            </a:lvl1pPr>
            <a:lvl2pPr marL="177800" indent="-177800">
              <a:spcAft>
                <a:spcPts val="600"/>
              </a:spcAft>
              <a:buSzPct val="100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541338" indent="-363538">
              <a:spcAft>
                <a:spcPts val="600"/>
              </a:spcAft>
              <a:buFont typeface="Wingdings" panose="05000000000000000000" pitchFamily="2" charset="2"/>
              <a:buChar char="à"/>
              <a:defRPr sz="2000">
                <a:solidFill>
                  <a:schemeClr val="tx1"/>
                </a:solidFill>
                <a:latin typeface="Arial" panose="020B0604020202020204" pitchFamily="34" charset="0"/>
                <a:cs typeface="Arial" panose="020B0604020202020204" pitchFamily="34" charset="0"/>
              </a:defRPr>
            </a:lvl3pPr>
            <a:lvl4pPr marL="715963" indent="-177800">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895350" indent="-177800">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1352550" indent="-177800" eaLnBrk="0" fontAlgn="base" hangingPunct="0">
              <a:spcBef>
                <a:spcPct val="0"/>
              </a:spcBef>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1809750" indent="-177800" eaLnBrk="0" fontAlgn="base" hangingPunct="0">
              <a:spcBef>
                <a:spcPct val="0"/>
              </a:spcBef>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2266950" indent="-177800" eaLnBrk="0" fontAlgn="base" hangingPunct="0">
              <a:spcBef>
                <a:spcPct val="0"/>
              </a:spcBef>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2724150" indent="-177800" eaLnBrk="0" fontAlgn="base" hangingPunct="0">
              <a:spcBef>
                <a:spcPct val="0"/>
              </a:spcBef>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ts val="300"/>
              </a:spcAft>
              <a:buClrTx/>
              <a:buSzTx/>
              <a:buFontTx/>
              <a:buNone/>
              <a:tabLst/>
              <a:defRPr/>
            </a:pPr>
            <a:r>
              <a:rPr kumimoji="0" lang="fr-BE" altLang="en-US" sz="1200" b="1" i="0" u="none" strike="noStrike" kern="1200" cap="none" spc="0" normalizeH="0" baseline="0" noProof="0">
                <a:ln>
                  <a:noFill/>
                </a:ln>
                <a:solidFill>
                  <a:srgbClr val="0070C0"/>
                </a:solidFill>
                <a:effectLst/>
                <a:uLnTx/>
                <a:uFillTx/>
                <a:latin typeface="Calibri" panose="020F0502020204030204"/>
                <a:ea typeface="+mn-ea"/>
                <a:cs typeface="Arial" panose="020B0604020202020204" pitchFamily="34" charset="0"/>
              </a:rPr>
              <a:t>9. Information de la fin des travaux</a:t>
            </a:r>
          </a:p>
          <a:p>
            <a:pPr marL="0" marR="0" lvl="0" indent="0" algn="ctr" defTabSz="914400" rtl="0" eaLnBrk="1" fontAlgn="base" latinLnBrk="0" hangingPunct="1">
              <a:lnSpc>
                <a:spcPct val="100000"/>
              </a:lnSpc>
              <a:spcBef>
                <a:spcPct val="0"/>
              </a:spcBef>
              <a:spcAft>
                <a:spcPts val="300"/>
              </a:spcAft>
              <a:buClrTx/>
              <a:buSzTx/>
              <a:buFontTx/>
              <a:buNone/>
              <a:tabLst/>
              <a:defRPr/>
            </a:pPr>
            <a:r>
              <a:rPr kumimoji="0" lang="fr-BE" altLang="en-US" sz="1200" b="1" i="0" u="none" strike="noStrike" kern="1200" cap="none" spc="0" normalizeH="0" baseline="0" noProof="0">
                <a:ln>
                  <a:noFill/>
                </a:ln>
                <a:solidFill>
                  <a:srgbClr val="0070C0"/>
                </a:solidFill>
                <a:effectLst/>
                <a:uLnTx/>
                <a:uFillTx/>
                <a:latin typeface="Calibri" panose="020F0502020204030204"/>
                <a:ea typeface="+mn-ea"/>
                <a:cs typeface="Arial" panose="020B0604020202020204" pitchFamily="34" charset="0"/>
              </a:rPr>
              <a:t>‘’Mise hors service voie’’</a:t>
            </a:r>
          </a:p>
        </p:txBody>
      </p:sp>
      <p:pic>
        <p:nvPicPr>
          <p:cNvPr id="9" name="Image 8">
            <a:extLst>
              <a:ext uri="{FF2B5EF4-FFF2-40B4-BE49-F238E27FC236}">
                <a16:creationId xmlns:a16="http://schemas.microsoft.com/office/drawing/2014/main" id="{36DF3086-0533-4F08-8154-5CA1469B2376}"/>
              </a:ext>
            </a:extLst>
          </p:cNvPr>
          <p:cNvPicPr>
            <a:picLocks noChangeAspect="1"/>
          </p:cNvPicPr>
          <p:nvPr/>
        </p:nvPicPr>
        <p:blipFill rotWithShape="1">
          <a:blip r:embed="rId5"/>
          <a:srcRect l="26828" t="53664" r="4869" b="13004"/>
          <a:stretch/>
        </p:blipFill>
        <p:spPr>
          <a:xfrm>
            <a:off x="3580108" y="4800203"/>
            <a:ext cx="3037668" cy="2003261"/>
          </a:xfrm>
          <a:prstGeom prst="rect">
            <a:avLst/>
          </a:prstGeom>
        </p:spPr>
      </p:pic>
      <p:pic>
        <p:nvPicPr>
          <p:cNvPr id="10" name="Image 9">
            <a:extLst>
              <a:ext uri="{FF2B5EF4-FFF2-40B4-BE49-F238E27FC236}">
                <a16:creationId xmlns:a16="http://schemas.microsoft.com/office/drawing/2014/main" id="{87359916-83F0-4C6C-9BBE-FB000220AB0B}"/>
              </a:ext>
            </a:extLst>
          </p:cNvPr>
          <p:cNvPicPr>
            <a:picLocks noChangeAspect="1"/>
          </p:cNvPicPr>
          <p:nvPr/>
        </p:nvPicPr>
        <p:blipFill>
          <a:blip r:embed="rId6"/>
          <a:stretch>
            <a:fillRect/>
          </a:stretch>
        </p:blipFill>
        <p:spPr>
          <a:xfrm>
            <a:off x="6617776" y="4974896"/>
            <a:ext cx="3566469" cy="1371719"/>
          </a:xfrm>
          <a:prstGeom prst="rect">
            <a:avLst/>
          </a:prstGeom>
        </p:spPr>
      </p:pic>
      <p:sp>
        <p:nvSpPr>
          <p:cNvPr id="21" name="Espace réservé du texte 2">
            <a:extLst>
              <a:ext uri="{FF2B5EF4-FFF2-40B4-BE49-F238E27FC236}">
                <a16:creationId xmlns:a16="http://schemas.microsoft.com/office/drawing/2014/main" id="{9B96FD36-CFDA-49A8-8BED-9E80C87BE1D3}"/>
              </a:ext>
            </a:extLst>
          </p:cNvPr>
          <p:cNvSpPr txBox="1">
            <a:spLocks noGrp="1"/>
          </p:cNvSpPr>
          <p:nvPr>
            <p:ph type="body" sz="quarter" idx="18"/>
          </p:nvPr>
        </p:nvSpPr>
        <p:spPr>
          <a:xfrm>
            <a:off x="8037095" y="153988"/>
            <a:ext cx="3873918" cy="360362"/>
          </a:xfrm>
          <a:prstGeom prst="rect">
            <a:avLst/>
          </a:prstGeom>
        </p:spPr>
        <p:txBody>
          <a:bodyPr/>
          <a:lstStyle>
            <a:lvl1pPr marL="0" indent="0" algn="r" defTabSz="685800" rtl="0" eaLnBrk="1" latinLnBrk="0" hangingPunct="1">
              <a:lnSpc>
                <a:spcPct val="90000"/>
              </a:lnSpc>
              <a:spcBef>
                <a:spcPts val="750"/>
              </a:spcBef>
              <a:buFont typeface="Arial" panose="020B0604020202020204" pitchFamily="34" charset="0"/>
              <a:buNone/>
              <a:defRPr sz="1200" kern="1200" baseline="0">
                <a:solidFill>
                  <a:schemeClr val="accent2"/>
                </a:solidFill>
                <a:latin typeface="Calibri" panose="020F0502020204030204" pitchFamily="34" charset="0"/>
                <a:ea typeface="+mn-ea"/>
                <a:cs typeface="Calibri" panose="020F050202020403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fr-FR" dirty="0"/>
              <a:t>2. WIT 1012 – Application procédure</a:t>
            </a:r>
          </a:p>
        </p:txBody>
      </p:sp>
    </p:spTree>
    <p:extLst>
      <p:ext uri="{BB962C8B-B14F-4D97-AF65-F5344CB8AC3E}">
        <p14:creationId xmlns:p14="http://schemas.microsoft.com/office/powerpoint/2010/main" val="2488078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dissolve">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dissolve">
                                      <p:cBhvr>
                                        <p:cTn id="12" dur="500"/>
                                        <p:tgtEl>
                                          <p:spTgt spid="30"/>
                                        </p:tgtEl>
                                      </p:cBhvr>
                                    </p:animEffect>
                                  </p:childTnLst>
                                </p:cTn>
                              </p:par>
                              <p:par>
                                <p:cTn id="13" presetID="1"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95910" y="137118"/>
            <a:ext cx="9180612" cy="1847917"/>
          </a:xfrm>
        </p:spPr>
        <p:txBody>
          <a:bodyPr/>
          <a:lstStyle/>
          <a:p>
            <a:r>
              <a:rPr lang="fr-BE" sz="3600" dirty="0"/>
              <a:t>Contenu</a:t>
            </a:r>
          </a:p>
        </p:txBody>
      </p:sp>
      <p:sp>
        <p:nvSpPr>
          <p:cNvPr id="3" name="Rectangle 2"/>
          <p:cNvSpPr/>
          <p:nvPr/>
        </p:nvSpPr>
        <p:spPr>
          <a:xfrm>
            <a:off x="1695910" y="1548446"/>
            <a:ext cx="9180612" cy="1501052"/>
          </a:xfrm>
          <a:prstGeom prst="rect">
            <a:avLst/>
          </a:prstGeom>
        </p:spPr>
        <p:txBody>
          <a:bodyPr wrap="square">
            <a:spAutoFit/>
          </a:bodyPr>
          <a:lstStyle/>
          <a:p>
            <a:pPr marL="457200" marR="0" lvl="0" indent="-457200" algn="l" defTabSz="685800" rtl="0" eaLnBrk="1" fontAlgn="auto" latinLnBrk="0" hangingPunct="1">
              <a:lnSpc>
                <a:spcPct val="150000"/>
              </a:lnSpc>
              <a:spcBef>
                <a:spcPts val="750"/>
              </a:spcBef>
              <a:spcAft>
                <a:spcPts val="0"/>
              </a:spcAft>
              <a:buClrTx/>
              <a:buSzTx/>
              <a:buFontTx/>
              <a:buAutoNum type="arabicPeriod"/>
              <a:tabLst/>
              <a:defRPr/>
            </a:pPr>
            <a:r>
              <a:rPr kumimoji="0" lang="fr-BE" sz="1800" b="1" i="0" u="none" strike="noStrike" kern="1200" cap="none" spc="0" normalizeH="0" baseline="0" noProof="0" dirty="0">
                <a:ln>
                  <a:noFill/>
                </a:ln>
                <a:solidFill>
                  <a:srgbClr val="02BCF0">
                    <a:lumMod val="60000"/>
                    <a:lumOff val="40000"/>
                  </a:srgbClr>
                </a:solidFill>
                <a:effectLst/>
                <a:uLnTx/>
                <a:uFillTx/>
                <a:latin typeface="Calibri" panose="020F0502020204030204" pitchFamily="34" charset="0"/>
                <a:ea typeface="+mn-ea"/>
                <a:cs typeface="Calibri" panose="020F0502020204030204" pitchFamily="34" charset="0"/>
              </a:rPr>
              <a:t>Principes généraux</a:t>
            </a:r>
          </a:p>
          <a:p>
            <a:pPr marL="457200" marR="0" lvl="0" indent="-457200" algn="l" defTabSz="685800" rtl="0" eaLnBrk="1" fontAlgn="auto" latinLnBrk="0" hangingPunct="1">
              <a:lnSpc>
                <a:spcPct val="150000"/>
              </a:lnSpc>
              <a:spcBef>
                <a:spcPts val="750"/>
              </a:spcBef>
              <a:spcAft>
                <a:spcPts val="0"/>
              </a:spcAft>
              <a:buClrTx/>
              <a:buSzTx/>
              <a:buFontTx/>
              <a:buAutoNum type="arabicPeriod"/>
              <a:tabLst/>
              <a:defRPr/>
            </a:pPr>
            <a:r>
              <a:rPr kumimoji="0" lang="fr-BE" sz="1800" b="1" i="0" u="none" strike="noStrike" kern="1200" cap="none" spc="0" normalizeH="0" baseline="0" noProof="0" dirty="0">
                <a:ln>
                  <a:noFill/>
                </a:ln>
                <a:solidFill>
                  <a:schemeClr val="bg2">
                    <a:lumMod val="60000"/>
                    <a:lumOff val="40000"/>
                  </a:schemeClr>
                </a:solidFill>
                <a:effectLst/>
                <a:uLnTx/>
                <a:uFillTx/>
                <a:latin typeface="Calibri" panose="020F0502020204030204" pitchFamily="34" charset="0"/>
                <a:ea typeface="+mn-ea"/>
                <a:cs typeface="Calibri" panose="020F0502020204030204" pitchFamily="34" charset="0"/>
              </a:rPr>
              <a:t>Application de la procédure</a:t>
            </a:r>
          </a:p>
          <a:p>
            <a:pPr marL="457200" marR="0" lvl="0" indent="-457200" algn="l" defTabSz="685800" rtl="0" eaLnBrk="1" fontAlgn="auto" latinLnBrk="0" hangingPunct="1">
              <a:lnSpc>
                <a:spcPct val="150000"/>
              </a:lnSpc>
              <a:spcBef>
                <a:spcPts val="750"/>
              </a:spcBef>
              <a:spcAft>
                <a:spcPts val="0"/>
              </a:spcAft>
              <a:buClrTx/>
              <a:buSzTx/>
              <a:buFontTx/>
              <a:buAutoNum type="arabicPeriod"/>
              <a:tabLst/>
              <a:defRPr/>
            </a:pPr>
            <a:r>
              <a:rPr kumimoji="0" lang="fr-FR" sz="1800" b="1"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Transition vers une autre mesure</a:t>
            </a:r>
            <a:endParaRPr kumimoji="0" lang="fr-BE" sz="1800" b="1"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4624329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3">
            <a:extLst>
              <a:ext uri="{FF2B5EF4-FFF2-40B4-BE49-F238E27FC236}">
                <a16:creationId xmlns:a16="http://schemas.microsoft.com/office/drawing/2014/main" id="{88FA2439-CF6F-463C-9C79-43DEB7CF09C9}"/>
              </a:ext>
            </a:extLst>
          </p:cNvPr>
          <p:cNvSpPr>
            <a:spLocks noGrp="1"/>
          </p:cNvSpPr>
          <p:nvPr>
            <p:ph type="sldNum"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70B80B4-B953-6547-A044-6E303DFD4AF3}" type="slidenum">
              <a:rPr kumimoji="0" lang="nl-BE" sz="975" b="0" i="0" u="none" strike="noStrike" kern="1200" cap="none" spc="0" normalizeH="0" baseline="0" noProof="0" smtClean="0">
                <a:ln>
                  <a:noFill/>
                </a:ln>
                <a:solidFill>
                  <a:srgbClr val="213A53"/>
                </a:solidFill>
                <a:effectLst/>
                <a:uLnTx/>
                <a:uFillTx/>
                <a:latin typeface="Calibri Light" panose="020F0302020204030204" pitchFamily="34" charset="0"/>
                <a:ea typeface="+mn-ea"/>
                <a:cs typeface="Calibri Light" panose="020F030202020403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25</a:t>
            </a:fld>
            <a:endParaRPr kumimoji="0" lang="nl-BE" sz="975" b="0" i="0" u="none" strike="noStrike" kern="1200" cap="none" spc="0" normalizeH="0" baseline="0" noProof="0">
              <a:ln>
                <a:noFill/>
              </a:ln>
              <a:solidFill>
                <a:srgbClr val="213A53"/>
              </a:solidFill>
              <a:effectLst/>
              <a:uLnTx/>
              <a:uFillTx/>
              <a:latin typeface="Calibri Light" panose="020F0302020204030204" pitchFamily="34" charset="0"/>
              <a:ea typeface="+mn-ea"/>
              <a:cs typeface="Calibri Light" panose="020F0302020204030204" pitchFamily="34" charset="0"/>
            </a:endParaRPr>
          </a:p>
        </p:txBody>
      </p:sp>
      <p:sp>
        <p:nvSpPr>
          <p:cNvPr id="24" name="Espace réservé du texte 3">
            <a:extLst>
              <a:ext uri="{FF2B5EF4-FFF2-40B4-BE49-F238E27FC236}">
                <a16:creationId xmlns:a16="http://schemas.microsoft.com/office/drawing/2014/main" id="{BBE90477-14CF-4132-90EC-705F1F42F051}"/>
              </a:ext>
            </a:extLst>
          </p:cNvPr>
          <p:cNvSpPr>
            <a:spLocks noGrp="1"/>
          </p:cNvSpPr>
          <p:nvPr>
            <p:ph type="body" sz="quarter" idx="17"/>
          </p:nvPr>
        </p:nvSpPr>
        <p:spPr/>
        <p:txBody>
          <a:bodyPr/>
          <a:lstStyle/>
          <a:p>
            <a:r>
              <a:rPr lang="nl-BE" dirty="0"/>
              <a:t>3. </a:t>
            </a:r>
            <a:r>
              <a:rPr lang="fr-FR" dirty="0"/>
              <a:t>Transition vers une autre mesure</a:t>
            </a:r>
          </a:p>
          <a:p>
            <a:r>
              <a:rPr lang="fr-FR" sz="2000" dirty="0">
                <a:latin typeface="+mn-lt"/>
              </a:rPr>
              <a:t>3.1. Contexte - </a:t>
            </a:r>
            <a:r>
              <a:rPr lang="nl-NL" sz="2000" dirty="0">
                <a:latin typeface="+mn-lt"/>
              </a:rPr>
              <a:t>Accident de </a:t>
            </a:r>
            <a:r>
              <a:rPr lang="nl-NL" sz="2000" dirty="0" err="1">
                <a:latin typeface="+mn-lt"/>
              </a:rPr>
              <a:t>Melsele</a:t>
            </a:r>
            <a:r>
              <a:rPr lang="nl-NL" sz="2000" dirty="0">
                <a:latin typeface="+mn-lt"/>
              </a:rPr>
              <a:t> (15/10/2016) </a:t>
            </a:r>
            <a:endParaRPr lang="en-GB" sz="2000" dirty="0">
              <a:latin typeface="+mn-lt"/>
            </a:endParaRPr>
          </a:p>
          <a:p>
            <a:endParaRPr lang="fr-FR" dirty="0"/>
          </a:p>
          <a:p>
            <a:endParaRPr lang="nl-BE" dirty="0"/>
          </a:p>
        </p:txBody>
      </p:sp>
      <p:sp>
        <p:nvSpPr>
          <p:cNvPr id="8" name="Espace réservé du texte 7">
            <a:extLst>
              <a:ext uri="{FF2B5EF4-FFF2-40B4-BE49-F238E27FC236}">
                <a16:creationId xmlns:a16="http://schemas.microsoft.com/office/drawing/2014/main" id="{D57DFC77-CEF5-40B9-A093-B50F5E1528CD}"/>
              </a:ext>
            </a:extLst>
          </p:cNvPr>
          <p:cNvSpPr>
            <a:spLocks noGrp="1"/>
          </p:cNvSpPr>
          <p:nvPr>
            <p:ph type="body" sz="quarter" idx="18"/>
          </p:nvPr>
        </p:nvSpPr>
        <p:spPr>
          <a:xfrm>
            <a:off x="7373258" y="154524"/>
            <a:ext cx="4537536" cy="360363"/>
          </a:xfrm>
        </p:spPr>
        <p:txBody>
          <a:bodyPr/>
          <a:lstStyle/>
          <a:p>
            <a:r>
              <a:rPr lang="fr-FR" dirty="0"/>
              <a:t>3. WIT 1012 – Transition vers autre mesure</a:t>
            </a:r>
          </a:p>
          <a:p>
            <a:endParaRPr lang="fr-FR" dirty="0"/>
          </a:p>
        </p:txBody>
      </p:sp>
      <p:pic>
        <p:nvPicPr>
          <p:cNvPr id="7" name="Picture 11">
            <a:extLst>
              <a:ext uri="{FF2B5EF4-FFF2-40B4-BE49-F238E27FC236}">
                <a16:creationId xmlns:a16="http://schemas.microsoft.com/office/drawing/2014/main" id="{6D928305-E586-410C-B2AA-C68E75E44EA8}"/>
              </a:ext>
            </a:extLst>
          </p:cNvPr>
          <p:cNvPicPr>
            <a:picLocks noChangeAspect="1"/>
          </p:cNvPicPr>
          <p:nvPr/>
        </p:nvPicPr>
        <p:blipFill rotWithShape="1">
          <a:blip r:embed="rId3"/>
          <a:srcRect b="21793"/>
          <a:stretch/>
        </p:blipFill>
        <p:spPr>
          <a:xfrm>
            <a:off x="5398031" y="3298387"/>
            <a:ext cx="5955194" cy="3475272"/>
          </a:xfrm>
          <a:prstGeom prst="rect">
            <a:avLst/>
          </a:prstGeom>
        </p:spPr>
      </p:pic>
      <p:sp>
        <p:nvSpPr>
          <p:cNvPr id="9" name="Text Placeholder 2">
            <a:extLst>
              <a:ext uri="{FF2B5EF4-FFF2-40B4-BE49-F238E27FC236}">
                <a16:creationId xmlns:a16="http://schemas.microsoft.com/office/drawing/2014/main" id="{ABF58724-D71D-43D2-8902-24B62BFCE158}"/>
              </a:ext>
            </a:extLst>
          </p:cNvPr>
          <p:cNvSpPr txBox="1">
            <a:spLocks/>
          </p:cNvSpPr>
          <p:nvPr/>
        </p:nvSpPr>
        <p:spPr>
          <a:xfrm>
            <a:off x="494366" y="1359549"/>
            <a:ext cx="10858859" cy="478554"/>
          </a:xfrm>
          <a:prstGeom prst="rect">
            <a:avLst/>
          </a:prstGeom>
        </p:spPr>
        <p:txBody>
          <a:bodyPr anchor="t" anchorCtr="0"/>
          <a:lstStyle>
            <a:lvl1pPr marL="0" indent="0" algn="l" defTabSz="685800" rtl="0" eaLnBrk="1" latinLnBrk="0" hangingPunct="1">
              <a:lnSpc>
                <a:spcPct val="90000"/>
              </a:lnSpc>
              <a:spcBef>
                <a:spcPts val="750"/>
              </a:spcBef>
              <a:buFont typeface="Arial" panose="020B0604020202020204" pitchFamily="34" charset="0"/>
              <a:buNone/>
              <a:defRPr sz="2700" b="1" i="0" kern="1200">
                <a:solidFill>
                  <a:schemeClr val="accent2"/>
                </a:solidFill>
                <a:latin typeface="Calibri" panose="020F0502020204030204" pitchFamily="34" charset="0"/>
                <a:ea typeface="+mn-ea"/>
                <a:cs typeface="Calibri" panose="020F0502020204030204" pitchFamily="34" charset="0"/>
              </a:defRPr>
            </a:lvl1pPr>
            <a:lvl2pPr marL="342900" indent="0" algn="l" defTabSz="685800" rtl="0" eaLnBrk="1" latinLnBrk="0" hangingPunct="1">
              <a:lnSpc>
                <a:spcPct val="90000"/>
              </a:lnSpc>
              <a:spcBef>
                <a:spcPts val="375"/>
              </a:spcBef>
              <a:buFont typeface="Arial" panose="020B0604020202020204" pitchFamily="34" charset="0"/>
              <a:buNone/>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srgbClr val="213A53"/>
              </a:solidFill>
              <a:effectLst/>
              <a:uLnTx/>
              <a:uFillTx/>
              <a:latin typeface="Calibri" panose="020F0502020204030204"/>
              <a:ea typeface="+mn-ea"/>
              <a:cs typeface="Calibri" panose="020F0502020204030204" pitchFamily="34" charset="0"/>
            </a:endParaRPr>
          </a:p>
        </p:txBody>
      </p:sp>
      <p:sp>
        <p:nvSpPr>
          <p:cNvPr id="10" name="Rectangle 9">
            <a:extLst>
              <a:ext uri="{FF2B5EF4-FFF2-40B4-BE49-F238E27FC236}">
                <a16:creationId xmlns:a16="http://schemas.microsoft.com/office/drawing/2014/main" id="{305EF764-BAA2-4CF5-A5B1-9FBC9E1A595D}"/>
              </a:ext>
            </a:extLst>
          </p:cNvPr>
          <p:cNvSpPr/>
          <p:nvPr/>
        </p:nvSpPr>
        <p:spPr>
          <a:xfrm>
            <a:off x="494366" y="1838103"/>
            <a:ext cx="9566667" cy="1169551"/>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1400" b="1" i="0" u="none" strike="noStrike" kern="1200" cap="none" spc="0" normalizeH="0" baseline="0" noProof="0">
                <a:ln>
                  <a:noFill/>
                </a:ln>
                <a:solidFill>
                  <a:srgbClr val="213A53"/>
                </a:solidFill>
                <a:effectLst/>
                <a:uLnTx/>
                <a:uFillTx/>
                <a:latin typeface="Calibri" panose="020F0502020204030204"/>
                <a:ea typeface="+mn-ea"/>
                <a:cs typeface="Arial" charset="0"/>
              </a:rPr>
              <a:t>Activité Concernée : </a:t>
            </a:r>
            <a:r>
              <a:rPr kumimoji="0" lang="fr-FR" sz="1400" b="0" i="0" u="none" strike="noStrike" kern="1200" cap="none" spc="0" normalizeH="0" baseline="0" noProof="0">
                <a:ln>
                  <a:noFill/>
                </a:ln>
                <a:solidFill>
                  <a:srgbClr val="213A53"/>
                </a:solidFill>
                <a:effectLst/>
                <a:uLnTx/>
                <a:uFillTx/>
                <a:latin typeface="Calibri" panose="020F0502020204030204"/>
                <a:ea typeface="+mn-ea"/>
                <a:cs typeface="Arial" charset="0"/>
              </a:rPr>
              <a:t>Travaux de renouvellement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1400" b="1" i="0" u="none" strike="noStrike" kern="1200" cap="none" spc="0" normalizeH="0" baseline="0" noProof="0">
                <a:ln>
                  <a:noFill/>
                </a:ln>
                <a:solidFill>
                  <a:srgbClr val="213A53"/>
                </a:solidFill>
                <a:effectLst/>
                <a:uLnTx/>
                <a:uFillTx/>
                <a:latin typeface="Calibri" panose="020F0502020204030204"/>
                <a:ea typeface="+mn-ea"/>
                <a:cs typeface="Arial" charset="0"/>
              </a:rPr>
              <a:t>Nombre de personnes en situation de danger potentiel </a:t>
            </a:r>
            <a:r>
              <a:rPr kumimoji="0" lang="fr-FR" sz="1400" b="0" i="0" u="none" strike="noStrike" kern="1200" cap="none" spc="0" normalizeH="0" baseline="0" noProof="0">
                <a:ln>
                  <a:noFill/>
                </a:ln>
                <a:solidFill>
                  <a:srgbClr val="213A53"/>
                </a:solidFill>
                <a:effectLst/>
                <a:uLnTx/>
                <a:uFillTx/>
                <a:latin typeface="Calibri" panose="020F0502020204030204"/>
                <a:ea typeface="+mn-ea"/>
                <a:cs typeface="Arial" charset="0"/>
              </a:rPr>
              <a:t>: Passagers du train Voyageurs, Opérateur de la grue et collaborateurs de l’entrepreneur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1400" b="1" i="0" u="none" strike="noStrike" kern="1200" cap="none" spc="0" normalizeH="0" baseline="0" noProof="0">
                <a:ln>
                  <a:noFill/>
                </a:ln>
                <a:solidFill>
                  <a:srgbClr val="213A53"/>
                </a:solidFill>
                <a:effectLst/>
                <a:uLnTx/>
                <a:uFillTx/>
                <a:latin typeface="Calibri" panose="020F0502020204030204"/>
                <a:ea typeface="+mn-ea"/>
                <a:cs typeface="Arial" charset="0"/>
              </a:rPr>
              <a:t>Mesures de sécurité appliquées sur le terrain</a:t>
            </a:r>
            <a:r>
              <a:rPr kumimoji="0" lang="fr-FR" sz="1400" b="0" i="0" u="none" strike="noStrike" kern="1200" cap="none" spc="0" normalizeH="0" baseline="0" noProof="0">
                <a:ln>
                  <a:noFill/>
                </a:ln>
                <a:solidFill>
                  <a:srgbClr val="213A53"/>
                </a:solidFill>
                <a:effectLst/>
                <a:uLnTx/>
                <a:uFillTx/>
                <a:latin typeface="Calibri" panose="020F0502020204030204"/>
                <a:ea typeface="+mn-ea"/>
                <a:cs typeface="Arial" charset="0"/>
              </a:rPr>
              <a:t>: Une mise hors service de la voie a été remplacée par l’application d’un blocage de mouvements ‘protection des empiètements par grands signaux d’arrêt commandés’</a:t>
            </a:r>
          </a:p>
        </p:txBody>
      </p:sp>
      <p:sp>
        <p:nvSpPr>
          <p:cNvPr id="11" name="Rectangle 10">
            <a:extLst>
              <a:ext uri="{FF2B5EF4-FFF2-40B4-BE49-F238E27FC236}">
                <a16:creationId xmlns:a16="http://schemas.microsoft.com/office/drawing/2014/main" id="{DE60F989-5E80-46AF-A210-556BEC6D93F5}"/>
              </a:ext>
            </a:extLst>
          </p:cNvPr>
          <p:cNvSpPr/>
          <p:nvPr/>
        </p:nvSpPr>
        <p:spPr>
          <a:xfrm>
            <a:off x="533236" y="3150104"/>
            <a:ext cx="4137594" cy="2893100"/>
          </a:xfrm>
          <a:prstGeom prst="rect">
            <a:avLst/>
          </a:prstGeom>
        </p:spPr>
        <p:txBody>
          <a:bodyPr wrap="square">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nl-NL" sz="1400" b="1" i="0" u="sng" strike="noStrike" kern="1200" cap="none" spc="0" normalizeH="0" baseline="0" noProof="0" dirty="0" err="1">
                <a:ln>
                  <a:noFill/>
                </a:ln>
                <a:solidFill>
                  <a:srgbClr val="213A53"/>
                </a:solidFill>
                <a:effectLst/>
                <a:uLnTx/>
                <a:uFillTx/>
                <a:latin typeface="Calibri" panose="020F0502020204030204"/>
                <a:ea typeface="+mn-ea"/>
                <a:cs typeface="Arial" charset="0"/>
              </a:rPr>
              <a:t>Relation</a:t>
            </a:r>
            <a:r>
              <a:rPr kumimoji="0" lang="nl-NL" sz="1400" b="1" i="0" u="sng" strike="noStrike" kern="1200" cap="none" spc="0" normalizeH="0" baseline="0" noProof="0" dirty="0">
                <a:ln>
                  <a:noFill/>
                </a:ln>
                <a:solidFill>
                  <a:srgbClr val="213A53"/>
                </a:solidFill>
                <a:effectLst/>
                <a:uLnTx/>
                <a:uFillTx/>
                <a:latin typeface="Calibri" panose="020F0502020204030204"/>
                <a:ea typeface="+mn-ea"/>
                <a:cs typeface="Arial" charset="0"/>
              </a:rPr>
              <a:t>: </a:t>
            </a: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nl-NL" sz="1400" b="0" i="0" u="none" strike="noStrike" kern="1200" cap="none" spc="0" normalizeH="0" baseline="0" noProof="0" dirty="0">
                <a:ln>
                  <a:noFill/>
                </a:ln>
                <a:solidFill>
                  <a:srgbClr val="213A53"/>
                </a:solidFill>
                <a:effectLst/>
                <a:uLnTx/>
                <a:uFillTx/>
                <a:latin typeface="Calibri" panose="020F0502020204030204"/>
                <a:ea typeface="+mn-ea"/>
                <a:cs typeface="Arial" charset="0"/>
              </a:rPr>
              <a:t>Le </a:t>
            </a:r>
            <a:r>
              <a:rPr kumimoji="0" lang="nl-NL" sz="1400" b="0" i="0" u="none" strike="noStrike" kern="1200" cap="none" spc="0" normalizeH="0" baseline="0" noProof="0" dirty="0" err="1">
                <a:ln>
                  <a:noFill/>
                </a:ln>
                <a:solidFill>
                  <a:srgbClr val="213A53"/>
                </a:solidFill>
                <a:effectLst/>
                <a:uLnTx/>
                <a:uFillTx/>
                <a:latin typeface="Calibri" panose="020F0502020204030204"/>
                <a:ea typeface="+mn-ea"/>
                <a:cs typeface="Arial" charset="0"/>
              </a:rPr>
              <a:t>samedi</a:t>
            </a:r>
            <a:r>
              <a:rPr kumimoji="0" lang="nl-NL" sz="1400" b="0" i="0" u="none" strike="noStrike" kern="1200" cap="none" spc="0" normalizeH="0" baseline="0" noProof="0" dirty="0">
                <a:ln>
                  <a:noFill/>
                </a:ln>
                <a:solidFill>
                  <a:srgbClr val="213A53"/>
                </a:solidFill>
                <a:effectLst/>
                <a:uLnTx/>
                <a:uFillTx/>
                <a:latin typeface="Calibri" panose="020F0502020204030204"/>
                <a:ea typeface="+mn-ea"/>
                <a:cs typeface="Arial" charset="0"/>
              </a:rPr>
              <a:t> 15 </a:t>
            </a:r>
            <a:r>
              <a:rPr kumimoji="0" lang="nl-NL" sz="1400" b="0" i="0" u="none" strike="noStrike" kern="1200" cap="none" spc="0" normalizeH="0" baseline="0" noProof="0" dirty="0" err="1">
                <a:ln>
                  <a:noFill/>
                </a:ln>
                <a:solidFill>
                  <a:srgbClr val="213A53"/>
                </a:solidFill>
                <a:effectLst/>
                <a:uLnTx/>
                <a:uFillTx/>
                <a:latin typeface="Calibri" panose="020F0502020204030204"/>
                <a:ea typeface="+mn-ea"/>
                <a:cs typeface="Arial" charset="0"/>
              </a:rPr>
              <a:t>octobre</a:t>
            </a:r>
            <a:r>
              <a:rPr kumimoji="0" lang="nl-NL" sz="1400" b="0" i="0" u="none" strike="noStrike" kern="1200" cap="none" spc="0" normalizeH="0" baseline="0" noProof="0" dirty="0">
                <a:ln>
                  <a:noFill/>
                </a:ln>
                <a:solidFill>
                  <a:srgbClr val="213A53"/>
                </a:solidFill>
                <a:effectLst/>
                <a:uLnTx/>
                <a:uFillTx/>
                <a:latin typeface="Calibri" panose="020F0502020204030204"/>
                <a:ea typeface="+mn-ea"/>
                <a:cs typeface="Arial" charset="0"/>
              </a:rPr>
              <a:t> 2016 , </a:t>
            </a:r>
            <a:r>
              <a:rPr kumimoji="0" lang="nl-NL" sz="1400" b="0" i="0" u="none" strike="noStrike" kern="1200" cap="none" spc="0" normalizeH="0" baseline="0" noProof="0" dirty="0" err="1">
                <a:ln>
                  <a:noFill/>
                </a:ln>
                <a:solidFill>
                  <a:srgbClr val="213A53"/>
                </a:solidFill>
                <a:effectLst/>
                <a:uLnTx/>
                <a:uFillTx/>
                <a:latin typeface="Calibri" panose="020F0502020204030204"/>
                <a:ea typeface="+mn-ea"/>
                <a:cs typeface="Arial" charset="0"/>
              </a:rPr>
              <a:t>durant</a:t>
            </a:r>
            <a:r>
              <a:rPr kumimoji="0" lang="nl-NL" sz="1400" b="0" i="0" u="none" strike="noStrike" kern="1200" cap="none" spc="0" normalizeH="0" baseline="0" noProof="0" dirty="0">
                <a:ln>
                  <a:noFill/>
                </a:ln>
                <a:solidFill>
                  <a:srgbClr val="213A53"/>
                </a:solidFill>
                <a:effectLst/>
                <a:uLnTx/>
                <a:uFillTx/>
                <a:latin typeface="Calibri" panose="020F0502020204030204"/>
                <a:ea typeface="+mn-ea"/>
                <a:cs typeface="Arial" charset="0"/>
              </a:rPr>
              <a:t> la période de </a:t>
            </a:r>
            <a:r>
              <a:rPr kumimoji="0" lang="nl-NL" sz="1400" b="0" i="0" u="none" strike="noStrike" kern="1200" cap="none" spc="0" normalizeH="0" baseline="0" noProof="0" dirty="0" err="1">
                <a:ln>
                  <a:noFill/>
                </a:ln>
                <a:solidFill>
                  <a:srgbClr val="213A53"/>
                </a:solidFill>
                <a:effectLst/>
                <a:uLnTx/>
                <a:uFillTx/>
                <a:latin typeface="Calibri" panose="020F0502020204030204"/>
                <a:ea typeface="+mn-ea"/>
                <a:cs typeface="Arial" charset="0"/>
              </a:rPr>
              <a:t>transition</a:t>
            </a:r>
            <a:r>
              <a:rPr kumimoji="0" lang="nl-NL" sz="1400" b="0" i="0" u="none" strike="noStrike" kern="1200" cap="none" spc="0" normalizeH="0" baseline="0" noProof="0" dirty="0">
                <a:ln>
                  <a:noFill/>
                </a:ln>
                <a:solidFill>
                  <a:srgbClr val="213A53"/>
                </a:solidFill>
                <a:effectLst/>
                <a:uLnTx/>
                <a:uFillTx/>
                <a:latin typeface="Calibri" panose="020F0502020204030204"/>
                <a:ea typeface="+mn-ea"/>
                <a:cs typeface="Arial" charset="0"/>
              </a:rPr>
              <a:t> </a:t>
            </a:r>
            <a:r>
              <a:rPr kumimoji="0" lang="nl-NL" sz="1400" b="0" i="0" u="none" strike="noStrike" kern="1200" cap="none" spc="0" normalizeH="0" baseline="0" noProof="0" dirty="0" err="1">
                <a:ln>
                  <a:noFill/>
                </a:ln>
                <a:solidFill>
                  <a:srgbClr val="213A53"/>
                </a:solidFill>
                <a:effectLst/>
                <a:uLnTx/>
                <a:uFillTx/>
                <a:latin typeface="Calibri" panose="020F0502020204030204"/>
                <a:ea typeface="+mn-ea"/>
                <a:cs typeface="Arial" charset="0"/>
              </a:rPr>
              <a:t>entre</a:t>
            </a:r>
            <a:r>
              <a:rPr kumimoji="0" lang="nl-NL" sz="1400" b="0" i="0" u="none" strike="noStrike" kern="1200" cap="none" spc="0" normalizeH="0" baseline="0" noProof="0" dirty="0">
                <a:ln>
                  <a:noFill/>
                </a:ln>
                <a:solidFill>
                  <a:srgbClr val="213A53"/>
                </a:solidFill>
                <a:effectLst/>
                <a:uLnTx/>
                <a:uFillTx/>
                <a:latin typeface="Calibri" panose="020F0502020204030204"/>
                <a:ea typeface="+mn-ea"/>
                <a:cs typeface="Arial" charset="0"/>
              </a:rPr>
              <a:t> la procédure ‘</a:t>
            </a:r>
            <a:r>
              <a:rPr kumimoji="0" lang="nl-NL" sz="1400" b="0" i="0" u="none" strike="noStrike" kern="1200" cap="none" spc="0" normalizeH="0" baseline="0" noProof="0" dirty="0" err="1">
                <a:ln>
                  <a:noFill/>
                </a:ln>
                <a:solidFill>
                  <a:srgbClr val="213A53"/>
                </a:solidFill>
                <a:effectLst/>
                <a:uLnTx/>
                <a:uFillTx/>
                <a:latin typeface="Calibri" panose="020F0502020204030204"/>
                <a:ea typeface="+mn-ea"/>
                <a:cs typeface="Arial" charset="0"/>
              </a:rPr>
              <a:t>Voie</a:t>
            </a:r>
            <a:r>
              <a:rPr kumimoji="0" lang="nl-NL" sz="1400" b="0" i="0" u="none" strike="noStrike" kern="1200" cap="none" spc="0" normalizeH="0" baseline="0" noProof="0" dirty="0">
                <a:ln>
                  <a:noFill/>
                </a:ln>
                <a:solidFill>
                  <a:srgbClr val="213A53"/>
                </a:solidFill>
                <a:effectLst/>
                <a:uLnTx/>
                <a:uFillTx/>
                <a:latin typeface="Calibri" panose="020F0502020204030204"/>
                <a:ea typeface="+mn-ea"/>
                <a:cs typeface="Arial" charset="0"/>
              </a:rPr>
              <a:t> hors service’ et la procédure ‘</a:t>
            </a:r>
            <a:r>
              <a:rPr kumimoji="0" lang="nl-NL" sz="1400" b="0" i="0" u="none" strike="noStrike" kern="1200" cap="none" spc="0" normalizeH="0" baseline="0" noProof="0" dirty="0" err="1">
                <a:ln>
                  <a:noFill/>
                </a:ln>
                <a:solidFill>
                  <a:srgbClr val="213A53"/>
                </a:solidFill>
                <a:effectLst/>
                <a:uLnTx/>
                <a:uFillTx/>
                <a:latin typeface="Calibri" panose="020F0502020204030204"/>
                <a:ea typeface="+mn-ea"/>
                <a:cs typeface="Arial" charset="0"/>
              </a:rPr>
              <a:t>Protection</a:t>
            </a:r>
            <a:r>
              <a:rPr kumimoji="0" lang="nl-NL" sz="1400" b="0" i="0" u="none" strike="noStrike" kern="1200" cap="none" spc="0" normalizeH="0" baseline="0" noProof="0" dirty="0">
                <a:ln>
                  <a:noFill/>
                </a:ln>
                <a:solidFill>
                  <a:srgbClr val="213A53"/>
                </a:solidFill>
                <a:effectLst/>
                <a:uLnTx/>
                <a:uFillTx/>
                <a:latin typeface="Calibri" panose="020F0502020204030204"/>
                <a:ea typeface="+mn-ea"/>
                <a:cs typeface="Arial" charset="0"/>
              </a:rPr>
              <a:t> </a:t>
            </a:r>
            <a:r>
              <a:rPr kumimoji="0" lang="nl-NL" sz="1400" b="0" i="0" u="none" strike="noStrike" kern="1200" cap="none" spc="0" normalizeH="0" baseline="0" noProof="0" dirty="0" err="1">
                <a:ln>
                  <a:noFill/>
                </a:ln>
                <a:solidFill>
                  <a:srgbClr val="213A53"/>
                </a:solidFill>
                <a:effectLst/>
                <a:uLnTx/>
                <a:uFillTx/>
                <a:latin typeface="Calibri" panose="020F0502020204030204"/>
                <a:ea typeface="+mn-ea"/>
                <a:cs typeface="Arial" charset="0"/>
              </a:rPr>
              <a:t>contre</a:t>
            </a:r>
            <a:r>
              <a:rPr kumimoji="0" lang="nl-NL" sz="1400" b="0" i="0" u="none" strike="noStrike" kern="1200" cap="none" spc="0" normalizeH="0" baseline="0" noProof="0" dirty="0">
                <a:ln>
                  <a:noFill/>
                </a:ln>
                <a:solidFill>
                  <a:srgbClr val="213A53"/>
                </a:solidFill>
                <a:effectLst/>
                <a:uLnTx/>
                <a:uFillTx/>
                <a:latin typeface="Calibri" panose="020F0502020204030204"/>
                <a:ea typeface="+mn-ea"/>
                <a:cs typeface="Arial" charset="0"/>
              </a:rPr>
              <a:t> les </a:t>
            </a:r>
            <a:r>
              <a:rPr kumimoji="0" lang="nl-NL" sz="1400" b="0" i="0" u="none" strike="noStrike" kern="1200" cap="none" spc="0" normalizeH="0" baseline="0" noProof="0" dirty="0" err="1">
                <a:ln>
                  <a:noFill/>
                </a:ln>
                <a:solidFill>
                  <a:srgbClr val="213A53"/>
                </a:solidFill>
                <a:effectLst/>
                <a:uLnTx/>
                <a:uFillTx/>
                <a:latin typeface="Calibri" panose="020F0502020204030204"/>
                <a:ea typeface="+mn-ea"/>
                <a:cs typeface="Arial" charset="0"/>
              </a:rPr>
              <a:t>empiètements</a:t>
            </a:r>
            <a:r>
              <a:rPr kumimoji="0" lang="nl-NL" sz="1400" b="0" i="0" u="none" strike="noStrike" kern="1200" cap="none" spc="0" normalizeH="0" baseline="0" noProof="0" dirty="0">
                <a:ln>
                  <a:noFill/>
                </a:ln>
                <a:solidFill>
                  <a:srgbClr val="213A53"/>
                </a:solidFill>
                <a:effectLst/>
                <a:uLnTx/>
                <a:uFillTx/>
                <a:latin typeface="Calibri" panose="020F0502020204030204"/>
                <a:ea typeface="+mn-ea"/>
                <a:cs typeface="Arial" charset="0"/>
              </a:rPr>
              <a:t> au </a:t>
            </a:r>
            <a:r>
              <a:rPr kumimoji="0" lang="nl-NL" sz="1400" b="0" i="0" u="none" strike="noStrike" kern="1200" cap="none" spc="0" normalizeH="0" baseline="0" noProof="0" dirty="0" err="1">
                <a:ln>
                  <a:noFill/>
                </a:ln>
                <a:solidFill>
                  <a:srgbClr val="213A53"/>
                </a:solidFill>
                <a:effectLst/>
                <a:uLnTx/>
                <a:uFillTx/>
                <a:latin typeface="Calibri" panose="020F0502020204030204"/>
                <a:ea typeface="+mn-ea"/>
                <a:cs typeface="Arial" charset="0"/>
              </a:rPr>
              <a:t>moyen</a:t>
            </a:r>
            <a:r>
              <a:rPr kumimoji="0" lang="nl-NL" sz="1400" b="0" i="0" u="none" strike="noStrike" kern="1200" cap="none" spc="0" normalizeH="0" baseline="0" noProof="0" dirty="0">
                <a:ln>
                  <a:noFill/>
                </a:ln>
                <a:solidFill>
                  <a:srgbClr val="213A53"/>
                </a:solidFill>
                <a:effectLst/>
                <a:uLnTx/>
                <a:uFillTx/>
                <a:latin typeface="Calibri" panose="020F0502020204030204"/>
                <a:ea typeface="+mn-ea"/>
                <a:cs typeface="Arial" charset="0"/>
              </a:rPr>
              <a:t> des </a:t>
            </a:r>
            <a:r>
              <a:rPr kumimoji="0" lang="nl-NL" sz="1400" b="0" i="0" u="none" strike="noStrike" kern="1200" cap="none" spc="0" normalizeH="0" baseline="0" noProof="0" dirty="0" err="1">
                <a:ln>
                  <a:noFill/>
                </a:ln>
                <a:solidFill>
                  <a:srgbClr val="213A53"/>
                </a:solidFill>
                <a:effectLst/>
                <a:uLnTx/>
                <a:uFillTx/>
                <a:latin typeface="Calibri" panose="020F0502020204030204"/>
                <a:ea typeface="+mn-ea"/>
                <a:cs typeface="Arial" charset="0"/>
              </a:rPr>
              <a:t>grands</a:t>
            </a:r>
            <a:r>
              <a:rPr kumimoji="0" lang="nl-NL" sz="1400" b="0" i="0" u="none" strike="noStrike" kern="1200" cap="none" spc="0" normalizeH="0" baseline="0" noProof="0" dirty="0">
                <a:ln>
                  <a:noFill/>
                </a:ln>
                <a:solidFill>
                  <a:srgbClr val="213A53"/>
                </a:solidFill>
                <a:effectLst/>
                <a:uLnTx/>
                <a:uFillTx/>
                <a:latin typeface="Calibri" panose="020F0502020204030204"/>
                <a:ea typeface="+mn-ea"/>
                <a:cs typeface="Arial" charset="0"/>
              </a:rPr>
              <a:t> </a:t>
            </a:r>
            <a:r>
              <a:rPr kumimoji="0" lang="nl-NL" sz="1400" b="0" i="0" u="none" strike="noStrike" kern="1200" cap="none" spc="0" normalizeH="0" baseline="0" noProof="0" dirty="0" err="1">
                <a:ln>
                  <a:noFill/>
                </a:ln>
                <a:solidFill>
                  <a:srgbClr val="213A53"/>
                </a:solidFill>
                <a:effectLst/>
                <a:uLnTx/>
                <a:uFillTx/>
                <a:latin typeface="Calibri" panose="020F0502020204030204"/>
                <a:ea typeface="+mn-ea"/>
                <a:cs typeface="Arial" charset="0"/>
              </a:rPr>
              <a:t>signaux</a:t>
            </a:r>
            <a:r>
              <a:rPr kumimoji="0" lang="nl-NL" sz="1400" b="0" i="0" u="none" strike="noStrike" kern="1200" cap="none" spc="0" normalizeH="0" baseline="0" noProof="0" dirty="0">
                <a:ln>
                  <a:noFill/>
                </a:ln>
                <a:solidFill>
                  <a:srgbClr val="213A53"/>
                </a:solidFill>
                <a:effectLst/>
                <a:uLnTx/>
                <a:uFillTx/>
                <a:latin typeface="Calibri" panose="020F0502020204030204"/>
                <a:ea typeface="+mn-ea"/>
                <a:cs typeface="Arial" charset="0"/>
              </a:rPr>
              <a:t> </a:t>
            </a:r>
            <a:r>
              <a:rPr kumimoji="0" lang="nl-NL" sz="1400" b="0" i="0" u="none" strike="noStrike" kern="1200" cap="none" spc="0" normalizeH="0" baseline="0" noProof="0" dirty="0" err="1">
                <a:ln>
                  <a:noFill/>
                </a:ln>
                <a:solidFill>
                  <a:srgbClr val="213A53"/>
                </a:solidFill>
                <a:effectLst/>
                <a:uLnTx/>
                <a:uFillTx/>
                <a:latin typeface="Calibri" panose="020F0502020204030204"/>
                <a:ea typeface="+mn-ea"/>
                <a:cs typeface="Arial" charset="0"/>
              </a:rPr>
              <a:t>d’arrêt</a:t>
            </a:r>
            <a:r>
              <a:rPr kumimoji="0" lang="nl-NL" sz="1400" b="0" i="0" u="none" strike="noStrike" kern="1200" cap="none" spc="0" normalizeH="0" baseline="0" noProof="0" dirty="0">
                <a:ln>
                  <a:noFill/>
                </a:ln>
                <a:solidFill>
                  <a:srgbClr val="213A53"/>
                </a:solidFill>
                <a:effectLst/>
                <a:uLnTx/>
                <a:uFillTx/>
                <a:latin typeface="Calibri" panose="020F0502020204030204"/>
                <a:ea typeface="+mn-ea"/>
                <a:cs typeface="Arial" charset="0"/>
              </a:rPr>
              <a:t> </a:t>
            </a:r>
            <a:r>
              <a:rPr kumimoji="0" lang="nl-NL" sz="1400" b="0" i="0" u="none" strike="noStrike" kern="1200" cap="none" spc="0" normalizeH="0" baseline="0" noProof="0" dirty="0" err="1">
                <a:ln>
                  <a:noFill/>
                </a:ln>
                <a:solidFill>
                  <a:srgbClr val="213A53"/>
                </a:solidFill>
                <a:effectLst/>
                <a:uLnTx/>
                <a:uFillTx/>
                <a:latin typeface="Calibri" panose="020F0502020204030204"/>
                <a:ea typeface="+mn-ea"/>
                <a:cs typeface="Arial" charset="0"/>
              </a:rPr>
              <a:t>commandés</a:t>
            </a:r>
            <a:r>
              <a:rPr kumimoji="0" lang="nl-NL" sz="1400" b="0" i="0" u="none" strike="noStrike" kern="1200" cap="none" spc="0" normalizeH="0" baseline="0" noProof="0" dirty="0">
                <a:ln>
                  <a:noFill/>
                </a:ln>
                <a:solidFill>
                  <a:srgbClr val="213A53"/>
                </a:solidFill>
                <a:effectLst/>
                <a:uLnTx/>
                <a:uFillTx/>
                <a:latin typeface="Calibri" panose="020F0502020204030204"/>
                <a:ea typeface="+mn-ea"/>
                <a:cs typeface="Arial" charset="0"/>
              </a:rPr>
              <a:t> (S460)’, </a:t>
            </a:r>
            <a:r>
              <a:rPr kumimoji="0" lang="nl-NL" sz="1400" b="1" i="0" u="none" strike="noStrike" kern="1200" cap="none" spc="0" normalizeH="0" baseline="0" noProof="0" dirty="0" err="1">
                <a:ln>
                  <a:noFill/>
                </a:ln>
                <a:solidFill>
                  <a:srgbClr val="FF6200"/>
                </a:solidFill>
                <a:effectLst/>
                <a:uLnTx/>
                <a:uFillTx/>
                <a:latin typeface="Calibri" panose="020F0502020204030204"/>
                <a:ea typeface="+mn-ea"/>
                <a:cs typeface="Arial" charset="0"/>
              </a:rPr>
              <a:t>le</a:t>
            </a:r>
            <a:r>
              <a:rPr kumimoji="0" lang="nl-NL" sz="1400" b="1" i="0" u="none" strike="noStrike" kern="1200" cap="none" spc="0" normalizeH="0" baseline="0" noProof="0" dirty="0">
                <a:ln>
                  <a:noFill/>
                </a:ln>
                <a:solidFill>
                  <a:srgbClr val="FF6200"/>
                </a:solidFill>
                <a:effectLst/>
                <a:uLnTx/>
                <a:uFillTx/>
                <a:latin typeface="Calibri" panose="020F0502020204030204"/>
                <a:ea typeface="+mn-ea"/>
                <a:cs typeface="Arial" charset="0"/>
              </a:rPr>
              <a:t> bras </a:t>
            </a:r>
            <a:r>
              <a:rPr kumimoji="0" lang="nl-NL" sz="1400" b="1" i="0" u="none" strike="noStrike" kern="1200" cap="none" spc="0" normalizeH="0" baseline="0" noProof="0" dirty="0" err="1">
                <a:ln>
                  <a:noFill/>
                </a:ln>
                <a:solidFill>
                  <a:srgbClr val="FF6200"/>
                </a:solidFill>
                <a:effectLst/>
                <a:uLnTx/>
                <a:uFillTx/>
                <a:latin typeface="Calibri" panose="020F0502020204030204"/>
                <a:ea typeface="+mn-ea"/>
                <a:cs typeface="Arial" charset="0"/>
              </a:rPr>
              <a:t>d’une</a:t>
            </a:r>
            <a:r>
              <a:rPr kumimoji="0" lang="nl-NL" sz="1400" b="1" i="0" u="none" strike="noStrike" kern="1200" cap="none" spc="0" normalizeH="0" baseline="0" noProof="0" dirty="0">
                <a:ln>
                  <a:noFill/>
                </a:ln>
                <a:solidFill>
                  <a:srgbClr val="FF6200"/>
                </a:solidFill>
                <a:effectLst/>
                <a:uLnTx/>
                <a:uFillTx/>
                <a:latin typeface="Calibri" panose="020F0502020204030204"/>
                <a:ea typeface="+mn-ea"/>
                <a:cs typeface="Arial" charset="0"/>
              </a:rPr>
              <a:t> </a:t>
            </a:r>
            <a:r>
              <a:rPr kumimoji="0" lang="nl-NL" sz="1400" b="1" i="0" u="none" strike="noStrike" kern="1200" cap="none" spc="0" normalizeH="0" baseline="0" noProof="0" dirty="0" err="1">
                <a:ln>
                  <a:noFill/>
                </a:ln>
                <a:solidFill>
                  <a:srgbClr val="FF6200"/>
                </a:solidFill>
                <a:effectLst/>
                <a:uLnTx/>
                <a:uFillTx/>
                <a:latin typeface="Calibri" panose="020F0502020204030204"/>
                <a:ea typeface="+mn-ea"/>
                <a:cs typeface="Arial" charset="0"/>
              </a:rPr>
              <a:t>grue</a:t>
            </a:r>
            <a:r>
              <a:rPr kumimoji="0" lang="nl-NL" sz="1400" b="1" i="0" u="none" strike="noStrike" kern="1200" cap="none" spc="0" normalizeH="0" baseline="0" noProof="0" dirty="0">
                <a:ln>
                  <a:noFill/>
                </a:ln>
                <a:solidFill>
                  <a:srgbClr val="FF6200"/>
                </a:solidFill>
                <a:effectLst/>
                <a:uLnTx/>
                <a:uFillTx/>
                <a:latin typeface="Calibri" panose="020F0502020204030204"/>
                <a:ea typeface="+mn-ea"/>
                <a:cs typeface="Arial" charset="0"/>
              </a:rPr>
              <a:t> rail-route </a:t>
            </a:r>
            <a:r>
              <a:rPr kumimoji="0" lang="fr-BE" sz="1400" b="1" i="0" u="none" strike="noStrike" kern="1200" cap="none" spc="0" normalizeH="0" baseline="0" noProof="0" dirty="0">
                <a:ln>
                  <a:noFill/>
                </a:ln>
                <a:solidFill>
                  <a:srgbClr val="FF6200"/>
                </a:solidFill>
                <a:effectLst/>
                <a:uLnTx/>
                <a:uFillTx/>
                <a:latin typeface="Calibri" panose="020F0502020204030204"/>
                <a:ea typeface="+mn-ea"/>
                <a:cs typeface="Arial" charset="0"/>
              </a:rPr>
              <a:t>a heurté un train au passage avec son bras de grue. Cela a provoqué le déraillement de la grue rail-route</a:t>
            </a:r>
            <a:r>
              <a:rPr kumimoji="0" lang="fr-BE" sz="1400" b="0" i="0" u="none" strike="noStrike" kern="1200" cap="none" spc="0" normalizeH="0" baseline="0" noProof="0" dirty="0">
                <a:ln>
                  <a:noFill/>
                </a:ln>
                <a:solidFill>
                  <a:srgbClr val="213A53"/>
                </a:solidFill>
                <a:effectLst/>
                <a:uLnTx/>
                <a:uFillTx/>
                <a:latin typeface="Calibri" panose="020F0502020204030204"/>
                <a:ea typeface="+mn-ea"/>
                <a:cs typeface="Arial" charset="0"/>
              </a:rPr>
              <a:t>. Un employé de l’entrepreneur s'est retrouvé avec la jambe sous la grue. La partie inférieure de la jambe de la victime a dû être amputée. Le train et la grue ont tous deux été endommagés. </a:t>
            </a: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nl-NL" sz="1400" b="0" i="0" u="none" strike="noStrike" kern="1200" cap="none" spc="0" normalizeH="0" baseline="0" noProof="0" dirty="0">
              <a:ln>
                <a:noFill/>
              </a:ln>
              <a:solidFill>
                <a:srgbClr val="000000"/>
              </a:solidFill>
              <a:effectLst/>
              <a:uLnTx/>
              <a:uFillTx/>
              <a:latin typeface="Calibri" panose="020F0502020204030204"/>
              <a:ea typeface="+mn-ea"/>
              <a:cs typeface="Arial" charset="0"/>
            </a:endParaRPr>
          </a:p>
        </p:txBody>
      </p:sp>
    </p:spTree>
    <p:extLst>
      <p:ext uri="{BB962C8B-B14F-4D97-AF65-F5344CB8AC3E}">
        <p14:creationId xmlns:p14="http://schemas.microsoft.com/office/powerpoint/2010/main" val="25240007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5" descr="Diagram&#10;&#10;Description automatically generated">
            <a:extLst>
              <a:ext uri="{FF2B5EF4-FFF2-40B4-BE49-F238E27FC236}">
                <a16:creationId xmlns:a16="http://schemas.microsoft.com/office/drawing/2014/main" id="{B1BD99B1-E00A-4335-96EE-1CA030C530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23662" y="3340129"/>
            <a:ext cx="8073972" cy="3363347"/>
          </a:xfrm>
          <a:prstGeom prst="rect">
            <a:avLst/>
          </a:prstGeom>
        </p:spPr>
      </p:pic>
      <p:sp>
        <p:nvSpPr>
          <p:cNvPr id="6" name="Espace réservé du numéro de diapositive 3">
            <a:extLst>
              <a:ext uri="{FF2B5EF4-FFF2-40B4-BE49-F238E27FC236}">
                <a16:creationId xmlns:a16="http://schemas.microsoft.com/office/drawing/2014/main" id="{88FA2439-CF6F-463C-9C79-43DEB7CF09C9}"/>
              </a:ext>
            </a:extLst>
          </p:cNvPr>
          <p:cNvSpPr>
            <a:spLocks noGrp="1"/>
          </p:cNvSpPr>
          <p:nvPr>
            <p:ph type="sldNum"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70B80B4-B953-6547-A044-6E303DFD4AF3}" type="slidenum">
              <a:rPr kumimoji="0" lang="nl-BE" sz="975" b="0" i="0" u="none" strike="noStrike" kern="1200" cap="none" spc="0" normalizeH="0" baseline="0" noProof="0" smtClean="0">
                <a:ln>
                  <a:noFill/>
                </a:ln>
                <a:solidFill>
                  <a:srgbClr val="213A53"/>
                </a:solidFill>
                <a:effectLst/>
                <a:uLnTx/>
                <a:uFillTx/>
                <a:latin typeface="Calibri Light" panose="020F0302020204030204" pitchFamily="34" charset="0"/>
                <a:ea typeface="+mn-ea"/>
                <a:cs typeface="Calibri Light" panose="020F030202020403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26</a:t>
            </a:fld>
            <a:endParaRPr kumimoji="0" lang="nl-BE" sz="975" b="0" i="0" u="none" strike="noStrike" kern="1200" cap="none" spc="0" normalizeH="0" baseline="0" noProof="0">
              <a:ln>
                <a:noFill/>
              </a:ln>
              <a:solidFill>
                <a:srgbClr val="213A53"/>
              </a:solidFill>
              <a:effectLst/>
              <a:uLnTx/>
              <a:uFillTx/>
              <a:latin typeface="Calibri Light" panose="020F0302020204030204" pitchFamily="34" charset="0"/>
              <a:ea typeface="+mn-ea"/>
              <a:cs typeface="Calibri Light" panose="020F0302020204030204" pitchFamily="34" charset="0"/>
            </a:endParaRPr>
          </a:p>
        </p:txBody>
      </p:sp>
      <p:sp>
        <p:nvSpPr>
          <p:cNvPr id="24" name="Espace réservé du texte 3">
            <a:extLst>
              <a:ext uri="{FF2B5EF4-FFF2-40B4-BE49-F238E27FC236}">
                <a16:creationId xmlns:a16="http://schemas.microsoft.com/office/drawing/2014/main" id="{BBE90477-14CF-4132-90EC-705F1F42F051}"/>
              </a:ext>
            </a:extLst>
          </p:cNvPr>
          <p:cNvSpPr>
            <a:spLocks noGrp="1"/>
          </p:cNvSpPr>
          <p:nvPr>
            <p:ph type="body" sz="quarter" idx="17"/>
          </p:nvPr>
        </p:nvSpPr>
        <p:spPr/>
        <p:txBody>
          <a:bodyPr/>
          <a:lstStyle/>
          <a:p>
            <a:r>
              <a:rPr lang="nl-BE" dirty="0"/>
              <a:t>3. </a:t>
            </a:r>
            <a:r>
              <a:rPr lang="fr-FR" dirty="0"/>
              <a:t>Transition vers une autre mesure</a:t>
            </a:r>
          </a:p>
          <a:p>
            <a:r>
              <a:rPr lang="fr-FR" sz="2000" dirty="0"/>
              <a:t>3.1. Contexte - Accident de </a:t>
            </a:r>
            <a:r>
              <a:rPr lang="fr-FR" sz="2000" dirty="0" err="1"/>
              <a:t>Melsele</a:t>
            </a:r>
            <a:r>
              <a:rPr lang="fr-FR" sz="2000" dirty="0"/>
              <a:t> (15/10/2016) </a:t>
            </a:r>
          </a:p>
          <a:p>
            <a:endParaRPr lang="nl-BE" dirty="0"/>
          </a:p>
        </p:txBody>
      </p:sp>
      <p:sp>
        <p:nvSpPr>
          <p:cNvPr id="8" name="Espace réservé du texte 7">
            <a:extLst>
              <a:ext uri="{FF2B5EF4-FFF2-40B4-BE49-F238E27FC236}">
                <a16:creationId xmlns:a16="http://schemas.microsoft.com/office/drawing/2014/main" id="{D57DFC77-CEF5-40B9-A093-B50F5E1528CD}"/>
              </a:ext>
            </a:extLst>
          </p:cNvPr>
          <p:cNvSpPr>
            <a:spLocks noGrp="1"/>
          </p:cNvSpPr>
          <p:nvPr>
            <p:ph type="body" sz="quarter" idx="18"/>
          </p:nvPr>
        </p:nvSpPr>
        <p:spPr>
          <a:xfrm>
            <a:off x="7721600" y="154524"/>
            <a:ext cx="4189193" cy="360363"/>
          </a:xfrm>
        </p:spPr>
        <p:txBody>
          <a:bodyPr/>
          <a:lstStyle/>
          <a:p>
            <a:r>
              <a:rPr lang="fr-FR" dirty="0"/>
              <a:t>3. WIT 1012 – Transition vers autre mesure</a:t>
            </a:r>
          </a:p>
          <a:p>
            <a:endParaRPr lang="fr-FR" dirty="0"/>
          </a:p>
        </p:txBody>
      </p:sp>
      <p:sp>
        <p:nvSpPr>
          <p:cNvPr id="10" name="Rectangle 9">
            <a:extLst>
              <a:ext uri="{FF2B5EF4-FFF2-40B4-BE49-F238E27FC236}">
                <a16:creationId xmlns:a16="http://schemas.microsoft.com/office/drawing/2014/main" id="{305EF764-BAA2-4CF5-A5B1-9FBC9E1A595D}"/>
              </a:ext>
            </a:extLst>
          </p:cNvPr>
          <p:cNvSpPr/>
          <p:nvPr/>
        </p:nvSpPr>
        <p:spPr>
          <a:xfrm>
            <a:off x="494366" y="1838103"/>
            <a:ext cx="9566667" cy="2246769"/>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1400" b="1" i="0" u="sng" strike="noStrike" kern="1200" cap="none" spc="0" normalizeH="0" baseline="0" noProof="0" err="1">
                <a:ln>
                  <a:noFill/>
                </a:ln>
                <a:solidFill>
                  <a:srgbClr val="FF6200"/>
                </a:solidFill>
                <a:effectLst/>
                <a:uLnTx/>
                <a:uFillTx/>
                <a:latin typeface="Calibri" panose="020F0502020204030204"/>
                <a:ea typeface="+mn-ea"/>
                <a:cs typeface="Arial" charset="0"/>
              </a:rPr>
              <a:t>Causes</a:t>
            </a:r>
            <a:r>
              <a:rPr kumimoji="0" lang="nl-NL" sz="1400" b="1" i="0" u="sng" strike="noStrike" kern="1200" cap="none" spc="0" normalizeH="0" baseline="0" noProof="0">
                <a:ln>
                  <a:noFill/>
                </a:ln>
                <a:solidFill>
                  <a:srgbClr val="FF6200"/>
                </a:solidFill>
                <a:effectLst/>
                <a:uLnTx/>
                <a:uFillTx/>
                <a:latin typeface="Calibri" panose="020F0502020204030204"/>
                <a:ea typeface="+mn-ea"/>
                <a:cs typeface="Arial" charset="0"/>
              </a:rPr>
              <a:t> </a:t>
            </a:r>
            <a:r>
              <a:rPr kumimoji="0" lang="nl-NL" sz="1400" b="1" i="0" u="sng" strike="noStrike" kern="1200" cap="none" spc="0" normalizeH="0" baseline="0" noProof="0" err="1">
                <a:ln>
                  <a:noFill/>
                </a:ln>
                <a:solidFill>
                  <a:srgbClr val="FF6200"/>
                </a:solidFill>
                <a:effectLst/>
                <a:uLnTx/>
                <a:uFillTx/>
                <a:latin typeface="Calibri" panose="020F0502020204030204"/>
                <a:ea typeface="+mn-ea"/>
                <a:cs typeface="Arial" charset="0"/>
              </a:rPr>
              <a:t>directes</a:t>
            </a:r>
            <a:r>
              <a:rPr kumimoji="0" lang="nl-NL" sz="1400" b="0" i="0" u="none" strike="noStrike" kern="1200" cap="none" spc="0" normalizeH="0" baseline="0" noProof="0">
                <a:ln>
                  <a:noFill/>
                </a:ln>
                <a:solidFill>
                  <a:srgbClr val="000000"/>
                </a:solidFill>
                <a:effectLst/>
                <a:uLnTx/>
                <a:uFillTx/>
                <a:latin typeface="Calibri" panose="020F0502020204030204"/>
                <a:ea typeface="+mn-ea"/>
                <a:cs typeface="Arial" charset="0"/>
              </a:rPr>
              <a:t>:</a:t>
            </a:r>
            <a:endParaRPr kumimoji="0" lang="nl-NL" sz="1400" b="0" i="0" u="none" strike="noStrike" kern="1200" cap="none" spc="0" normalizeH="0" baseline="0" noProof="0">
              <a:ln>
                <a:noFill/>
              </a:ln>
              <a:solidFill>
                <a:srgbClr val="213A53"/>
              </a:solidFill>
              <a:effectLst/>
              <a:uLnTx/>
              <a:uFillTx/>
              <a:latin typeface="Calibri" panose="020F0502020204030204"/>
              <a:ea typeface="+mn-ea"/>
              <a:cs typeface="Arial" charset="0"/>
            </a:endParaRPr>
          </a:p>
          <a:p>
            <a:pPr marL="285750" marR="0" lvl="0" indent="-285750" algn="l" defTabSz="914400" rtl="0" eaLnBrk="1" fontAlgn="base" latinLnBrk="0" hangingPunct="1">
              <a:lnSpc>
                <a:spcPct val="100000"/>
              </a:lnSpc>
              <a:spcBef>
                <a:spcPct val="0"/>
              </a:spcBef>
              <a:spcAft>
                <a:spcPct val="0"/>
              </a:spcAft>
              <a:buClr>
                <a:srgbClr val="02BCF0"/>
              </a:buClr>
              <a:buSzTx/>
              <a:buFont typeface="Arial" panose="020B0604020202020204" pitchFamily="34" charset="0"/>
              <a:buChar char="•"/>
              <a:tabLst/>
              <a:defRPr/>
            </a:pPr>
            <a:r>
              <a:rPr kumimoji="0" lang="fr-BE" sz="1400" b="0" i="0" u="none" strike="noStrike" kern="1200" cap="none" spc="0" normalizeH="0" baseline="0" noProof="0">
                <a:ln>
                  <a:noFill/>
                </a:ln>
                <a:solidFill>
                  <a:srgbClr val="213A53"/>
                </a:solidFill>
                <a:effectLst/>
                <a:uLnTx/>
                <a:uFillTx/>
                <a:latin typeface="Calibri" panose="020F0502020204030204"/>
                <a:ea typeface="+mn-ea"/>
                <a:cs typeface="Arial" charset="0"/>
              </a:rPr>
              <a:t>Sur le chantier, le personnel a supposé que la mise hors service de la voie était immédiatement suivie d'une "protection contre les empiètements au moyen de grands signaux d'arrêt commandés".</a:t>
            </a:r>
          </a:p>
          <a:p>
            <a:pPr marL="285750" marR="0" lvl="0" indent="-285750" algn="l" defTabSz="914400" rtl="0" eaLnBrk="1" fontAlgn="base" latinLnBrk="0" hangingPunct="1">
              <a:lnSpc>
                <a:spcPct val="100000"/>
              </a:lnSpc>
              <a:spcBef>
                <a:spcPct val="0"/>
              </a:spcBef>
              <a:spcAft>
                <a:spcPct val="0"/>
              </a:spcAft>
              <a:buClr>
                <a:srgbClr val="02BCF0"/>
              </a:buClr>
              <a:buSzTx/>
              <a:buFont typeface="Arial" panose="020B0604020202020204" pitchFamily="34" charset="0"/>
              <a:buChar char="•"/>
              <a:tabLst/>
              <a:defRPr/>
            </a:pPr>
            <a:r>
              <a:rPr kumimoji="0" lang="fr-BE" sz="1400" b="0" i="0" u="none" strike="noStrike" kern="1200" cap="none" spc="0" normalizeH="0" baseline="0" noProof="0">
                <a:ln>
                  <a:noFill/>
                </a:ln>
                <a:solidFill>
                  <a:srgbClr val="213A53"/>
                </a:solidFill>
                <a:effectLst/>
                <a:uLnTx/>
                <a:uFillTx/>
                <a:latin typeface="Calibri" panose="020F0502020204030204"/>
                <a:ea typeface="+mn-ea"/>
                <a:cs typeface="Arial" charset="0"/>
              </a:rPr>
              <a:t>Le grutier fait pivoter le bras de la grue dans la voie adjacente en service. </a:t>
            </a:r>
          </a:p>
          <a:p>
            <a:pPr marL="285750" marR="0" lvl="0" indent="-285750" algn="l" defTabSz="914400" rtl="0" eaLnBrk="1" fontAlgn="base" latinLnBrk="0" hangingPunct="1">
              <a:lnSpc>
                <a:spcPct val="100000"/>
              </a:lnSpc>
              <a:spcBef>
                <a:spcPct val="0"/>
              </a:spcBef>
              <a:spcAft>
                <a:spcPct val="0"/>
              </a:spcAft>
              <a:buClr>
                <a:srgbClr val="02BCF0"/>
              </a:buClr>
              <a:buSzTx/>
              <a:buFont typeface="Arial" panose="020B0604020202020204" pitchFamily="34" charset="0"/>
              <a:buChar char="•"/>
              <a:tabLst/>
              <a:defRPr/>
            </a:pPr>
            <a:r>
              <a:rPr kumimoji="0" lang="fr-BE" sz="1400" b="0" i="0" u="none" strike="noStrike" kern="1200" cap="none" spc="0" normalizeH="0" baseline="0" noProof="0">
                <a:ln>
                  <a:noFill/>
                </a:ln>
                <a:solidFill>
                  <a:srgbClr val="213A53"/>
                </a:solidFill>
                <a:effectLst/>
                <a:uLnTx/>
                <a:uFillTx/>
                <a:latin typeface="Calibri" panose="020F0502020204030204"/>
                <a:ea typeface="+mn-ea"/>
                <a:cs typeface="Arial" charset="0"/>
              </a:rPr>
              <a:t>Le grutier laisse les travailleurs dans le rayon de giration de la grue lorsqu'il déplace des matériaux.</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fr-BE" sz="1400" b="0" i="0" u="none" strike="noStrike" kern="1200" cap="none" spc="0" normalizeH="0" baseline="0" noProof="0">
              <a:ln>
                <a:noFill/>
              </a:ln>
              <a:solidFill>
                <a:srgbClr val="213A53"/>
              </a:solidFill>
              <a:effectLst/>
              <a:uLnTx/>
              <a:uFillTx/>
              <a:latin typeface="Calibri" panose="020F0502020204030204"/>
              <a:ea typeface="+mn-ea"/>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1400" b="1" i="0" u="sng" strike="noStrike" kern="1200" cap="none" spc="0" normalizeH="0" baseline="0" noProof="0" err="1">
                <a:ln>
                  <a:noFill/>
                </a:ln>
                <a:solidFill>
                  <a:srgbClr val="FF6200"/>
                </a:solidFill>
                <a:effectLst/>
                <a:uLnTx/>
                <a:uFillTx/>
                <a:latin typeface="Calibri" panose="020F0502020204030204"/>
                <a:ea typeface="+mn-ea"/>
                <a:cs typeface="Arial" charset="0"/>
              </a:rPr>
              <a:t>Causes</a:t>
            </a:r>
            <a:r>
              <a:rPr kumimoji="0" lang="nl-NL" sz="1400" b="1" i="0" u="sng" strike="noStrike" kern="1200" cap="none" spc="0" normalizeH="0" baseline="0" noProof="0">
                <a:ln>
                  <a:noFill/>
                </a:ln>
                <a:solidFill>
                  <a:srgbClr val="FF6200"/>
                </a:solidFill>
                <a:effectLst/>
                <a:uLnTx/>
                <a:uFillTx/>
                <a:latin typeface="Calibri" panose="020F0502020204030204"/>
                <a:ea typeface="+mn-ea"/>
                <a:cs typeface="Arial" charset="0"/>
              </a:rPr>
              <a:t> sous-</a:t>
            </a:r>
            <a:r>
              <a:rPr kumimoji="0" lang="nl-NL" sz="1400" b="1" i="0" u="sng" strike="noStrike" kern="1200" cap="none" spc="0" normalizeH="0" baseline="0" noProof="0" err="1">
                <a:ln>
                  <a:noFill/>
                </a:ln>
                <a:solidFill>
                  <a:srgbClr val="FF6200"/>
                </a:solidFill>
                <a:effectLst/>
                <a:uLnTx/>
                <a:uFillTx/>
                <a:latin typeface="Calibri" panose="020F0502020204030204"/>
                <a:ea typeface="+mn-ea"/>
                <a:cs typeface="Arial" charset="0"/>
              </a:rPr>
              <a:t>jacentes</a:t>
            </a:r>
            <a:r>
              <a:rPr kumimoji="0" lang="nl-NL" sz="1400" b="1" i="0" u="sng" strike="noStrike" kern="1200" cap="none" spc="0" normalizeH="0" baseline="0" noProof="0">
                <a:ln>
                  <a:noFill/>
                </a:ln>
                <a:solidFill>
                  <a:srgbClr val="FF6200"/>
                </a:solidFill>
                <a:effectLst/>
                <a:uLnTx/>
                <a:uFillTx/>
                <a:latin typeface="Calibri" panose="020F0502020204030204"/>
                <a:ea typeface="+mn-ea"/>
                <a:cs typeface="Arial" charset="0"/>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1400" b="0" i="0" u="none" strike="noStrike" kern="1200" cap="none" spc="0" normalizeH="0" baseline="0" noProof="0" err="1">
                <a:ln>
                  <a:noFill/>
                </a:ln>
                <a:solidFill>
                  <a:srgbClr val="213A53"/>
                </a:solidFill>
                <a:effectLst/>
                <a:uLnTx/>
                <a:uFillTx/>
                <a:latin typeface="Calibri" panose="020F0502020204030204"/>
                <a:ea typeface="+mn-ea"/>
                <a:cs typeface="Arial" charset="0"/>
              </a:rPr>
              <a:t>Manque</a:t>
            </a:r>
            <a:r>
              <a:rPr kumimoji="0" lang="nl-NL" sz="1400" b="0" i="0" u="none" strike="noStrike" kern="1200" cap="none" spc="0" normalizeH="0" baseline="0" noProof="0">
                <a:ln>
                  <a:noFill/>
                </a:ln>
                <a:solidFill>
                  <a:srgbClr val="213A53"/>
                </a:solidFill>
                <a:effectLst/>
                <a:uLnTx/>
                <a:uFillTx/>
                <a:latin typeface="Calibri" panose="020F0502020204030204"/>
                <a:ea typeface="+mn-ea"/>
                <a:cs typeface="Arial" charset="0"/>
              </a:rPr>
              <a:t> de </a:t>
            </a:r>
            <a:r>
              <a:rPr kumimoji="0" lang="nl-NL" sz="1400" b="0" i="0" u="none" strike="noStrike" kern="1200" cap="none" spc="0" normalizeH="0" baseline="0" noProof="0" err="1">
                <a:ln>
                  <a:noFill/>
                </a:ln>
                <a:solidFill>
                  <a:srgbClr val="213A53"/>
                </a:solidFill>
                <a:effectLst/>
                <a:uLnTx/>
                <a:uFillTx/>
                <a:latin typeface="Calibri" panose="020F0502020204030204"/>
                <a:ea typeface="+mn-ea"/>
                <a:cs typeface="Arial" charset="0"/>
              </a:rPr>
              <a:t>communication</a:t>
            </a:r>
            <a:r>
              <a:rPr kumimoji="0" lang="nl-NL" sz="1400" b="0" i="0" u="none" strike="noStrike" kern="1200" cap="none" spc="0" normalizeH="0" baseline="0" noProof="0">
                <a:ln>
                  <a:noFill/>
                </a:ln>
                <a:solidFill>
                  <a:srgbClr val="213A53"/>
                </a:solidFill>
                <a:effectLst/>
                <a:uLnTx/>
                <a:uFillTx/>
                <a:latin typeface="Calibri" panose="020F0502020204030204"/>
                <a:ea typeface="+mn-ea"/>
                <a:cs typeface="Arial" charset="0"/>
              </a:rPr>
              <a:t> :</a:t>
            </a:r>
          </a:p>
          <a:p>
            <a:pPr marL="285750" marR="0" lvl="0" indent="-285750" algn="l" defTabSz="914400" rtl="0" eaLnBrk="1" fontAlgn="base" latinLnBrk="0" hangingPunct="1">
              <a:lnSpc>
                <a:spcPct val="100000"/>
              </a:lnSpc>
              <a:spcBef>
                <a:spcPct val="0"/>
              </a:spcBef>
              <a:spcAft>
                <a:spcPct val="0"/>
              </a:spcAft>
              <a:buClr>
                <a:srgbClr val="02BCF0"/>
              </a:buClr>
              <a:buSzTx/>
              <a:buFont typeface="Arial" panose="020B0604020202020204" pitchFamily="34" charset="0"/>
              <a:buChar char="•"/>
              <a:tabLst/>
              <a:defRPr/>
            </a:pPr>
            <a:r>
              <a:rPr kumimoji="0" lang="nl-NL" sz="1400" b="0" i="0" u="none" strike="noStrike" kern="1200" cap="none" spc="0" normalizeH="0" baseline="0" noProof="0" err="1">
                <a:ln>
                  <a:noFill/>
                </a:ln>
                <a:solidFill>
                  <a:srgbClr val="213A53"/>
                </a:solidFill>
                <a:effectLst/>
                <a:uLnTx/>
                <a:uFillTx/>
                <a:latin typeface="Calibri" panose="020F0502020204030204"/>
                <a:ea typeface="+mn-ea"/>
                <a:cs typeface="Arial" charset="0"/>
              </a:rPr>
              <a:t>entre</a:t>
            </a:r>
            <a:r>
              <a:rPr kumimoji="0" lang="nl-NL" sz="1400" b="0" i="0" u="none" strike="noStrike" kern="1200" cap="none" spc="0" normalizeH="0" baseline="0" noProof="0">
                <a:ln>
                  <a:noFill/>
                </a:ln>
                <a:solidFill>
                  <a:srgbClr val="213A53"/>
                </a:solidFill>
                <a:effectLst/>
                <a:uLnTx/>
                <a:uFillTx/>
                <a:latin typeface="Calibri" panose="020F0502020204030204"/>
                <a:ea typeface="+mn-ea"/>
                <a:cs typeface="Arial" charset="0"/>
              </a:rPr>
              <a:t> </a:t>
            </a:r>
            <a:r>
              <a:rPr kumimoji="0" lang="nl-NL" sz="1400" b="0" i="0" u="none" strike="noStrike" kern="1200" cap="none" spc="0" normalizeH="0" baseline="0" noProof="0" err="1">
                <a:ln>
                  <a:noFill/>
                </a:ln>
                <a:solidFill>
                  <a:srgbClr val="213A53"/>
                </a:solidFill>
                <a:effectLst/>
                <a:uLnTx/>
                <a:uFillTx/>
                <a:latin typeface="Calibri" panose="020F0502020204030204"/>
                <a:ea typeface="+mn-ea"/>
                <a:cs typeface="Arial" charset="0"/>
              </a:rPr>
              <a:t>le</a:t>
            </a:r>
            <a:r>
              <a:rPr kumimoji="0" lang="nl-NL" sz="1400" b="0" i="0" u="none" strike="noStrike" kern="1200" cap="none" spc="0" normalizeH="0" baseline="0" noProof="0">
                <a:ln>
                  <a:noFill/>
                </a:ln>
                <a:solidFill>
                  <a:srgbClr val="213A53"/>
                </a:solidFill>
                <a:effectLst/>
                <a:uLnTx/>
                <a:uFillTx/>
                <a:latin typeface="Calibri" panose="020F0502020204030204"/>
                <a:ea typeface="+mn-ea"/>
                <a:cs typeface="Arial" charset="0"/>
              </a:rPr>
              <a:t> chef de </a:t>
            </a:r>
            <a:r>
              <a:rPr kumimoji="0" lang="nl-NL" sz="1400" b="0" i="0" u="none" strike="noStrike" kern="1200" cap="none" spc="0" normalizeH="0" baseline="0" noProof="0" err="1">
                <a:ln>
                  <a:noFill/>
                </a:ln>
                <a:solidFill>
                  <a:srgbClr val="213A53"/>
                </a:solidFill>
                <a:effectLst/>
                <a:uLnTx/>
                <a:uFillTx/>
                <a:latin typeface="Calibri" panose="020F0502020204030204"/>
                <a:ea typeface="+mn-ea"/>
                <a:cs typeface="Arial" charset="0"/>
              </a:rPr>
              <a:t>travail</a:t>
            </a:r>
            <a:r>
              <a:rPr kumimoji="0" lang="nl-NL" sz="1400" b="0" i="0" u="none" strike="noStrike" kern="1200" cap="none" spc="0" normalizeH="0" baseline="0" noProof="0">
                <a:ln>
                  <a:noFill/>
                </a:ln>
                <a:solidFill>
                  <a:srgbClr val="213A53"/>
                </a:solidFill>
                <a:effectLst/>
                <a:uLnTx/>
                <a:uFillTx/>
                <a:latin typeface="Calibri" panose="020F0502020204030204"/>
                <a:ea typeface="+mn-ea"/>
                <a:cs typeface="Arial" charset="0"/>
              </a:rPr>
              <a:t> et la cabine de </a:t>
            </a:r>
            <a:r>
              <a:rPr kumimoji="0" lang="nl-NL" sz="1400" b="0" i="0" u="none" strike="noStrike" kern="1200" cap="none" spc="0" normalizeH="0" baseline="0" noProof="0" err="1">
                <a:ln>
                  <a:noFill/>
                </a:ln>
                <a:solidFill>
                  <a:srgbClr val="213A53"/>
                </a:solidFill>
                <a:effectLst/>
                <a:uLnTx/>
                <a:uFillTx/>
                <a:latin typeface="Calibri" panose="020F0502020204030204"/>
                <a:ea typeface="+mn-ea"/>
                <a:cs typeface="Arial" charset="0"/>
              </a:rPr>
              <a:t>signalisation</a:t>
            </a:r>
            <a:r>
              <a:rPr kumimoji="0" lang="nl-NL" sz="1400" b="0" i="0" u="none" strike="noStrike" kern="1200" cap="none" spc="0" normalizeH="0" baseline="0" noProof="0">
                <a:ln>
                  <a:noFill/>
                </a:ln>
                <a:solidFill>
                  <a:srgbClr val="213A53"/>
                </a:solidFill>
                <a:effectLst/>
                <a:uLnTx/>
                <a:uFillTx/>
                <a:latin typeface="Calibri" panose="020F0502020204030204"/>
                <a:ea typeface="+mn-ea"/>
                <a:cs typeface="Arial" charset="0"/>
              </a:rPr>
              <a:t>;</a:t>
            </a:r>
          </a:p>
          <a:p>
            <a:pPr marL="285750" marR="0" lvl="0" indent="-285750" algn="l" defTabSz="914400" rtl="0" eaLnBrk="1" fontAlgn="base" latinLnBrk="0" hangingPunct="1">
              <a:lnSpc>
                <a:spcPct val="100000"/>
              </a:lnSpc>
              <a:spcBef>
                <a:spcPct val="0"/>
              </a:spcBef>
              <a:spcAft>
                <a:spcPct val="0"/>
              </a:spcAft>
              <a:buClr>
                <a:srgbClr val="02BCF0"/>
              </a:buClr>
              <a:buSzTx/>
              <a:buFont typeface="Arial" panose="020B0604020202020204" pitchFamily="34" charset="0"/>
              <a:buChar char="•"/>
              <a:tabLst/>
              <a:defRPr/>
            </a:pPr>
            <a:r>
              <a:rPr kumimoji="0" lang="fr-BE" sz="1400" b="0" i="0" u="none" strike="noStrike" kern="1200" cap="none" spc="0" normalizeH="0" baseline="0" noProof="0">
                <a:ln>
                  <a:noFill/>
                </a:ln>
                <a:solidFill>
                  <a:srgbClr val="213A53"/>
                </a:solidFill>
                <a:effectLst/>
                <a:uLnTx/>
                <a:uFillTx/>
                <a:latin typeface="Calibri" panose="020F0502020204030204"/>
                <a:ea typeface="+mn-ea"/>
                <a:cs typeface="Arial" charset="0"/>
              </a:rPr>
              <a:t>entre l’opérateur de la grue et le personnel de surveillance</a:t>
            </a:r>
            <a:r>
              <a:rPr kumimoji="0" lang="nl-NL" sz="1400" b="0" i="0" u="none" strike="noStrike" kern="1200" cap="none" spc="0" normalizeH="0" baseline="0" noProof="0">
                <a:ln>
                  <a:noFill/>
                </a:ln>
                <a:solidFill>
                  <a:srgbClr val="213A53"/>
                </a:solidFill>
                <a:effectLst/>
                <a:uLnTx/>
                <a:uFillTx/>
                <a:latin typeface="Calibri" panose="020F0502020204030204"/>
                <a:ea typeface="+mn-ea"/>
                <a:cs typeface="Arial" charset="0"/>
              </a:rPr>
              <a:t>.</a:t>
            </a:r>
          </a:p>
        </p:txBody>
      </p:sp>
    </p:spTree>
    <p:extLst>
      <p:ext uri="{BB962C8B-B14F-4D97-AF65-F5344CB8AC3E}">
        <p14:creationId xmlns:p14="http://schemas.microsoft.com/office/powerpoint/2010/main" val="34545707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238AF83A-AC91-4960-B28D-E35F96F5C6C0}"/>
              </a:ext>
            </a:extLst>
          </p:cNvPr>
          <p:cNvSpPr>
            <a:spLocks noGrp="1"/>
          </p:cNvSpPr>
          <p:nvPr>
            <p:ph type="body" sz="quarter" idx="18"/>
          </p:nvPr>
        </p:nvSpPr>
        <p:spPr>
          <a:xfrm>
            <a:off x="8102600" y="154524"/>
            <a:ext cx="3808193" cy="360363"/>
          </a:xfrm>
        </p:spPr>
        <p:txBody>
          <a:bodyPr/>
          <a:lstStyle/>
          <a:p>
            <a:r>
              <a:rPr lang="fr-FR" dirty="0"/>
              <a:t>3. WIT 1012 – Transition vers autre mesure</a:t>
            </a:r>
          </a:p>
          <a:p>
            <a:endParaRPr lang="fr-FR" dirty="0"/>
          </a:p>
        </p:txBody>
      </p:sp>
      <p:sp>
        <p:nvSpPr>
          <p:cNvPr id="3" name="Espace réservé du texte 2">
            <a:extLst>
              <a:ext uri="{FF2B5EF4-FFF2-40B4-BE49-F238E27FC236}">
                <a16:creationId xmlns:a16="http://schemas.microsoft.com/office/drawing/2014/main" id="{5DC52976-6F6B-48FF-9B2B-56EB081ACE4B}"/>
              </a:ext>
            </a:extLst>
          </p:cNvPr>
          <p:cNvSpPr>
            <a:spLocks noGrp="1"/>
          </p:cNvSpPr>
          <p:nvPr>
            <p:ph type="body" sz="quarter" idx="20"/>
          </p:nvPr>
        </p:nvSpPr>
        <p:spPr/>
        <p:txBody>
          <a:bodyPr/>
          <a:lstStyle/>
          <a:p>
            <a:pPr algn="just"/>
            <a:r>
              <a:rPr lang="fr-FR" sz="1400" dirty="0">
                <a:solidFill>
                  <a:schemeClr val="accent2"/>
                </a:solidFill>
              </a:rPr>
              <a:t>Lors de l’exécution de travaux continus planifiés sur plusieurs prestations successives, il est possible que durant certaines plages horaires, les travaux entamés sur une voie hors service, soit poursuivis avec une autre mesure de protection (voie remise à disposition de l’exploitation).</a:t>
            </a:r>
          </a:p>
          <a:p>
            <a:pPr algn="just"/>
            <a:endParaRPr lang="fr-FR" sz="1400" dirty="0">
              <a:solidFill>
                <a:schemeClr val="accent2"/>
              </a:solidFill>
            </a:endParaRPr>
          </a:p>
          <a:p>
            <a:pPr algn="just"/>
            <a:r>
              <a:rPr lang="fr-FR" sz="1400" dirty="0">
                <a:solidFill>
                  <a:schemeClr val="accent2"/>
                </a:solidFill>
              </a:rPr>
              <a:t>La transition entre ces 2 situations nécessite une attention particulière. L'entrepreneur/le prestataire de services est responsable de la communication à son personnel et éventuellement au personnel de ses sous-traitants concernant la modification des mesures de sécurité.</a:t>
            </a:r>
          </a:p>
          <a:p>
            <a:pPr algn="just"/>
            <a:r>
              <a:rPr lang="fr-FR" sz="1400" dirty="0">
                <a:solidFill>
                  <a:schemeClr val="accent2"/>
                </a:solidFill>
              </a:rPr>
              <a:t>Les instructions du personnel d'Infrabel doivent être strictement suivies. Aucune intrusion ne peut être faite dans la voie qui est/serait remise en service entre :</a:t>
            </a:r>
          </a:p>
          <a:p>
            <a:pPr marL="285750" indent="-285750" algn="just">
              <a:buClr>
                <a:schemeClr val="bg2"/>
              </a:buClr>
              <a:buFont typeface="Arial" panose="020B0604020202020204" pitchFamily="34" charset="0"/>
              <a:buChar char="•"/>
            </a:pPr>
            <a:r>
              <a:rPr lang="fr-FR" sz="1400" dirty="0">
                <a:solidFill>
                  <a:schemeClr val="accent2"/>
                </a:solidFill>
              </a:rPr>
              <a:t>le moment de la remise à disposition de la voie (remise de I_427 - rubriques D/E) ; et</a:t>
            </a:r>
          </a:p>
          <a:p>
            <a:pPr marL="285750" indent="-285750" algn="just">
              <a:buClr>
                <a:schemeClr val="bg2"/>
              </a:buClr>
              <a:buFont typeface="Arial" panose="020B0604020202020204" pitchFamily="34" charset="0"/>
              <a:buChar char="•"/>
            </a:pPr>
            <a:r>
              <a:rPr lang="fr-FR" sz="1400" dirty="0">
                <a:solidFill>
                  <a:schemeClr val="accent2"/>
                </a:solidFill>
              </a:rPr>
              <a:t>l'autorisation expresse du personnel d'Infrabel.</a:t>
            </a:r>
          </a:p>
          <a:p>
            <a:pPr algn="just"/>
            <a:endParaRPr lang="fr-FR" sz="1400" dirty="0">
              <a:solidFill>
                <a:schemeClr val="accent2"/>
              </a:solidFill>
            </a:endParaRPr>
          </a:p>
          <a:p>
            <a:pPr algn="just"/>
            <a:r>
              <a:rPr lang="fr-FR" sz="1400" b="1" dirty="0">
                <a:solidFill>
                  <a:srgbClr val="FF0000"/>
                </a:solidFill>
              </a:rPr>
              <a:t>Un certain temps peut s'écouler entre ces deux moments. La </a:t>
            </a:r>
            <a:r>
              <a:rPr lang="fr-FR" sz="1400" b="1" u="sng" dirty="0">
                <a:solidFill>
                  <a:srgbClr val="FF0000"/>
                </a:solidFill>
              </a:rPr>
              <a:t>présence de collaborateurs d'Infrabel sur les postes ne doit pas être interprétée comme une autorisation de reprendre le travail. </a:t>
            </a:r>
          </a:p>
          <a:p>
            <a:endParaRPr lang="fr-FR" dirty="0"/>
          </a:p>
        </p:txBody>
      </p:sp>
      <p:sp>
        <p:nvSpPr>
          <p:cNvPr id="24" name="Espace réservé du texte 3">
            <a:extLst>
              <a:ext uri="{FF2B5EF4-FFF2-40B4-BE49-F238E27FC236}">
                <a16:creationId xmlns:a16="http://schemas.microsoft.com/office/drawing/2014/main" id="{BBE90477-14CF-4132-90EC-705F1F42F051}"/>
              </a:ext>
            </a:extLst>
          </p:cNvPr>
          <p:cNvSpPr>
            <a:spLocks noGrp="1"/>
          </p:cNvSpPr>
          <p:nvPr>
            <p:ph type="body" sz="quarter" idx="17"/>
          </p:nvPr>
        </p:nvSpPr>
        <p:spPr/>
        <p:txBody>
          <a:bodyPr/>
          <a:lstStyle/>
          <a:p>
            <a:r>
              <a:rPr lang="nl-BE" dirty="0"/>
              <a:t>3. </a:t>
            </a:r>
            <a:r>
              <a:rPr lang="fr-FR" dirty="0"/>
              <a:t>Transition vers une autre mesure</a:t>
            </a:r>
          </a:p>
          <a:p>
            <a:r>
              <a:rPr lang="fr-FR" sz="2000" dirty="0"/>
              <a:t>3.2 Déroulement type de la période de transition</a:t>
            </a:r>
            <a:endParaRPr lang="nl-BE" sz="2000" dirty="0"/>
          </a:p>
        </p:txBody>
      </p:sp>
    </p:spTree>
    <p:extLst>
      <p:ext uri="{BB962C8B-B14F-4D97-AF65-F5344CB8AC3E}">
        <p14:creationId xmlns:p14="http://schemas.microsoft.com/office/powerpoint/2010/main" val="6044594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238AF83A-AC91-4960-B28D-E35F96F5C6C0}"/>
              </a:ext>
            </a:extLst>
          </p:cNvPr>
          <p:cNvSpPr>
            <a:spLocks noGrp="1"/>
          </p:cNvSpPr>
          <p:nvPr>
            <p:ph type="body" sz="quarter" idx="18"/>
          </p:nvPr>
        </p:nvSpPr>
        <p:spPr>
          <a:xfrm>
            <a:off x="7145868" y="154524"/>
            <a:ext cx="4764926" cy="360363"/>
          </a:xfrm>
        </p:spPr>
        <p:txBody>
          <a:bodyPr/>
          <a:lstStyle/>
          <a:p>
            <a:r>
              <a:rPr lang="fr-FR" dirty="0"/>
              <a:t>3. WIT 1012 – Transition vers autre mesure</a:t>
            </a:r>
          </a:p>
          <a:p>
            <a:endParaRPr lang="fr-FR" dirty="0"/>
          </a:p>
        </p:txBody>
      </p:sp>
      <p:sp>
        <p:nvSpPr>
          <p:cNvPr id="3" name="Espace réservé du texte 2">
            <a:extLst>
              <a:ext uri="{FF2B5EF4-FFF2-40B4-BE49-F238E27FC236}">
                <a16:creationId xmlns:a16="http://schemas.microsoft.com/office/drawing/2014/main" id="{5DC52976-6F6B-48FF-9B2B-56EB081ACE4B}"/>
              </a:ext>
            </a:extLst>
          </p:cNvPr>
          <p:cNvSpPr>
            <a:spLocks noGrp="1"/>
          </p:cNvSpPr>
          <p:nvPr>
            <p:ph type="body" sz="quarter" idx="20"/>
          </p:nvPr>
        </p:nvSpPr>
        <p:spPr>
          <a:xfrm>
            <a:off x="2590800" y="1779342"/>
            <a:ext cx="8934631" cy="4518909"/>
          </a:xfrm>
        </p:spPr>
        <p:txBody>
          <a:bodyPr/>
          <a:lstStyle/>
          <a:p>
            <a:r>
              <a:rPr lang="fr-FR" sz="1400" b="1" dirty="0">
                <a:solidFill>
                  <a:schemeClr val="accent2"/>
                </a:solidFill>
              </a:rPr>
              <a:t>Les travaux sont interrompus :</a:t>
            </a:r>
          </a:p>
          <a:p>
            <a:pPr marL="285750" indent="-285750">
              <a:buClr>
                <a:schemeClr val="bg2"/>
              </a:buClr>
              <a:buFont typeface="Arial" panose="020B0604020202020204" pitchFamily="34" charset="0"/>
              <a:buChar char="•"/>
            </a:pPr>
            <a:r>
              <a:rPr lang="fr-FR" sz="1400" dirty="0">
                <a:solidFill>
                  <a:schemeClr val="accent2"/>
                </a:solidFill>
              </a:rPr>
              <a:t>tout empiètement par du personnel et/ou du matériel dans la zone dangereuse/ gabarit de la voie remise en service est interdit </a:t>
            </a:r>
          </a:p>
          <a:p>
            <a:pPr marL="285750" indent="-285750">
              <a:buClr>
                <a:schemeClr val="bg2"/>
              </a:buClr>
              <a:buFont typeface="Arial" panose="020B0604020202020204" pitchFamily="34" charset="0"/>
              <a:buChar char="•"/>
            </a:pPr>
            <a:r>
              <a:rPr lang="fr-FR" sz="1400" dirty="0">
                <a:solidFill>
                  <a:schemeClr val="accent2"/>
                </a:solidFill>
              </a:rPr>
              <a:t>toutes activités pouvant occasionner des empiètements dans la zone dangereuse/ gabarit de la voie remise en service, sont mises à l’arrêt</a:t>
            </a:r>
          </a:p>
          <a:p>
            <a:endParaRPr lang="fr-FR" sz="1400" dirty="0">
              <a:solidFill>
                <a:schemeClr val="accent2"/>
              </a:solidFill>
            </a:endParaRPr>
          </a:p>
          <a:p>
            <a:endParaRPr lang="fr-FR" sz="1400" dirty="0">
              <a:solidFill>
                <a:schemeClr val="accent2"/>
              </a:solidFill>
            </a:endParaRPr>
          </a:p>
          <a:p>
            <a:endParaRPr lang="fr-FR" sz="1400" dirty="0">
              <a:solidFill>
                <a:schemeClr val="accent2"/>
              </a:solidFill>
            </a:endParaRPr>
          </a:p>
          <a:p>
            <a:endParaRPr lang="fr-FR" sz="1400" dirty="0">
              <a:solidFill>
                <a:schemeClr val="accent2"/>
              </a:solidFill>
            </a:endParaRPr>
          </a:p>
          <a:p>
            <a:endParaRPr lang="fr-FR" sz="1400" dirty="0">
              <a:solidFill>
                <a:schemeClr val="accent2"/>
              </a:solidFill>
            </a:endParaRPr>
          </a:p>
          <a:p>
            <a:r>
              <a:rPr lang="fr-FR" sz="1400" dirty="0">
                <a:solidFill>
                  <a:schemeClr val="accent2"/>
                </a:solidFill>
              </a:rPr>
              <a:t>Lors de la clôture de la rubrique E du I_427, le chef de travail Infrabel et le chef de travail entrepreneur se concertent :</a:t>
            </a:r>
          </a:p>
          <a:p>
            <a:pPr marL="285750" indent="-285750">
              <a:buClr>
                <a:schemeClr val="bg2"/>
              </a:buClr>
              <a:buFont typeface="Arial" panose="020B0604020202020204" pitchFamily="34" charset="0"/>
              <a:buChar char="•"/>
            </a:pPr>
            <a:r>
              <a:rPr lang="fr-FR" sz="1400" dirty="0">
                <a:solidFill>
                  <a:schemeClr val="accent2"/>
                </a:solidFill>
              </a:rPr>
              <a:t>sur les </a:t>
            </a:r>
            <a:r>
              <a:rPr lang="fr-FR" sz="1400" b="1" dirty="0">
                <a:solidFill>
                  <a:schemeClr val="accent2"/>
                </a:solidFill>
              </a:rPr>
              <a:t>modalités de reprise des travaux </a:t>
            </a:r>
            <a:r>
              <a:rPr lang="fr-FR" sz="1400" dirty="0">
                <a:solidFill>
                  <a:schemeClr val="accent2"/>
                </a:solidFill>
              </a:rPr>
              <a:t>(activités, </a:t>
            </a:r>
            <a:r>
              <a:rPr lang="fr-FR" sz="1400" u="sng" dirty="0">
                <a:solidFill>
                  <a:schemeClr val="accent2"/>
                </a:solidFill>
              </a:rPr>
              <a:t>nombre et localisation des engins et équipes au travail à protéger</a:t>
            </a:r>
            <a:r>
              <a:rPr lang="fr-FR" sz="1400" dirty="0">
                <a:solidFill>
                  <a:schemeClr val="accent2"/>
                </a:solidFill>
              </a:rPr>
              <a:t>)</a:t>
            </a:r>
          </a:p>
          <a:p>
            <a:pPr marL="285750" indent="-285750">
              <a:buClr>
                <a:schemeClr val="bg2"/>
              </a:buClr>
              <a:buFont typeface="Arial" panose="020B0604020202020204" pitchFamily="34" charset="0"/>
              <a:buChar char="•"/>
            </a:pPr>
            <a:r>
              <a:rPr lang="fr-FR" sz="1400" dirty="0">
                <a:solidFill>
                  <a:schemeClr val="accent2"/>
                </a:solidFill>
              </a:rPr>
              <a:t>sur d’éventuelles modifications apportées au planning d’exécution et les risques éventuels occasionnés (Last Minute Risk </a:t>
            </a:r>
            <a:r>
              <a:rPr lang="fr-FR" sz="1400" dirty="0" err="1">
                <a:solidFill>
                  <a:schemeClr val="accent2"/>
                </a:solidFill>
              </a:rPr>
              <a:t>Analysis</a:t>
            </a:r>
            <a:r>
              <a:rPr lang="fr-FR" sz="1400" dirty="0">
                <a:solidFill>
                  <a:schemeClr val="accent2"/>
                </a:solidFill>
              </a:rPr>
              <a:t>)</a:t>
            </a:r>
          </a:p>
          <a:p>
            <a:endParaRPr lang="fr-FR" dirty="0"/>
          </a:p>
        </p:txBody>
      </p:sp>
      <p:sp>
        <p:nvSpPr>
          <p:cNvPr id="24" name="Espace réservé du texte 3">
            <a:extLst>
              <a:ext uri="{FF2B5EF4-FFF2-40B4-BE49-F238E27FC236}">
                <a16:creationId xmlns:a16="http://schemas.microsoft.com/office/drawing/2014/main" id="{BBE90477-14CF-4132-90EC-705F1F42F051}"/>
              </a:ext>
            </a:extLst>
          </p:cNvPr>
          <p:cNvSpPr>
            <a:spLocks noGrp="1"/>
          </p:cNvSpPr>
          <p:nvPr>
            <p:ph type="body" sz="quarter" idx="17"/>
          </p:nvPr>
        </p:nvSpPr>
        <p:spPr/>
        <p:txBody>
          <a:bodyPr/>
          <a:lstStyle/>
          <a:p>
            <a:r>
              <a:rPr lang="nl-BE" dirty="0"/>
              <a:t>3. </a:t>
            </a:r>
            <a:r>
              <a:rPr lang="fr-FR" dirty="0"/>
              <a:t>Transition vers une autre mesure</a:t>
            </a:r>
          </a:p>
          <a:p>
            <a:r>
              <a:rPr lang="fr-FR" sz="2000" dirty="0"/>
              <a:t>3.2 Déroulement type de la période de transition</a:t>
            </a:r>
            <a:endParaRPr lang="nl-BE" sz="2000" dirty="0"/>
          </a:p>
        </p:txBody>
      </p:sp>
      <p:cxnSp>
        <p:nvCxnSpPr>
          <p:cNvPr id="5" name="Straight Arrow Connector 24">
            <a:extLst>
              <a:ext uri="{FF2B5EF4-FFF2-40B4-BE49-F238E27FC236}">
                <a16:creationId xmlns:a16="http://schemas.microsoft.com/office/drawing/2014/main" id="{7EB7A62E-7309-44DC-9601-0A5F08CD41F9}"/>
              </a:ext>
            </a:extLst>
          </p:cNvPr>
          <p:cNvCxnSpPr>
            <a:cxnSpLocks noChangeShapeType="1"/>
          </p:cNvCxnSpPr>
          <p:nvPr/>
        </p:nvCxnSpPr>
        <p:spPr bwMode="auto">
          <a:xfrm>
            <a:off x="1253947" y="1846409"/>
            <a:ext cx="0" cy="4967287"/>
          </a:xfrm>
          <a:prstGeom prst="straightConnector1">
            <a:avLst/>
          </a:prstGeom>
          <a:noFill/>
          <a:ln w="22225" algn="ctr">
            <a:solidFill>
              <a:srgbClr val="0070C0"/>
            </a:solidFill>
            <a:prstDash val="dash"/>
            <a:round/>
            <a:headEnd/>
            <a:tailEnd type="arrow" w="med" len="med"/>
          </a:ln>
          <a:extLst>
            <a:ext uri="{909E8E84-426E-40DD-AFC4-6F175D3DCCD1}">
              <a14:hiddenFill xmlns:a14="http://schemas.microsoft.com/office/drawing/2010/main">
                <a:noFill/>
              </a14:hiddenFill>
            </a:ext>
          </a:extLst>
        </p:spPr>
      </p:cxnSp>
      <p:sp>
        <p:nvSpPr>
          <p:cNvPr id="6" name="Rectangle 25">
            <a:extLst>
              <a:ext uri="{FF2B5EF4-FFF2-40B4-BE49-F238E27FC236}">
                <a16:creationId xmlns:a16="http://schemas.microsoft.com/office/drawing/2014/main" id="{905688A2-CC8D-40B4-852A-89BB2E3F6D88}"/>
              </a:ext>
            </a:extLst>
          </p:cNvPr>
          <p:cNvSpPr>
            <a:spLocks noChangeArrowheads="1"/>
          </p:cNvSpPr>
          <p:nvPr/>
        </p:nvSpPr>
        <p:spPr bwMode="auto">
          <a:xfrm>
            <a:off x="790397" y="1700359"/>
            <a:ext cx="719137"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round/>
                <a:headEnd/>
                <a:tailEnd/>
              </a14:hiddenLine>
            </a:ext>
          </a:extLst>
        </p:spPr>
        <p:txBody>
          <a:bodyPr wrap="none" anchor="ctr"/>
          <a:lstStyle>
            <a:lvl1pPr>
              <a:spcAft>
                <a:spcPts val="600"/>
              </a:spcAft>
              <a:defRPr sz="2000">
                <a:solidFill>
                  <a:schemeClr val="tx1"/>
                </a:solidFill>
                <a:latin typeface="Arial" panose="020B0604020202020204" pitchFamily="34" charset="0"/>
                <a:cs typeface="Arial" panose="020B0604020202020204" pitchFamily="34" charset="0"/>
              </a:defRPr>
            </a:lvl1pPr>
            <a:lvl2pPr marL="177800" indent="-177800">
              <a:spcAft>
                <a:spcPts val="600"/>
              </a:spcAft>
              <a:buSzPct val="100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541338" indent="-363538">
              <a:spcAft>
                <a:spcPts val="600"/>
              </a:spcAft>
              <a:buFont typeface="Wingdings" panose="05000000000000000000" pitchFamily="2" charset="2"/>
              <a:buChar char="à"/>
              <a:defRPr sz="2000">
                <a:solidFill>
                  <a:schemeClr val="tx1"/>
                </a:solidFill>
                <a:latin typeface="Arial" panose="020B0604020202020204" pitchFamily="34" charset="0"/>
                <a:cs typeface="Arial" panose="020B0604020202020204" pitchFamily="34" charset="0"/>
              </a:defRPr>
            </a:lvl3pPr>
            <a:lvl4pPr marL="715963" indent="-177800">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895350" indent="-177800">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1352550" indent="-177800" eaLnBrk="0" fontAlgn="base" hangingPunct="0">
              <a:spcBef>
                <a:spcPct val="0"/>
              </a:spcBef>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1809750" indent="-177800" eaLnBrk="0" fontAlgn="base" hangingPunct="0">
              <a:spcBef>
                <a:spcPct val="0"/>
              </a:spcBef>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2266950" indent="-177800" eaLnBrk="0" fontAlgn="base" hangingPunct="0">
              <a:spcBef>
                <a:spcPct val="0"/>
              </a:spcBef>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2724150" indent="-177800" eaLnBrk="0" fontAlgn="base" hangingPunct="0">
              <a:spcBef>
                <a:spcPct val="0"/>
              </a:spcBef>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600" b="1" i="0" u="none" strike="noStrike" kern="1200" cap="none" spc="0" normalizeH="0" baseline="0" noProof="0">
                <a:ln>
                  <a:noFill/>
                </a:ln>
                <a:solidFill>
                  <a:srgbClr val="0070C0"/>
                </a:solidFill>
                <a:effectLst/>
                <a:uLnTx/>
                <a:uFillTx/>
                <a:latin typeface="Arial" panose="020B0604020202020204" pitchFamily="34" charset="0"/>
                <a:ea typeface="+mn-ea"/>
                <a:cs typeface="Arial" panose="020B0604020202020204" pitchFamily="34" charset="0"/>
              </a:rPr>
              <a:t>t</a:t>
            </a:r>
            <a:endParaRPr kumimoji="0" lang="en-US" altLang="en-US" sz="1100" b="1" i="0" u="none" strike="noStrike" kern="1200" cap="none" spc="0" normalizeH="0" baseline="0" noProof="0">
              <a:ln>
                <a:noFill/>
              </a:ln>
              <a:solidFill>
                <a:srgbClr val="0070C0"/>
              </a:solidFill>
              <a:effectLst/>
              <a:uLnTx/>
              <a:uFillTx/>
              <a:latin typeface="Arial" panose="020B0604020202020204" pitchFamily="34" charset="0"/>
              <a:ea typeface="+mn-ea"/>
              <a:cs typeface="Arial" panose="020B0604020202020204" pitchFamily="34" charset="0"/>
            </a:endParaRPr>
          </a:p>
        </p:txBody>
      </p:sp>
      <p:sp>
        <p:nvSpPr>
          <p:cNvPr id="7" name="Rounded Rectangle 26">
            <a:extLst>
              <a:ext uri="{FF2B5EF4-FFF2-40B4-BE49-F238E27FC236}">
                <a16:creationId xmlns:a16="http://schemas.microsoft.com/office/drawing/2014/main" id="{C81FA6E8-1039-4ACB-8331-0EC5FB3D26CF}"/>
              </a:ext>
            </a:extLst>
          </p:cNvPr>
          <p:cNvSpPr>
            <a:spLocks noChangeAspect="1"/>
          </p:cNvSpPr>
          <p:nvPr/>
        </p:nvSpPr>
        <p:spPr bwMode="auto">
          <a:xfrm>
            <a:off x="444501" y="2135333"/>
            <a:ext cx="1650994" cy="1293667"/>
          </a:xfrm>
          <a:prstGeom prst="roundRect">
            <a:avLst>
              <a:gd name="adj" fmla="val 16667"/>
            </a:avLst>
          </a:prstGeom>
          <a:solidFill>
            <a:schemeClr val="bg1"/>
          </a:solidFill>
          <a:ln w="19050" algn="ctr">
            <a:solidFill>
              <a:srgbClr val="0070C0"/>
            </a:solidFill>
            <a:round/>
            <a:headEnd/>
            <a:tailEnd/>
          </a:ln>
        </p:spPr>
        <p:txBody>
          <a:bodyPr lIns="0" rIns="0" anchor="ctr"/>
          <a:lstStyle>
            <a:lvl1pPr>
              <a:spcAft>
                <a:spcPts val="600"/>
              </a:spcAft>
              <a:defRPr sz="2000">
                <a:solidFill>
                  <a:schemeClr val="tx1"/>
                </a:solidFill>
                <a:latin typeface="Arial" panose="020B0604020202020204" pitchFamily="34" charset="0"/>
                <a:cs typeface="Arial" panose="020B0604020202020204" pitchFamily="34" charset="0"/>
              </a:defRPr>
            </a:lvl1pPr>
            <a:lvl2pPr marL="177800" indent="-177800">
              <a:spcAft>
                <a:spcPts val="600"/>
              </a:spcAft>
              <a:buSzPct val="100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541338" indent="-363538">
              <a:spcAft>
                <a:spcPts val="600"/>
              </a:spcAft>
              <a:buFont typeface="Wingdings" panose="05000000000000000000" pitchFamily="2" charset="2"/>
              <a:buChar char="à"/>
              <a:defRPr sz="2000">
                <a:solidFill>
                  <a:schemeClr val="tx1"/>
                </a:solidFill>
                <a:latin typeface="Arial" panose="020B0604020202020204" pitchFamily="34" charset="0"/>
                <a:cs typeface="Arial" panose="020B0604020202020204" pitchFamily="34" charset="0"/>
              </a:defRPr>
            </a:lvl3pPr>
            <a:lvl4pPr marL="715963" indent="-177800">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895350" indent="-177800">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1352550" indent="-177800" eaLnBrk="0" fontAlgn="base" hangingPunct="0">
              <a:spcBef>
                <a:spcPct val="0"/>
              </a:spcBef>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1809750" indent="-177800" eaLnBrk="0" fontAlgn="base" hangingPunct="0">
              <a:spcBef>
                <a:spcPct val="0"/>
              </a:spcBef>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2266950" indent="-177800" eaLnBrk="0" fontAlgn="base" hangingPunct="0">
              <a:spcBef>
                <a:spcPct val="0"/>
              </a:spcBef>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2724150" indent="-177800" eaLnBrk="0" fontAlgn="base" hangingPunct="0">
              <a:spcBef>
                <a:spcPct val="0"/>
              </a:spcBef>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ts val="0"/>
              </a:spcAft>
              <a:buClrTx/>
              <a:buSzTx/>
              <a:buFontTx/>
              <a:buNone/>
              <a:tabLst/>
              <a:defRPr/>
            </a:pPr>
            <a:r>
              <a:rPr kumimoji="0" lang="fr-BE" altLang="en-US" sz="1400" b="1" i="0" u="sng" strike="noStrike" kern="1200" cap="none" spc="0" normalizeH="0" baseline="0" noProof="0">
                <a:ln>
                  <a:noFill/>
                </a:ln>
                <a:solidFill>
                  <a:srgbClr val="0070C0"/>
                </a:solidFill>
                <a:effectLst/>
                <a:uLnTx/>
                <a:uFillTx/>
                <a:latin typeface="Calibri" panose="020F0502020204030204"/>
                <a:ea typeface="+mn-ea"/>
                <a:cs typeface="Arial" panose="020B0604020202020204" pitchFamily="34" charset="0"/>
              </a:rPr>
              <a:t>Etape 1 :</a:t>
            </a:r>
          </a:p>
          <a:p>
            <a:pPr marL="0" marR="0" lvl="0" indent="0" algn="ctr" defTabSz="914400" rtl="0" eaLnBrk="1" fontAlgn="base" latinLnBrk="0" hangingPunct="1">
              <a:lnSpc>
                <a:spcPct val="100000"/>
              </a:lnSpc>
              <a:spcBef>
                <a:spcPct val="0"/>
              </a:spcBef>
              <a:spcAft>
                <a:spcPts val="0"/>
              </a:spcAft>
              <a:buClrTx/>
              <a:buSzTx/>
              <a:buFontTx/>
              <a:buNone/>
              <a:tabLst/>
              <a:defRPr/>
            </a:pPr>
            <a:r>
              <a:rPr kumimoji="0" lang="fr-FR" altLang="en-US" sz="1400" b="1" i="0" u="none" strike="noStrike" kern="1200" cap="none" spc="0" normalizeH="0" baseline="0" noProof="0">
                <a:ln>
                  <a:noFill/>
                </a:ln>
                <a:solidFill>
                  <a:srgbClr val="0070C0"/>
                </a:solidFill>
                <a:effectLst/>
                <a:uLnTx/>
                <a:uFillTx/>
                <a:latin typeface="Calibri" panose="020F0502020204030204"/>
                <a:ea typeface="+mn-ea"/>
                <a:cs typeface="Arial" panose="020B0604020202020204" pitchFamily="34" charset="0"/>
              </a:rPr>
              <a:t>Remise à disposition de la voie par l’entrepreneur </a:t>
            </a:r>
            <a:endParaRPr kumimoji="0" lang="fr-BE" altLang="en-US" sz="1400" b="1" i="0" u="none" strike="noStrike" kern="1200" cap="none" spc="0" normalizeH="0" baseline="0" noProof="0">
              <a:ln>
                <a:noFill/>
              </a:ln>
              <a:solidFill>
                <a:srgbClr val="0070C0"/>
              </a:solidFill>
              <a:effectLst/>
              <a:uLnTx/>
              <a:uFillTx/>
              <a:latin typeface="Calibri" panose="020F0502020204030204"/>
              <a:ea typeface="+mn-ea"/>
              <a:cs typeface="Arial" panose="020B0604020202020204" pitchFamily="34" charset="0"/>
            </a:endParaRPr>
          </a:p>
        </p:txBody>
      </p:sp>
      <p:pic>
        <p:nvPicPr>
          <p:cNvPr id="11" name="Image 10">
            <a:extLst>
              <a:ext uri="{FF2B5EF4-FFF2-40B4-BE49-F238E27FC236}">
                <a16:creationId xmlns:a16="http://schemas.microsoft.com/office/drawing/2014/main" id="{F1BC1DDE-1F85-47E9-84B7-E2332CDA7475}"/>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67634" y="3311003"/>
            <a:ext cx="2842648" cy="1287891"/>
          </a:xfrm>
          <a:prstGeom prst="rect">
            <a:avLst/>
          </a:prstGeom>
          <a:noFill/>
        </p:spPr>
      </p:pic>
      <p:pic>
        <p:nvPicPr>
          <p:cNvPr id="8" name="Image 7"/>
          <p:cNvPicPr>
            <a:picLocks noChangeAspect="1"/>
          </p:cNvPicPr>
          <p:nvPr/>
        </p:nvPicPr>
        <p:blipFill>
          <a:blip r:embed="rId4"/>
          <a:stretch>
            <a:fillRect/>
          </a:stretch>
        </p:blipFill>
        <p:spPr>
          <a:xfrm>
            <a:off x="4912658" y="6062230"/>
            <a:ext cx="5396477" cy="691577"/>
          </a:xfrm>
          <a:prstGeom prst="rect">
            <a:avLst/>
          </a:prstGeom>
        </p:spPr>
      </p:pic>
    </p:spTree>
    <p:extLst>
      <p:ext uri="{BB962C8B-B14F-4D97-AF65-F5344CB8AC3E}">
        <p14:creationId xmlns:p14="http://schemas.microsoft.com/office/powerpoint/2010/main" val="22201945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238AF83A-AC91-4960-B28D-E35F96F5C6C0}"/>
              </a:ext>
            </a:extLst>
          </p:cNvPr>
          <p:cNvSpPr>
            <a:spLocks noGrp="1"/>
          </p:cNvSpPr>
          <p:nvPr>
            <p:ph type="body" sz="quarter" idx="18"/>
          </p:nvPr>
        </p:nvSpPr>
        <p:spPr>
          <a:xfrm>
            <a:off x="7569200" y="154524"/>
            <a:ext cx="4341593" cy="360363"/>
          </a:xfrm>
        </p:spPr>
        <p:txBody>
          <a:bodyPr/>
          <a:lstStyle/>
          <a:p>
            <a:r>
              <a:rPr lang="fr-FR" dirty="0"/>
              <a:t>3. WIT 1012 – Transition vers autre mesure</a:t>
            </a:r>
          </a:p>
          <a:p>
            <a:endParaRPr lang="fr-FR" dirty="0"/>
          </a:p>
        </p:txBody>
      </p:sp>
      <p:sp>
        <p:nvSpPr>
          <p:cNvPr id="3" name="Espace réservé du texte 2">
            <a:extLst>
              <a:ext uri="{FF2B5EF4-FFF2-40B4-BE49-F238E27FC236}">
                <a16:creationId xmlns:a16="http://schemas.microsoft.com/office/drawing/2014/main" id="{5DC52976-6F6B-48FF-9B2B-56EB081ACE4B}"/>
              </a:ext>
            </a:extLst>
          </p:cNvPr>
          <p:cNvSpPr>
            <a:spLocks noGrp="1"/>
          </p:cNvSpPr>
          <p:nvPr>
            <p:ph type="body" sz="quarter" idx="20"/>
          </p:nvPr>
        </p:nvSpPr>
        <p:spPr>
          <a:xfrm>
            <a:off x="2590800" y="1779342"/>
            <a:ext cx="8934631" cy="4518909"/>
          </a:xfrm>
        </p:spPr>
        <p:txBody>
          <a:bodyPr/>
          <a:lstStyle/>
          <a:p>
            <a:pPr algn="just"/>
            <a:r>
              <a:rPr lang="fr-FR" sz="1400">
                <a:solidFill>
                  <a:schemeClr val="accent2"/>
                </a:solidFill>
              </a:rPr>
              <a:t>Le chef de travail veille à la mise en place du dispositif de protection (présences factionnaires ou agents A, B, C au droit de chaque équipe ou engin désigné par le chef de travail entrepreneur).</a:t>
            </a:r>
          </a:p>
          <a:p>
            <a:pPr algn="just"/>
            <a:endParaRPr lang="fr-FR" sz="1400">
              <a:solidFill>
                <a:schemeClr val="accent2"/>
              </a:solidFill>
            </a:endParaRPr>
          </a:p>
          <a:p>
            <a:pPr algn="just"/>
            <a:r>
              <a:rPr lang="fr-FR" sz="1400">
                <a:solidFill>
                  <a:schemeClr val="accent2"/>
                </a:solidFill>
              </a:rPr>
              <a:t>Dès que le système de protection est opérationnel, le chef de travail </a:t>
            </a:r>
            <a:r>
              <a:rPr lang="fr-FR" sz="1400" err="1">
                <a:solidFill>
                  <a:schemeClr val="accent2"/>
                </a:solidFill>
              </a:rPr>
              <a:t>Infrabel</a:t>
            </a:r>
            <a:r>
              <a:rPr lang="fr-FR" sz="1400">
                <a:solidFill>
                  <a:schemeClr val="accent2"/>
                </a:solidFill>
              </a:rPr>
              <a:t> en informe le chef de travail entrepreneur. Le chef de travail informe son personnel que le dispositif de protection est en place.</a:t>
            </a:r>
          </a:p>
          <a:p>
            <a:pPr algn="just"/>
            <a:endParaRPr lang="fr-FR" sz="1400">
              <a:solidFill>
                <a:schemeClr val="accent2"/>
              </a:solidFill>
            </a:endParaRPr>
          </a:p>
          <a:p>
            <a:pPr algn="just"/>
            <a:endParaRPr lang="fr-FR" sz="1400">
              <a:solidFill>
                <a:schemeClr val="accent2"/>
              </a:solidFill>
            </a:endParaRPr>
          </a:p>
          <a:p>
            <a:pPr algn="just"/>
            <a:endParaRPr lang="fr-FR" sz="1400">
              <a:solidFill>
                <a:schemeClr val="accent2"/>
              </a:solidFill>
            </a:endParaRPr>
          </a:p>
          <a:p>
            <a:pPr algn="just"/>
            <a:endParaRPr lang="fr-FR" sz="1400">
              <a:solidFill>
                <a:schemeClr val="accent2"/>
              </a:solidFill>
            </a:endParaRPr>
          </a:p>
          <a:p>
            <a:pPr algn="just"/>
            <a:endParaRPr lang="fr-FR" sz="1400">
              <a:solidFill>
                <a:schemeClr val="accent2"/>
              </a:solidFill>
            </a:endParaRPr>
          </a:p>
          <a:p>
            <a:pPr algn="just"/>
            <a:endParaRPr lang="fr-FR" sz="1400">
              <a:solidFill>
                <a:schemeClr val="accent2"/>
              </a:solidFill>
            </a:endParaRPr>
          </a:p>
          <a:p>
            <a:pPr algn="just"/>
            <a:endParaRPr lang="fr-FR" sz="1400">
              <a:solidFill>
                <a:schemeClr val="accent2"/>
              </a:solidFill>
            </a:endParaRPr>
          </a:p>
          <a:p>
            <a:pPr algn="just"/>
            <a:endParaRPr lang="fr-FR" sz="1400">
              <a:solidFill>
                <a:schemeClr val="accent2"/>
              </a:solidFill>
            </a:endParaRPr>
          </a:p>
          <a:p>
            <a:pPr algn="just"/>
            <a:r>
              <a:rPr lang="fr-FR" sz="1400" b="1">
                <a:solidFill>
                  <a:srgbClr val="FF0000"/>
                </a:solidFill>
              </a:rPr>
              <a:t>Aucune activité et aucun empiètement dans la voie (personnel et/ou matériel) n’est autorisé à ce moment. La présence de collaborateurs d'</a:t>
            </a:r>
            <a:r>
              <a:rPr lang="fr-FR" sz="1400" b="1" err="1">
                <a:solidFill>
                  <a:srgbClr val="FF0000"/>
                </a:solidFill>
              </a:rPr>
              <a:t>Infrabel</a:t>
            </a:r>
            <a:r>
              <a:rPr lang="fr-FR" sz="1400" b="1">
                <a:solidFill>
                  <a:srgbClr val="FF0000"/>
                </a:solidFill>
              </a:rPr>
              <a:t> sur les postes ne doit pas être interprétée comme une autorisation de reprendre le travail</a:t>
            </a:r>
          </a:p>
          <a:p>
            <a:pPr algn="just"/>
            <a:endParaRPr lang="fr-FR" sz="1400" b="1">
              <a:solidFill>
                <a:srgbClr val="FF0000"/>
              </a:solidFill>
            </a:endParaRPr>
          </a:p>
          <a:p>
            <a:endParaRPr lang="fr-FR" sz="1400">
              <a:solidFill>
                <a:schemeClr val="accent2"/>
              </a:solidFill>
            </a:endParaRPr>
          </a:p>
          <a:p>
            <a:endParaRPr lang="fr-FR" sz="1400">
              <a:solidFill>
                <a:schemeClr val="accent2"/>
              </a:solidFill>
            </a:endParaRPr>
          </a:p>
          <a:p>
            <a:endParaRPr lang="fr-FR"/>
          </a:p>
        </p:txBody>
      </p:sp>
      <p:sp>
        <p:nvSpPr>
          <p:cNvPr id="24" name="Espace réservé du texte 3">
            <a:extLst>
              <a:ext uri="{FF2B5EF4-FFF2-40B4-BE49-F238E27FC236}">
                <a16:creationId xmlns:a16="http://schemas.microsoft.com/office/drawing/2014/main" id="{BBE90477-14CF-4132-90EC-705F1F42F051}"/>
              </a:ext>
            </a:extLst>
          </p:cNvPr>
          <p:cNvSpPr>
            <a:spLocks noGrp="1"/>
          </p:cNvSpPr>
          <p:nvPr>
            <p:ph type="body" sz="quarter" idx="17"/>
          </p:nvPr>
        </p:nvSpPr>
        <p:spPr/>
        <p:txBody>
          <a:bodyPr/>
          <a:lstStyle/>
          <a:p>
            <a:r>
              <a:rPr lang="nl-BE" dirty="0"/>
              <a:t>3. </a:t>
            </a:r>
            <a:r>
              <a:rPr lang="fr-FR" dirty="0"/>
              <a:t>Transition vers une autre mesure</a:t>
            </a:r>
          </a:p>
          <a:p>
            <a:r>
              <a:rPr lang="fr-FR" sz="2000" dirty="0"/>
              <a:t>3.2 Déroulement type de la période de transition</a:t>
            </a:r>
            <a:endParaRPr lang="nl-BE" sz="2000" dirty="0"/>
          </a:p>
        </p:txBody>
      </p:sp>
      <p:cxnSp>
        <p:nvCxnSpPr>
          <p:cNvPr id="5" name="Straight Arrow Connector 24">
            <a:extLst>
              <a:ext uri="{FF2B5EF4-FFF2-40B4-BE49-F238E27FC236}">
                <a16:creationId xmlns:a16="http://schemas.microsoft.com/office/drawing/2014/main" id="{7EB7A62E-7309-44DC-9601-0A5F08CD41F9}"/>
              </a:ext>
            </a:extLst>
          </p:cNvPr>
          <p:cNvCxnSpPr>
            <a:cxnSpLocks noChangeShapeType="1"/>
          </p:cNvCxnSpPr>
          <p:nvPr/>
        </p:nvCxnSpPr>
        <p:spPr bwMode="auto">
          <a:xfrm>
            <a:off x="1253947" y="1846409"/>
            <a:ext cx="0" cy="4967287"/>
          </a:xfrm>
          <a:prstGeom prst="straightConnector1">
            <a:avLst/>
          </a:prstGeom>
          <a:noFill/>
          <a:ln w="22225" algn="ctr">
            <a:solidFill>
              <a:srgbClr val="0070C0"/>
            </a:solidFill>
            <a:prstDash val="dash"/>
            <a:round/>
            <a:headEnd/>
            <a:tailEnd type="arrow" w="med" len="med"/>
          </a:ln>
          <a:extLst>
            <a:ext uri="{909E8E84-426E-40DD-AFC4-6F175D3DCCD1}">
              <a14:hiddenFill xmlns:a14="http://schemas.microsoft.com/office/drawing/2010/main">
                <a:noFill/>
              </a14:hiddenFill>
            </a:ext>
          </a:extLst>
        </p:spPr>
      </p:cxnSp>
      <p:sp>
        <p:nvSpPr>
          <p:cNvPr id="6" name="Rectangle 25">
            <a:extLst>
              <a:ext uri="{FF2B5EF4-FFF2-40B4-BE49-F238E27FC236}">
                <a16:creationId xmlns:a16="http://schemas.microsoft.com/office/drawing/2014/main" id="{905688A2-CC8D-40B4-852A-89BB2E3F6D88}"/>
              </a:ext>
            </a:extLst>
          </p:cNvPr>
          <p:cNvSpPr>
            <a:spLocks noChangeArrowheads="1"/>
          </p:cNvSpPr>
          <p:nvPr/>
        </p:nvSpPr>
        <p:spPr bwMode="auto">
          <a:xfrm>
            <a:off x="790397" y="1700359"/>
            <a:ext cx="719137"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round/>
                <a:headEnd/>
                <a:tailEnd/>
              </a14:hiddenLine>
            </a:ext>
          </a:extLst>
        </p:spPr>
        <p:txBody>
          <a:bodyPr wrap="none" anchor="ctr"/>
          <a:lstStyle>
            <a:lvl1pPr>
              <a:spcAft>
                <a:spcPts val="600"/>
              </a:spcAft>
              <a:defRPr sz="2000">
                <a:solidFill>
                  <a:schemeClr val="tx1"/>
                </a:solidFill>
                <a:latin typeface="Arial" panose="020B0604020202020204" pitchFamily="34" charset="0"/>
                <a:cs typeface="Arial" panose="020B0604020202020204" pitchFamily="34" charset="0"/>
              </a:defRPr>
            </a:lvl1pPr>
            <a:lvl2pPr marL="177800" indent="-177800">
              <a:spcAft>
                <a:spcPts val="600"/>
              </a:spcAft>
              <a:buSzPct val="100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541338" indent="-363538">
              <a:spcAft>
                <a:spcPts val="600"/>
              </a:spcAft>
              <a:buFont typeface="Wingdings" panose="05000000000000000000" pitchFamily="2" charset="2"/>
              <a:buChar char="à"/>
              <a:defRPr sz="2000">
                <a:solidFill>
                  <a:schemeClr val="tx1"/>
                </a:solidFill>
                <a:latin typeface="Arial" panose="020B0604020202020204" pitchFamily="34" charset="0"/>
                <a:cs typeface="Arial" panose="020B0604020202020204" pitchFamily="34" charset="0"/>
              </a:defRPr>
            </a:lvl3pPr>
            <a:lvl4pPr marL="715963" indent="-177800">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895350" indent="-177800">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1352550" indent="-177800" eaLnBrk="0" fontAlgn="base" hangingPunct="0">
              <a:spcBef>
                <a:spcPct val="0"/>
              </a:spcBef>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1809750" indent="-177800" eaLnBrk="0" fontAlgn="base" hangingPunct="0">
              <a:spcBef>
                <a:spcPct val="0"/>
              </a:spcBef>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2266950" indent="-177800" eaLnBrk="0" fontAlgn="base" hangingPunct="0">
              <a:spcBef>
                <a:spcPct val="0"/>
              </a:spcBef>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2724150" indent="-177800" eaLnBrk="0" fontAlgn="base" hangingPunct="0">
              <a:spcBef>
                <a:spcPct val="0"/>
              </a:spcBef>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600" b="1" i="0" u="none" strike="noStrike" kern="1200" cap="none" spc="0" normalizeH="0" baseline="0" noProof="0">
                <a:ln>
                  <a:noFill/>
                </a:ln>
                <a:solidFill>
                  <a:srgbClr val="0070C0"/>
                </a:solidFill>
                <a:effectLst/>
                <a:uLnTx/>
                <a:uFillTx/>
                <a:latin typeface="Arial" panose="020B0604020202020204" pitchFamily="34" charset="0"/>
                <a:ea typeface="+mn-ea"/>
                <a:cs typeface="Arial" panose="020B0604020202020204" pitchFamily="34" charset="0"/>
              </a:rPr>
              <a:t>t</a:t>
            </a:r>
            <a:endParaRPr kumimoji="0" lang="en-US" altLang="en-US" sz="1100" b="1" i="0" u="none" strike="noStrike" kern="1200" cap="none" spc="0" normalizeH="0" baseline="0" noProof="0">
              <a:ln>
                <a:noFill/>
              </a:ln>
              <a:solidFill>
                <a:srgbClr val="0070C0"/>
              </a:solidFill>
              <a:effectLst/>
              <a:uLnTx/>
              <a:uFillTx/>
              <a:latin typeface="Arial" panose="020B0604020202020204" pitchFamily="34" charset="0"/>
              <a:ea typeface="+mn-ea"/>
              <a:cs typeface="Arial" panose="020B0604020202020204" pitchFamily="34" charset="0"/>
            </a:endParaRPr>
          </a:p>
        </p:txBody>
      </p:sp>
      <p:sp>
        <p:nvSpPr>
          <p:cNvPr id="7" name="Rounded Rectangle 26">
            <a:extLst>
              <a:ext uri="{FF2B5EF4-FFF2-40B4-BE49-F238E27FC236}">
                <a16:creationId xmlns:a16="http://schemas.microsoft.com/office/drawing/2014/main" id="{C81FA6E8-1039-4ACB-8331-0EC5FB3D26CF}"/>
              </a:ext>
            </a:extLst>
          </p:cNvPr>
          <p:cNvSpPr>
            <a:spLocks noChangeAspect="1"/>
          </p:cNvSpPr>
          <p:nvPr/>
        </p:nvSpPr>
        <p:spPr bwMode="auto">
          <a:xfrm>
            <a:off x="444501" y="2135333"/>
            <a:ext cx="1650994" cy="1293667"/>
          </a:xfrm>
          <a:prstGeom prst="roundRect">
            <a:avLst>
              <a:gd name="adj" fmla="val 16667"/>
            </a:avLst>
          </a:prstGeom>
          <a:solidFill>
            <a:schemeClr val="bg1"/>
          </a:solidFill>
          <a:ln w="19050" algn="ctr">
            <a:solidFill>
              <a:srgbClr val="0070C0"/>
            </a:solidFill>
            <a:round/>
            <a:headEnd/>
            <a:tailEnd/>
          </a:ln>
        </p:spPr>
        <p:txBody>
          <a:bodyPr lIns="0" rIns="0" anchor="ctr"/>
          <a:lstStyle>
            <a:lvl1pPr>
              <a:spcAft>
                <a:spcPts val="600"/>
              </a:spcAft>
              <a:defRPr sz="2000">
                <a:solidFill>
                  <a:schemeClr val="tx1"/>
                </a:solidFill>
                <a:latin typeface="Arial" panose="020B0604020202020204" pitchFamily="34" charset="0"/>
                <a:cs typeface="Arial" panose="020B0604020202020204" pitchFamily="34" charset="0"/>
              </a:defRPr>
            </a:lvl1pPr>
            <a:lvl2pPr marL="177800" indent="-177800">
              <a:spcAft>
                <a:spcPts val="600"/>
              </a:spcAft>
              <a:buSzPct val="100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541338" indent="-363538">
              <a:spcAft>
                <a:spcPts val="600"/>
              </a:spcAft>
              <a:buFont typeface="Wingdings" panose="05000000000000000000" pitchFamily="2" charset="2"/>
              <a:buChar char="à"/>
              <a:defRPr sz="2000">
                <a:solidFill>
                  <a:schemeClr val="tx1"/>
                </a:solidFill>
                <a:latin typeface="Arial" panose="020B0604020202020204" pitchFamily="34" charset="0"/>
                <a:cs typeface="Arial" panose="020B0604020202020204" pitchFamily="34" charset="0"/>
              </a:defRPr>
            </a:lvl3pPr>
            <a:lvl4pPr marL="715963" indent="-177800">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895350" indent="-177800">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1352550" indent="-177800" eaLnBrk="0" fontAlgn="base" hangingPunct="0">
              <a:spcBef>
                <a:spcPct val="0"/>
              </a:spcBef>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1809750" indent="-177800" eaLnBrk="0" fontAlgn="base" hangingPunct="0">
              <a:spcBef>
                <a:spcPct val="0"/>
              </a:spcBef>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2266950" indent="-177800" eaLnBrk="0" fontAlgn="base" hangingPunct="0">
              <a:spcBef>
                <a:spcPct val="0"/>
              </a:spcBef>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2724150" indent="-177800" eaLnBrk="0" fontAlgn="base" hangingPunct="0">
              <a:spcBef>
                <a:spcPct val="0"/>
              </a:spcBef>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ts val="0"/>
              </a:spcAft>
              <a:buClrTx/>
              <a:buSzTx/>
              <a:buFontTx/>
              <a:buNone/>
              <a:tabLst/>
              <a:defRPr/>
            </a:pPr>
            <a:r>
              <a:rPr kumimoji="0" lang="fr-BE" altLang="en-US" sz="1400" b="1" i="0" u="sng" strike="noStrike" kern="1200" cap="none" spc="0" normalizeH="0" baseline="0" noProof="0">
                <a:ln>
                  <a:noFill/>
                </a:ln>
                <a:solidFill>
                  <a:srgbClr val="0070C0"/>
                </a:solidFill>
                <a:effectLst/>
                <a:uLnTx/>
                <a:uFillTx/>
                <a:latin typeface="Calibri" panose="020F0502020204030204"/>
                <a:ea typeface="+mn-ea"/>
                <a:cs typeface="Arial" panose="020B0604020202020204" pitchFamily="34" charset="0"/>
              </a:rPr>
              <a:t>Etape 2 :</a:t>
            </a:r>
          </a:p>
          <a:p>
            <a:pPr marL="0" marR="0" lvl="0" indent="0" algn="ctr" defTabSz="914400" rtl="0" eaLnBrk="1" fontAlgn="base" latinLnBrk="0" hangingPunct="1">
              <a:lnSpc>
                <a:spcPct val="100000"/>
              </a:lnSpc>
              <a:spcBef>
                <a:spcPct val="0"/>
              </a:spcBef>
              <a:spcAft>
                <a:spcPts val="0"/>
              </a:spcAft>
              <a:buClrTx/>
              <a:buSzTx/>
              <a:buFontTx/>
              <a:buNone/>
              <a:tabLst/>
              <a:defRPr/>
            </a:pPr>
            <a:r>
              <a:rPr kumimoji="0" lang="fr-FR" altLang="en-US" sz="1400" b="1" i="0" u="none" strike="noStrike" kern="1200" cap="none" spc="0" normalizeH="0" baseline="0" noProof="0">
                <a:ln>
                  <a:noFill/>
                </a:ln>
                <a:solidFill>
                  <a:srgbClr val="0070C0"/>
                </a:solidFill>
                <a:effectLst/>
                <a:uLnTx/>
                <a:uFillTx/>
                <a:latin typeface="Calibri" panose="020F0502020204030204"/>
                <a:ea typeface="+mn-ea"/>
                <a:cs typeface="Arial" panose="020B0604020202020204" pitchFamily="34" charset="0"/>
              </a:rPr>
              <a:t>Mise en place du dispositif de protection </a:t>
            </a:r>
            <a:endParaRPr kumimoji="0" lang="fr-BE" altLang="en-US" sz="1400" b="1" i="0" u="none" strike="noStrike" kern="1200" cap="none" spc="0" normalizeH="0" baseline="0" noProof="0">
              <a:ln>
                <a:noFill/>
              </a:ln>
              <a:solidFill>
                <a:srgbClr val="0070C0"/>
              </a:solidFill>
              <a:effectLst/>
              <a:uLnTx/>
              <a:uFillTx/>
              <a:latin typeface="Calibri" panose="020F0502020204030204"/>
              <a:ea typeface="+mn-ea"/>
              <a:cs typeface="Arial" panose="020B0604020202020204" pitchFamily="34" charset="0"/>
            </a:endParaRPr>
          </a:p>
        </p:txBody>
      </p:sp>
      <p:pic>
        <p:nvPicPr>
          <p:cNvPr id="12" name="Image 11">
            <a:extLst>
              <a:ext uri="{FF2B5EF4-FFF2-40B4-BE49-F238E27FC236}">
                <a16:creationId xmlns:a16="http://schemas.microsoft.com/office/drawing/2014/main" id="{1D07F236-14C3-493E-A1CE-ADFD9C738F2A}"/>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6762" y="3175000"/>
            <a:ext cx="4364038" cy="2501900"/>
          </a:xfrm>
          <a:prstGeom prst="rect">
            <a:avLst/>
          </a:prstGeom>
          <a:noFill/>
        </p:spPr>
      </p:pic>
    </p:spTree>
    <p:extLst>
      <p:ext uri="{BB962C8B-B14F-4D97-AF65-F5344CB8AC3E}">
        <p14:creationId xmlns:p14="http://schemas.microsoft.com/office/powerpoint/2010/main" val="28169340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3">
            <a:extLst>
              <a:ext uri="{FF2B5EF4-FFF2-40B4-BE49-F238E27FC236}">
                <a16:creationId xmlns:a16="http://schemas.microsoft.com/office/drawing/2014/main" id="{88FA2439-CF6F-463C-9C79-43DEB7CF09C9}"/>
              </a:ext>
            </a:extLst>
          </p:cNvPr>
          <p:cNvSpPr>
            <a:spLocks noGrp="1"/>
          </p:cNvSpPr>
          <p:nvPr>
            <p:ph type="sldNum"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70B80B4-B953-6547-A044-6E303DFD4AF3}" type="slidenum">
              <a:rPr kumimoji="0" lang="nl-BE" sz="975" b="0" i="0" u="none" strike="noStrike" kern="1200" cap="none" spc="0" normalizeH="0" baseline="0" noProof="0" smtClean="0">
                <a:ln>
                  <a:noFill/>
                </a:ln>
                <a:solidFill>
                  <a:srgbClr val="213A53"/>
                </a:solidFill>
                <a:effectLst/>
                <a:uLnTx/>
                <a:uFillTx/>
                <a:latin typeface="Calibri Light" panose="020F0302020204030204" pitchFamily="34" charset="0"/>
                <a:ea typeface="+mn-ea"/>
                <a:cs typeface="Calibri Light" panose="020F030202020403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3</a:t>
            </a:fld>
            <a:endParaRPr kumimoji="0" lang="nl-BE" sz="975" b="0" i="0" u="none" strike="noStrike" kern="1200" cap="none" spc="0" normalizeH="0" baseline="0" noProof="0">
              <a:ln>
                <a:noFill/>
              </a:ln>
              <a:solidFill>
                <a:srgbClr val="213A53"/>
              </a:solidFill>
              <a:effectLst/>
              <a:uLnTx/>
              <a:uFillTx/>
              <a:latin typeface="Calibri Light" panose="020F0302020204030204" pitchFamily="34" charset="0"/>
              <a:ea typeface="+mn-ea"/>
              <a:cs typeface="Calibri Light" panose="020F0302020204030204" pitchFamily="34" charset="0"/>
            </a:endParaRPr>
          </a:p>
        </p:txBody>
      </p:sp>
      <p:sp>
        <p:nvSpPr>
          <p:cNvPr id="3" name="Espace réservé du texte 2">
            <a:extLst>
              <a:ext uri="{FF2B5EF4-FFF2-40B4-BE49-F238E27FC236}">
                <a16:creationId xmlns:a16="http://schemas.microsoft.com/office/drawing/2014/main" id="{223EF092-3E1A-4C72-8F0D-35CCF3E07B7F}"/>
              </a:ext>
            </a:extLst>
          </p:cNvPr>
          <p:cNvSpPr>
            <a:spLocks noGrp="1"/>
          </p:cNvSpPr>
          <p:nvPr>
            <p:ph type="body" sz="quarter" idx="18"/>
          </p:nvPr>
        </p:nvSpPr>
        <p:spPr/>
        <p:txBody>
          <a:bodyPr/>
          <a:lstStyle/>
          <a:p>
            <a:r>
              <a:rPr lang="fr-FR" dirty="0"/>
              <a:t>1. WIT 1012 Principes généraux</a:t>
            </a:r>
          </a:p>
        </p:txBody>
      </p:sp>
      <p:sp>
        <p:nvSpPr>
          <p:cNvPr id="5" name="Espace réservé du texte 4">
            <a:extLst>
              <a:ext uri="{FF2B5EF4-FFF2-40B4-BE49-F238E27FC236}">
                <a16:creationId xmlns:a16="http://schemas.microsoft.com/office/drawing/2014/main" id="{A6CEBBD8-BF21-4041-BA61-43723A5EF034}"/>
              </a:ext>
            </a:extLst>
          </p:cNvPr>
          <p:cNvSpPr>
            <a:spLocks noGrp="1"/>
          </p:cNvSpPr>
          <p:nvPr>
            <p:ph type="body" sz="quarter" idx="20"/>
          </p:nvPr>
        </p:nvSpPr>
        <p:spPr>
          <a:xfrm>
            <a:off x="606106" y="1408639"/>
            <a:ext cx="10858859" cy="1524031"/>
          </a:xfrm>
        </p:spPr>
        <p:txBody>
          <a:bodyPr/>
          <a:lstStyle/>
          <a:p>
            <a:pPr algn="just"/>
            <a:r>
              <a:rPr lang="fr-FR" dirty="0">
                <a:solidFill>
                  <a:schemeClr val="accent2"/>
                </a:solidFill>
              </a:rPr>
              <a:t>Cette instruction de travail décrit les conditions et les directives applicables au personnel d’Infrabel et au personnel de l’entrepreneur/prestataire de services, à ses sous-traitants éventuels ou autres préposés pour la mise hors service de la voie et/ou la mise hors tension de la caténaire pour des travaux par entreprise.</a:t>
            </a:r>
          </a:p>
          <a:p>
            <a:pPr algn="just"/>
            <a:r>
              <a:rPr lang="fr-FR" b="1" dirty="0">
                <a:solidFill>
                  <a:schemeClr val="accent2"/>
                </a:solidFill>
              </a:rPr>
              <a:t>La mise hors service des voies incombe exclusivement au personnel de sécurité d’Infrabel </a:t>
            </a:r>
          </a:p>
          <a:p>
            <a:pPr algn="just"/>
            <a:endParaRPr lang="fr-FR" dirty="0">
              <a:solidFill>
                <a:schemeClr val="accent2"/>
              </a:solidFill>
            </a:endParaRPr>
          </a:p>
          <a:p>
            <a:pPr algn="just"/>
            <a:endParaRPr lang="fr-FR" dirty="0">
              <a:solidFill>
                <a:schemeClr val="accent2"/>
              </a:solidFill>
            </a:endParaRPr>
          </a:p>
          <a:p>
            <a:pPr algn="just"/>
            <a:endParaRPr lang="fr-FR" dirty="0">
              <a:solidFill>
                <a:schemeClr val="accent2"/>
              </a:solidFill>
            </a:endParaRPr>
          </a:p>
        </p:txBody>
      </p:sp>
      <p:sp>
        <p:nvSpPr>
          <p:cNvPr id="24" name="Espace réservé du texte 3">
            <a:extLst>
              <a:ext uri="{FF2B5EF4-FFF2-40B4-BE49-F238E27FC236}">
                <a16:creationId xmlns:a16="http://schemas.microsoft.com/office/drawing/2014/main" id="{BBE90477-14CF-4132-90EC-705F1F42F051}"/>
              </a:ext>
            </a:extLst>
          </p:cNvPr>
          <p:cNvSpPr>
            <a:spLocks noGrp="1"/>
          </p:cNvSpPr>
          <p:nvPr>
            <p:ph type="body" sz="quarter" idx="17"/>
          </p:nvPr>
        </p:nvSpPr>
        <p:spPr/>
        <p:txBody>
          <a:bodyPr/>
          <a:lstStyle/>
          <a:p>
            <a:r>
              <a:rPr lang="nl-BE" dirty="0"/>
              <a:t>1. Principes </a:t>
            </a:r>
            <a:r>
              <a:rPr lang="nl-BE" dirty="0" err="1"/>
              <a:t>généraux</a:t>
            </a:r>
            <a:endParaRPr lang="nl-BE" dirty="0"/>
          </a:p>
          <a:p>
            <a:endParaRPr lang="nl-BE" dirty="0"/>
          </a:p>
        </p:txBody>
      </p:sp>
      <p:pic>
        <p:nvPicPr>
          <p:cNvPr id="40" name="Picture 4" descr="http://www.infrabel.be/sites/default/files/imagecache/photogallery_lightbox/photogallery/travaux%20voies.jpg">
            <a:extLst>
              <a:ext uri="{FF2B5EF4-FFF2-40B4-BE49-F238E27FC236}">
                <a16:creationId xmlns:a16="http://schemas.microsoft.com/office/drawing/2014/main" id="{B9FB2F14-B2A1-4854-9834-E20795D0AC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09" r="18285"/>
          <a:stretch>
            <a:fillRect/>
          </a:stretch>
        </p:blipFill>
        <p:spPr bwMode="auto">
          <a:xfrm>
            <a:off x="1180604" y="3017523"/>
            <a:ext cx="4064305" cy="3314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5308500" y="3045411"/>
            <a:ext cx="6156465" cy="2308324"/>
          </a:xfrm>
          <a:prstGeom prst="rect">
            <a:avLst/>
          </a:prstGeom>
        </p:spPr>
        <p:txBody>
          <a:bodyPr wrap="square">
            <a:spAutoFit/>
          </a:bodyPr>
          <a:lstStyle/>
          <a:p>
            <a:pPr marL="0" marR="0" lvl="0" indent="0" algn="just" defTabSz="914400" rtl="0" eaLnBrk="1" fontAlgn="base"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a:ln>
                  <a:noFill/>
                </a:ln>
                <a:solidFill>
                  <a:srgbClr val="213A53"/>
                </a:solidFill>
                <a:effectLst/>
                <a:uLnTx/>
                <a:uFillTx/>
                <a:latin typeface="Calibri" panose="020F0502020204030204" pitchFamily="34" charset="0"/>
                <a:ea typeface="Arial" panose="020B0604020202020204" pitchFamily="34" charset="0"/>
                <a:cs typeface="Times New Roman" panose="02020603050405020304" pitchFamily="18" charset="0"/>
              </a:rPr>
              <a:t>Cette instruction de travail est d’application :</a:t>
            </a:r>
          </a:p>
          <a:p>
            <a:pPr marL="0" marR="0" lvl="0" indent="0" algn="just" defTabSz="914400" rtl="0" eaLnBrk="1" fontAlgn="base" latinLnBrk="0" hangingPunct="1">
              <a:lnSpc>
                <a:spcPct val="100000"/>
              </a:lnSpc>
              <a:spcBef>
                <a:spcPct val="0"/>
              </a:spcBef>
              <a:spcAft>
                <a:spcPts val="0"/>
              </a:spcAft>
              <a:buClrTx/>
              <a:buSzTx/>
              <a:buFontTx/>
              <a:buNone/>
              <a:tabLst/>
              <a:defRPr/>
            </a:pPr>
            <a:endParaRPr kumimoji="0" lang="fr-BE" sz="1800" b="0" i="0" u="none" strike="noStrike" kern="1200" cap="none" spc="0" normalizeH="0" baseline="0" noProof="0">
              <a:ln>
                <a:noFill/>
              </a:ln>
              <a:solidFill>
                <a:srgbClr val="213A53"/>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defTabSz="914400" rtl="0" eaLnBrk="1" fontAlgn="base" latinLnBrk="0" hangingPunct="1">
              <a:lnSpc>
                <a:spcPct val="100000"/>
              </a:lnSpc>
              <a:spcBef>
                <a:spcPct val="0"/>
              </a:spcBef>
              <a:spcAft>
                <a:spcPts val="0"/>
              </a:spcAft>
              <a:buClr>
                <a:srgbClr val="02BCF0"/>
              </a:buClr>
              <a:buSzTx/>
              <a:buFont typeface="Arial" panose="020B0604020202020204" pitchFamily="34" charset="0"/>
              <a:buChar char="•"/>
              <a:tabLst/>
              <a:defRPr/>
            </a:pPr>
            <a:r>
              <a:rPr kumimoji="0" lang="fr-FR" sz="1800" b="0" i="0" u="none" strike="noStrike" kern="1200" cap="none" spc="0" normalizeH="0" baseline="0" noProof="0">
                <a:ln>
                  <a:noFill/>
                </a:ln>
                <a:solidFill>
                  <a:srgbClr val="213A53"/>
                </a:solidFill>
                <a:effectLst/>
                <a:uLnTx/>
                <a:uFillTx/>
                <a:latin typeface="Calibri" panose="020F0502020204030204" pitchFamily="34" charset="0"/>
                <a:ea typeface="Times New Roman" panose="02020603050405020304" pitchFamily="18" charset="0"/>
                <a:cs typeface="Times New Roman" panose="02020603050405020304" pitchFamily="18" charset="0"/>
              </a:rPr>
              <a:t>Lors de la </a:t>
            </a:r>
            <a:r>
              <a:rPr kumimoji="0" lang="fr-FR" sz="1800" b="1" i="0" u="none" strike="noStrike" kern="1200" cap="none" spc="0" normalizeH="0" baseline="0" noProof="0">
                <a:ln>
                  <a:noFill/>
                </a:ln>
                <a:solidFill>
                  <a:srgbClr val="213A53"/>
                </a:solidFill>
                <a:effectLst/>
                <a:uLnTx/>
                <a:uFillTx/>
                <a:latin typeface="Calibri" panose="020F0502020204030204" pitchFamily="34" charset="0"/>
                <a:ea typeface="Times New Roman" panose="02020603050405020304" pitchFamily="18" charset="0"/>
                <a:cs typeface="Times New Roman" panose="02020603050405020304" pitchFamily="18" charset="0"/>
              </a:rPr>
              <a:t>réalisation des travaux dans ou à proximité des voies </a:t>
            </a:r>
            <a:r>
              <a:rPr kumimoji="0" lang="fr-FR" sz="1800" b="0" i="0" u="none" strike="noStrike" kern="1200" cap="none" spc="0" normalizeH="0" baseline="0" noProof="0">
                <a:ln>
                  <a:noFill/>
                </a:ln>
                <a:solidFill>
                  <a:srgbClr val="213A53"/>
                </a:solidFill>
                <a:effectLst/>
                <a:uLnTx/>
                <a:uFillTx/>
                <a:latin typeface="Calibri" panose="020F0502020204030204" pitchFamily="34" charset="0"/>
                <a:ea typeface="Times New Roman" panose="02020603050405020304" pitchFamily="18" charset="0"/>
                <a:cs typeface="Times New Roman" panose="02020603050405020304" pitchFamily="18" charset="0"/>
              </a:rPr>
              <a:t>par un entrepreneur/prestataire de services ;</a:t>
            </a:r>
            <a:endParaRPr kumimoji="0" lang="fr-BE" sz="1800" b="0" i="0" u="none" strike="noStrike" kern="1200" cap="none" spc="0" normalizeH="0" baseline="0" noProof="0">
              <a:ln>
                <a:noFill/>
              </a:ln>
              <a:solidFill>
                <a:srgbClr val="213A53"/>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just" defTabSz="914400" rtl="0" eaLnBrk="1" fontAlgn="base" latinLnBrk="0" hangingPunct="1">
              <a:lnSpc>
                <a:spcPct val="100000"/>
              </a:lnSpc>
              <a:spcBef>
                <a:spcPct val="0"/>
              </a:spcBef>
              <a:spcAft>
                <a:spcPts val="0"/>
              </a:spcAft>
              <a:buClr>
                <a:srgbClr val="02BCF0"/>
              </a:buClr>
              <a:buSzTx/>
              <a:buFont typeface="Arial" panose="020B0604020202020204" pitchFamily="34" charset="0"/>
              <a:buChar char="•"/>
              <a:tabLst/>
              <a:defRPr/>
            </a:pPr>
            <a:r>
              <a:rPr kumimoji="0" lang="fr-FR" sz="1800" b="0" i="0" u="none" strike="noStrike" kern="1200" cap="none" spc="0" normalizeH="0" baseline="0" noProof="0">
                <a:ln>
                  <a:noFill/>
                </a:ln>
                <a:solidFill>
                  <a:srgbClr val="213A53"/>
                </a:solidFill>
                <a:effectLst/>
                <a:uLnTx/>
                <a:uFillTx/>
                <a:latin typeface="Calibri" panose="020F0502020204030204" pitchFamily="34" charset="0"/>
                <a:ea typeface="Times New Roman" panose="02020603050405020304" pitchFamily="18" charset="0"/>
                <a:cs typeface="Times New Roman" panose="02020603050405020304" pitchFamily="18" charset="0"/>
              </a:rPr>
              <a:t>Et/ou lors de tr</a:t>
            </a:r>
            <a:r>
              <a:rPr kumimoji="0" lang="fr-FR" sz="1800" b="1" i="0" u="none" strike="noStrike" kern="1200" cap="none" spc="0" normalizeH="0" baseline="0" noProof="0">
                <a:ln>
                  <a:noFill/>
                </a:ln>
                <a:solidFill>
                  <a:srgbClr val="213A53"/>
                </a:solidFill>
                <a:effectLst/>
                <a:uLnTx/>
                <a:uFillTx/>
                <a:latin typeface="Calibri" panose="020F0502020204030204" pitchFamily="34" charset="0"/>
                <a:ea typeface="Times New Roman" panose="02020603050405020304" pitchFamily="18" charset="0"/>
                <a:cs typeface="Times New Roman" panose="02020603050405020304" pitchFamily="18" charset="0"/>
              </a:rPr>
              <a:t>avaux à la caténaire </a:t>
            </a:r>
            <a:r>
              <a:rPr kumimoji="0" lang="fr-FR" sz="1800" b="0" i="0" u="sng" strike="noStrike" kern="1200" cap="none" spc="0" normalizeH="0" baseline="0" noProof="0">
                <a:ln>
                  <a:noFill/>
                </a:ln>
                <a:solidFill>
                  <a:srgbClr val="213A53"/>
                </a:solidFill>
                <a:effectLst/>
                <a:uLnTx/>
                <a:uFillTx/>
                <a:latin typeface="Calibri" panose="020F0502020204030204" pitchFamily="34" charset="0"/>
                <a:ea typeface="Times New Roman" panose="02020603050405020304" pitchFamily="18" charset="0"/>
                <a:cs typeface="Times New Roman" panose="02020603050405020304" pitchFamily="18" charset="0"/>
              </a:rPr>
              <a:t>par un entrepreneur/prestataire de services qui n'a pas de connaissance du sectionnement ni de la configuration de la caténaire à l’endroit des travaux ".</a:t>
            </a:r>
            <a:endParaRPr kumimoji="0" lang="fr-BE" sz="1800" b="0" i="0" u="sng" strike="noStrike" kern="1200" cap="none" spc="0" normalizeH="0" baseline="0" noProof="0">
              <a:ln>
                <a:noFill/>
              </a:ln>
              <a:solidFill>
                <a:srgbClr val="213A53"/>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502808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238AF83A-AC91-4960-B28D-E35F96F5C6C0}"/>
              </a:ext>
            </a:extLst>
          </p:cNvPr>
          <p:cNvSpPr>
            <a:spLocks noGrp="1"/>
          </p:cNvSpPr>
          <p:nvPr>
            <p:ph type="body" sz="quarter" idx="18"/>
          </p:nvPr>
        </p:nvSpPr>
        <p:spPr>
          <a:xfrm>
            <a:off x="7636934" y="154524"/>
            <a:ext cx="4273860" cy="360363"/>
          </a:xfrm>
        </p:spPr>
        <p:txBody>
          <a:bodyPr/>
          <a:lstStyle/>
          <a:p>
            <a:r>
              <a:rPr lang="fr-FR" dirty="0"/>
              <a:t>3. WIT 1012 – Transition vers autre mesure</a:t>
            </a:r>
          </a:p>
          <a:p>
            <a:endParaRPr lang="fr-FR" dirty="0"/>
          </a:p>
        </p:txBody>
      </p:sp>
      <p:sp>
        <p:nvSpPr>
          <p:cNvPr id="3" name="Espace réservé du texte 2">
            <a:extLst>
              <a:ext uri="{FF2B5EF4-FFF2-40B4-BE49-F238E27FC236}">
                <a16:creationId xmlns:a16="http://schemas.microsoft.com/office/drawing/2014/main" id="{5DC52976-6F6B-48FF-9B2B-56EB081ACE4B}"/>
              </a:ext>
            </a:extLst>
          </p:cNvPr>
          <p:cNvSpPr>
            <a:spLocks noGrp="1"/>
          </p:cNvSpPr>
          <p:nvPr>
            <p:ph type="body" sz="quarter" idx="20"/>
          </p:nvPr>
        </p:nvSpPr>
        <p:spPr>
          <a:xfrm>
            <a:off x="2590800" y="1779342"/>
            <a:ext cx="8934631" cy="4518909"/>
          </a:xfrm>
        </p:spPr>
        <p:txBody>
          <a:bodyPr/>
          <a:lstStyle/>
          <a:p>
            <a:pPr algn="just"/>
            <a:r>
              <a:rPr lang="fr-FR" sz="1400">
                <a:solidFill>
                  <a:schemeClr val="accent2"/>
                </a:solidFill>
              </a:rPr>
              <a:t>L’autorisation de reprendre le travail et de réengager le gabarit de la voie protégée est donnée localement et explicitement par chaque factionnaire ou agent A, B, C positionné au niveau de chaque équipe ou engin à protéger.</a:t>
            </a:r>
          </a:p>
          <a:p>
            <a:pPr algn="just"/>
            <a:endParaRPr lang="fr-FR" sz="1400">
              <a:solidFill>
                <a:schemeClr val="accent2"/>
              </a:solidFill>
            </a:endParaRPr>
          </a:p>
          <a:p>
            <a:pPr algn="just"/>
            <a:r>
              <a:rPr lang="fr-FR" sz="1400">
                <a:solidFill>
                  <a:schemeClr val="accent2"/>
                </a:solidFill>
              </a:rPr>
              <a:t>Les travaux se poursuivent selon les modalités propres à chaque dispositif de protection. </a:t>
            </a:r>
          </a:p>
          <a:p>
            <a:pPr algn="just"/>
            <a:endParaRPr lang="fr-FR" sz="1400">
              <a:solidFill>
                <a:schemeClr val="accent2"/>
              </a:solidFill>
            </a:endParaRPr>
          </a:p>
          <a:p>
            <a:pPr algn="just"/>
            <a:endParaRPr lang="fr-FR" sz="1400">
              <a:solidFill>
                <a:schemeClr val="accent2"/>
              </a:solidFill>
            </a:endParaRPr>
          </a:p>
          <a:p>
            <a:pPr algn="just"/>
            <a:endParaRPr lang="fr-FR" sz="1400">
              <a:solidFill>
                <a:schemeClr val="accent2"/>
              </a:solidFill>
            </a:endParaRPr>
          </a:p>
          <a:p>
            <a:pPr algn="just"/>
            <a:endParaRPr lang="fr-FR" sz="1400">
              <a:solidFill>
                <a:schemeClr val="accent2"/>
              </a:solidFill>
            </a:endParaRPr>
          </a:p>
          <a:p>
            <a:pPr algn="just"/>
            <a:endParaRPr lang="fr-FR" sz="1400">
              <a:solidFill>
                <a:schemeClr val="accent2"/>
              </a:solidFill>
            </a:endParaRPr>
          </a:p>
          <a:p>
            <a:pPr algn="just"/>
            <a:endParaRPr lang="fr-FR" sz="1400">
              <a:solidFill>
                <a:schemeClr val="accent2"/>
              </a:solidFill>
            </a:endParaRPr>
          </a:p>
          <a:p>
            <a:pPr algn="just"/>
            <a:endParaRPr lang="fr-FR" sz="1400">
              <a:solidFill>
                <a:schemeClr val="accent2"/>
              </a:solidFill>
            </a:endParaRPr>
          </a:p>
          <a:p>
            <a:endParaRPr lang="fr-FR" sz="1400">
              <a:solidFill>
                <a:schemeClr val="accent2"/>
              </a:solidFill>
            </a:endParaRPr>
          </a:p>
          <a:p>
            <a:endParaRPr lang="fr-FR" sz="1400">
              <a:solidFill>
                <a:schemeClr val="accent2"/>
              </a:solidFill>
            </a:endParaRPr>
          </a:p>
          <a:p>
            <a:endParaRPr lang="fr-FR"/>
          </a:p>
        </p:txBody>
      </p:sp>
      <p:sp>
        <p:nvSpPr>
          <p:cNvPr id="24" name="Espace réservé du texte 3">
            <a:extLst>
              <a:ext uri="{FF2B5EF4-FFF2-40B4-BE49-F238E27FC236}">
                <a16:creationId xmlns:a16="http://schemas.microsoft.com/office/drawing/2014/main" id="{BBE90477-14CF-4132-90EC-705F1F42F051}"/>
              </a:ext>
            </a:extLst>
          </p:cNvPr>
          <p:cNvSpPr>
            <a:spLocks noGrp="1"/>
          </p:cNvSpPr>
          <p:nvPr>
            <p:ph type="body" sz="quarter" idx="17"/>
          </p:nvPr>
        </p:nvSpPr>
        <p:spPr/>
        <p:txBody>
          <a:bodyPr/>
          <a:lstStyle/>
          <a:p>
            <a:r>
              <a:rPr lang="nl-BE" dirty="0"/>
              <a:t>3. </a:t>
            </a:r>
            <a:r>
              <a:rPr lang="fr-FR" dirty="0"/>
              <a:t>Transition vers une autre mesure</a:t>
            </a:r>
          </a:p>
          <a:p>
            <a:r>
              <a:rPr lang="fr-FR" sz="2000" dirty="0"/>
              <a:t>3.2 Déroulement type de la période de transition</a:t>
            </a:r>
            <a:endParaRPr lang="nl-BE" sz="2000" dirty="0"/>
          </a:p>
        </p:txBody>
      </p:sp>
      <p:cxnSp>
        <p:nvCxnSpPr>
          <p:cNvPr id="5" name="Straight Arrow Connector 24">
            <a:extLst>
              <a:ext uri="{FF2B5EF4-FFF2-40B4-BE49-F238E27FC236}">
                <a16:creationId xmlns:a16="http://schemas.microsoft.com/office/drawing/2014/main" id="{7EB7A62E-7309-44DC-9601-0A5F08CD41F9}"/>
              </a:ext>
            </a:extLst>
          </p:cNvPr>
          <p:cNvCxnSpPr>
            <a:cxnSpLocks noChangeShapeType="1"/>
          </p:cNvCxnSpPr>
          <p:nvPr/>
        </p:nvCxnSpPr>
        <p:spPr bwMode="auto">
          <a:xfrm>
            <a:off x="1253947" y="1846409"/>
            <a:ext cx="0" cy="4967287"/>
          </a:xfrm>
          <a:prstGeom prst="straightConnector1">
            <a:avLst/>
          </a:prstGeom>
          <a:noFill/>
          <a:ln w="22225" algn="ctr">
            <a:solidFill>
              <a:srgbClr val="0070C0"/>
            </a:solidFill>
            <a:prstDash val="dash"/>
            <a:round/>
            <a:headEnd/>
            <a:tailEnd type="arrow" w="med" len="med"/>
          </a:ln>
          <a:extLst>
            <a:ext uri="{909E8E84-426E-40DD-AFC4-6F175D3DCCD1}">
              <a14:hiddenFill xmlns:a14="http://schemas.microsoft.com/office/drawing/2010/main">
                <a:noFill/>
              </a14:hiddenFill>
            </a:ext>
          </a:extLst>
        </p:spPr>
      </p:cxnSp>
      <p:sp>
        <p:nvSpPr>
          <p:cNvPr id="6" name="Rectangle 25">
            <a:extLst>
              <a:ext uri="{FF2B5EF4-FFF2-40B4-BE49-F238E27FC236}">
                <a16:creationId xmlns:a16="http://schemas.microsoft.com/office/drawing/2014/main" id="{905688A2-CC8D-40B4-852A-89BB2E3F6D88}"/>
              </a:ext>
            </a:extLst>
          </p:cNvPr>
          <p:cNvSpPr>
            <a:spLocks noChangeArrowheads="1"/>
          </p:cNvSpPr>
          <p:nvPr/>
        </p:nvSpPr>
        <p:spPr bwMode="auto">
          <a:xfrm>
            <a:off x="790397" y="1700359"/>
            <a:ext cx="719137"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round/>
                <a:headEnd/>
                <a:tailEnd/>
              </a14:hiddenLine>
            </a:ext>
          </a:extLst>
        </p:spPr>
        <p:txBody>
          <a:bodyPr wrap="none" anchor="ctr"/>
          <a:lstStyle>
            <a:lvl1pPr>
              <a:spcAft>
                <a:spcPts val="600"/>
              </a:spcAft>
              <a:defRPr sz="2000">
                <a:solidFill>
                  <a:schemeClr val="tx1"/>
                </a:solidFill>
                <a:latin typeface="Arial" panose="020B0604020202020204" pitchFamily="34" charset="0"/>
                <a:cs typeface="Arial" panose="020B0604020202020204" pitchFamily="34" charset="0"/>
              </a:defRPr>
            </a:lvl1pPr>
            <a:lvl2pPr marL="177800" indent="-177800">
              <a:spcAft>
                <a:spcPts val="600"/>
              </a:spcAft>
              <a:buSzPct val="100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541338" indent="-363538">
              <a:spcAft>
                <a:spcPts val="600"/>
              </a:spcAft>
              <a:buFont typeface="Wingdings" panose="05000000000000000000" pitchFamily="2" charset="2"/>
              <a:buChar char="à"/>
              <a:defRPr sz="2000">
                <a:solidFill>
                  <a:schemeClr val="tx1"/>
                </a:solidFill>
                <a:latin typeface="Arial" panose="020B0604020202020204" pitchFamily="34" charset="0"/>
                <a:cs typeface="Arial" panose="020B0604020202020204" pitchFamily="34" charset="0"/>
              </a:defRPr>
            </a:lvl3pPr>
            <a:lvl4pPr marL="715963" indent="-177800">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895350" indent="-177800">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1352550" indent="-177800" eaLnBrk="0" fontAlgn="base" hangingPunct="0">
              <a:spcBef>
                <a:spcPct val="0"/>
              </a:spcBef>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1809750" indent="-177800" eaLnBrk="0" fontAlgn="base" hangingPunct="0">
              <a:spcBef>
                <a:spcPct val="0"/>
              </a:spcBef>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2266950" indent="-177800" eaLnBrk="0" fontAlgn="base" hangingPunct="0">
              <a:spcBef>
                <a:spcPct val="0"/>
              </a:spcBef>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2724150" indent="-177800" eaLnBrk="0" fontAlgn="base" hangingPunct="0">
              <a:spcBef>
                <a:spcPct val="0"/>
              </a:spcBef>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600" b="1" i="0" u="none" strike="noStrike" kern="1200" cap="none" spc="0" normalizeH="0" baseline="0" noProof="0">
                <a:ln>
                  <a:noFill/>
                </a:ln>
                <a:solidFill>
                  <a:srgbClr val="0070C0"/>
                </a:solidFill>
                <a:effectLst/>
                <a:uLnTx/>
                <a:uFillTx/>
                <a:latin typeface="Arial" panose="020B0604020202020204" pitchFamily="34" charset="0"/>
                <a:ea typeface="+mn-ea"/>
                <a:cs typeface="Arial" panose="020B0604020202020204" pitchFamily="34" charset="0"/>
              </a:rPr>
              <a:t>t</a:t>
            </a:r>
            <a:endParaRPr kumimoji="0" lang="en-US" altLang="en-US" sz="1100" b="1" i="0" u="none" strike="noStrike" kern="1200" cap="none" spc="0" normalizeH="0" baseline="0" noProof="0">
              <a:ln>
                <a:noFill/>
              </a:ln>
              <a:solidFill>
                <a:srgbClr val="0070C0"/>
              </a:solidFill>
              <a:effectLst/>
              <a:uLnTx/>
              <a:uFillTx/>
              <a:latin typeface="Arial" panose="020B0604020202020204" pitchFamily="34" charset="0"/>
              <a:ea typeface="+mn-ea"/>
              <a:cs typeface="Arial" panose="020B0604020202020204" pitchFamily="34" charset="0"/>
            </a:endParaRPr>
          </a:p>
        </p:txBody>
      </p:sp>
      <p:sp>
        <p:nvSpPr>
          <p:cNvPr id="7" name="Rounded Rectangle 26">
            <a:extLst>
              <a:ext uri="{FF2B5EF4-FFF2-40B4-BE49-F238E27FC236}">
                <a16:creationId xmlns:a16="http://schemas.microsoft.com/office/drawing/2014/main" id="{C81FA6E8-1039-4ACB-8331-0EC5FB3D26CF}"/>
              </a:ext>
            </a:extLst>
          </p:cNvPr>
          <p:cNvSpPr>
            <a:spLocks noChangeAspect="1"/>
          </p:cNvSpPr>
          <p:nvPr/>
        </p:nvSpPr>
        <p:spPr bwMode="auto">
          <a:xfrm>
            <a:off x="444501" y="2135333"/>
            <a:ext cx="1650994" cy="1293667"/>
          </a:xfrm>
          <a:prstGeom prst="roundRect">
            <a:avLst>
              <a:gd name="adj" fmla="val 16667"/>
            </a:avLst>
          </a:prstGeom>
          <a:solidFill>
            <a:schemeClr val="bg1"/>
          </a:solidFill>
          <a:ln w="19050" algn="ctr">
            <a:solidFill>
              <a:srgbClr val="0070C0"/>
            </a:solidFill>
            <a:round/>
            <a:headEnd/>
            <a:tailEnd/>
          </a:ln>
        </p:spPr>
        <p:txBody>
          <a:bodyPr lIns="0" rIns="0" anchor="ctr"/>
          <a:lstStyle>
            <a:lvl1pPr>
              <a:spcAft>
                <a:spcPts val="600"/>
              </a:spcAft>
              <a:defRPr sz="2000">
                <a:solidFill>
                  <a:schemeClr val="tx1"/>
                </a:solidFill>
                <a:latin typeface="Arial" panose="020B0604020202020204" pitchFamily="34" charset="0"/>
                <a:cs typeface="Arial" panose="020B0604020202020204" pitchFamily="34" charset="0"/>
              </a:defRPr>
            </a:lvl1pPr>
            <a:lvl2pPr marL="177800" indent="-177800">
              <a:spcAft>
                <a:spcPts val="600"/>
              </a:spcAft>
              <a:buSzPct val="100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541338" indent="-363538">
              <a:spcAft>
                <a:spcPts val="600"/>
              </a:spcAft>
              <a:buFont typeface="Wingdings" panose="05000000000000000000" pitchFamily="2" charset="2"/>
              <a:buChar char="à"/>
              <a:defRPr sz="2000">
                <a:solidFill>
                  <a:schemeClr val="tx1"/>
                </a:solidFill>
                <a:latin typeface="Arial" panose="020B0604020202020204" pitchFamily="34" charset="0"/>
                <a:cs typeface="Arial" panose="020B0604020202020204" pitchFamily="34" charset="0"/>
              </a:defRPr>
            </a:lvl3pPr>
            <a:lvl4pPr marL="715963" indent="-177800">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895350" indent="-177800">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1352550" indent="-177800" eaLnBrk="0" fontAlgn="base" hangingPunct="0">
              <a:spcBef>
                <a:spcPct val="0"/>
              </a:spcBef>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1809750" indent="-177800" eaLnBrk="0" fontAlgn="base" hangingPunct="0">
              <a:spcBef>
                <a:spcPct val="0"/>
              </a:spcBef>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2266950" indent="-177800" eaLnBrk="0" fontAlgn="base" hangingPunct="0">
              <a:spcBef>
                <a:spcPct val="0"/>
              </a:spcBef>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2724150" indent="-177800" eaLnBrk="0" fontAlgn="base" hangingPunct="0">
              <a:spcBef>
                <a:spcPct val="0"/>
              </a:spcBef>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ts val="0"/>
              </a:spcAft>
              <a:buClrTx/>
              <a:buSzTx/>
              <a:buFontTx/>
              <a:buNone/>
              <a:tabLst/>
              <a:defRPr/>
            </a:pPr>
            <a:r>
              <a:rPr kumimoji="0" lang="fr-BE" altLang="en-US" sz="1400" b="1" i="0" u="sng" strike="noStrike" kern="1200" cap="none" spc="0" normalizeH="0" baseline="0" noProof="0">
                <a:ln>
                  <a:noFill/>
                </a:ln>
                <a:solidFill>
                  <a:srgbClr val="0070C0"/>
                </a:solidFill>
                <a:effectLst/>
                <a:uLnTx/>
                <a:uFillTx/>
                <a:latin typeface="Calibri" panose="020F0502020204030204"/>
                <a:ea typeface="+mn-ea"/>
                <a:cs typeface="Arial" panose="020B0604020202020204" pitchFamily="34" charset="0"/>
              </a:rPr>
              <a:t>Etape 3 :</a:t>
            </a:r>
          </a:p>
          <a:p>
            <a:pPr marL="0" marR="0" lvl="0" indent="0" algn="ctr" defTabSz="914400" rtl="0" eaLnBrk="1" fontAlgn="base" latinLnBrk="0" hangingPunct="1">
              <a:lnSpc>
                <a:spcPct val="100000"/>
              </a:lnSpc>
              <a:spcBef>
                <a:spcPct val="0"/>
              </a:spcBef>
              <a:spcAft>
                <a:spcPts val="0"/>
              </a:spcAft>
              <a:buClrTx/>
              <a:buSzTx/>
              <a:buFontTx/>
              <a:buNone/>
              <a:tabLst/>
              <a:defRPr/>
            </a:pPr>
            <a:r>
              <a:rPr kumimoji="0" lang="fr-FR" altLang="en-US" sz="1400" b="1" i="0" u="none" strike="noStrike" kern="1200" cap="none" spc="0" normalizeH="0" baseline="0" noProof="0">
                <a:ln>
                  <a:noFill/>
                </a:ln>
                <a:solidFill>
                  <a:srgbClr val="0070C0"/>
                </a:solidFill>
                <a:effectLst/>
                <a:uLnTx/>
                <a:uFillTx/>
                <a:latin typeface="Calibri" panose="020F0502020204030204"/>
                <a:ea typeface="+mn-ea"/>
                <a:cs typeface="Arial" panose="020B0604020202020204" pitchFamily="34" charset="0"/>
              </a:rPr>
              <a:t>Autorisation de reprise du travail </a:t>
            </a:r>
            <a:endParaRPr kumimoji="0" lang="fr-BE" altLang="en-US" sz="1400" b="1" i="0" u="none" strike="noStrike" kern="1200" cap="none" spc="0" normalizeH="0" baseline="0" noProof="0">
              <a:ln>
                <a:noFill/>
              </a:ln>
              <a:solidFill>
                <a:srgbClr val="0070C0"/>
              </a:solidFill>
              <a:effectLst/>
              <a:uLnTx/>
              <a:uFillTx/>
              <a:latin typeface="Calibri" panose="020F0502020204030204"/>
              <a:ea typeface="+mn-ea"/>
              <a:cs typeface="Arial" panose="020B0604020202020204" pitchFamily="34" charset="0"/>
            </a:endParaRPr>
          </a:p>
        </p:txBody>
      </p:sp>
      <p:pic>
        <p:nvPicPr>
          <p:cNvPr id="9" name="Image 8">
            <a:extLst>
              <a:ext uri="{FF2B5EF4-FFF2-40B4-BE49-F238E27FC236}">
                <a16:creationId xmlns:a16="http://schemas.microsoft.com/office/drawing/2014/main" id="{2391DB56-897D-4F46-99E8-FE4104056F63}"/>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45000" y="3193402"/>
            <a:ext cx="4508500" cy="2692366"/>
          </a:xfrm>
          <a:prstGeom prst="rect">
            <a:avLst/>
          </a:prstGeom>
          <a:noFill/>
        </p:spPr>
      </p:pic>
    </p:spTree>
    <p:extLst>
      <p:ext uri="{BB962C8B-B14F-4D97-AF65-F5344CB8AC3E}">
        <p14:creationId xmlns:p14="http://schemas.microsoft.com/office/powerpoint/2010/main" val="34840603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
          <p:cNvSpPr txBox="1">
            <a:spLocks noChangeArrowheads="1"/>
          </p:cNvSpPr>
          <p:nvPr/>
        </p:nvSpPr>
        <p:spPr bwMode="auto">
          <a:xfrm>
            <a:off x="4508685" y="-495965"/>
            <a:ext cx="3009900" cy="618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wrap="none">
            <a:spAutoFit/>
          </a:bodyPr>
          <a:lstStyle>
            <a:lvl1pPr eaLnBrk="0" hangingPunct="0">
              <a:spcAft>
                <a:spcPts val="600"/>
              </a:spcAft>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eaLnBrk="0" hangingPunct="0">
              <a:spcAft>
                <a:spcPts val="600"/>
              </a:spcAft>
              <a:buSzPct val="100000"/>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eaLnBrk="0" hangingPunct="0">
              <a:spcAft>
                <a:spcPts val="600"/>
              </a:spcAft>
              <a:buFont typeface="Wingdings" panose="05000000000000000000" pitchFamily="2" charset="2"/>
              <a:buChar char="à"/>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eaLnBrk="0" hangingPunct="0">
              <a:spcAft>
                <a:spcPts val="600"/>
              </a:spcAft>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eaLnBrk="0" hangingPunct="0">
              <a:spcAft>
                <a:spcPts val="600"/>
              </a:spcAft>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0"/>
              </a:spcBef>
              <a:spcAft>
                <a:spcPts val="600"/>
              </a:spcAft>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0"/>
              </a:spcBef>
              <a:spcAft>
                <a:spcPts val="600"/>
              </a:spcAft>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0"/>
              </a:spcBef>
              <a:spcAft>
                <a:spcPts val="600"/>
              </a:spcAft>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0"/>
              </a:spcBef>
              <a:spcAft>
                <a:spcPts val="600"/>
              </a:spcAft>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0000" b="0"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34" charset="-128"/>
                <a:cs typeface="Arial" panose="020B0604020202020204" pitchFamily="34" charset="0"/>
              </a:rPr>
              <a:t>?</a:t>
            </a:r>
          </a:p>
        </p:txBody>
      </p:sp>
      <p:sp>
        <p:nvSpPr>
          <p:cNvPr id="6" name="Rectangle 3"/>
          <p:cNvSpPr txBox="1">
            <a:spLocks noChangeArrowheads="1"/>
          </p:cNvSpPr>
          <p:nvPr/>
        </p:nvSpPr>
        <p:spPr>
          <a:xfrm>
            <a:off x="1945666" y="2598072"/>
            <a:ext cx="8135938" cy="1384992"/>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7200" b="1" kern="0" dirty="0">
                <a:solidFill>
                  <a:schemeClr val="accent2"/>
                </a:solidFill>
                <a:latin typeface="+mj-lt"/>
                <a:ea typeface="ＭＳ Ｐゴシック" panose="020B0600070205080204" pitchFamily="34" charset="-128"/>
                <a:cs typeface="Arial"/>
              </a:rPr>
              <a:t>VRAGEN</a:t>
            </a:r>
            <a:endParaRPr kumimoji="0" lang="en-US" sz="7200" b="1" i="0" u="none" strike="noStrike" kern="0" cap="none" spc="0" normalizeH="0" baseline="0" noProof="0" dirty="0">
              <a:ln>
                <a:noFill/>
              </a:ln>
              <a:solidFill>
                <a:schemeClr val="accent2"/>
              </a:solidFill>
              <a:effectLst/>
              <a:uLnTx/>
              <a:uFillTx/>
              <a:latin typeface="+mj-lt"/>
              <a:ea typeface="ＭＳ Ｐゴシック" panose="020B0600070205080204" pitchFamily="34" charset="-128"/>
              <a:cs typeface="Arial"/>
            </a:endParaRPr>
          </a:p>
        </p:txBody>
      </p:sp>
    </p:spTree>
    <p:extLst>
      <p:ext uri="{BB962C8B-B14F-4D97-AF65-F5344CB8AC3E}">
        <p14:creationId xmlns:p14="http://schemas.microsoft.com/office/powerpoint/2010/main" val="4187072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3">
            <a:extLst>
              <a:ext uri="{FF2B5EF4-FFF2-40B4-BE49-F238E27FC236}">
                <a16:creationId xmlns:a16="http://schemas.microsoft.com/office/drawing/2014/main" id="{88FA2439-CF6F-463C-9C79-43DEB7CF09C9}"/>
              </a:ext>
            </a:extLst>
          </p:cNvPr>
          <p:cNvSpPr>
            <a:spLocks noGrp="1"/>
          </p:cNvSpPr>
          <p:nvPr>
            <p:ph type="sldNum"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70B80B4-B953-6547-A044-6E303DFD4AF3}" type="slidenum">
              <a:rPr kumimoji="0" lang="nl-BE" sz="975" b="0" i="0" u="none" strike="noStrike" kern="1200" cap="none" spc="0" normalizeH="0" baseline="0" noProof="0" smtClean="0">
                <a:ln>
                  <a:noFill/>
                </a:ln>
                <a:solidFill>
                  <a:srgbClr val="213A53"/>
                </a:solidFill>
                <a:effectLst/>
                <a:uLnTx/>
                <a:uFillTx/>
                <a:latin typeface="Calibri Light" panose="020F0302020204030204" pitchFamily="34" charset="0"/>
                <a:ea typeface="+mn-ea"/>
                <a:cs typeface="Calibri Light" panose="020F030202020403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4</a:t>
            </a:fld>
            <a:endParaRPr kumimoji="0" lang="nl-BE" sz="975" b="0" i="0" u="none" strike="noStrike" kern="1200" cap="none" spc="0" normalizeH="0" baseline="0" noProof="0">
              <a:ln>
                <a:noFill/>
              </a:ln>
              <a:solidFill>
                <a:srgbClr val="213A53"/>
              </a:solidFill>
              <a:effectLst/>
              <a:uLnTx/>
              <a:uFillTx/>
              <a:latin typeface="Calibri Light" panose="020F0302020204030204" pitchFamily="34" charset="0"/>
              <a:ea typeface="+mn-ea"/>
              <a:cs typeface="Calibri Light" panose="020F0302020204030204" pitchFamily="34" charset="0"/>
            </a:endParaRPr>
          </a:p>
        </p:txBody>
      </p:sp>
      <p:sp>
        <p:nvSpPr>
          <p:cNvPr id="5" name="Espace réservé du texte 4">
            <a:extLst>
              <a:ext uri="{FF2B5EF4-FFF2-40B4-BE49-F238E27FC236}">
                <a16:creationId xmlns:a16="http://schemas.microsoft.com/office/drawing/2014/main" id="{A6CEBBD8-BF21-4041-BA61-43723A5EF034}"/>
              </a:ext>
            </a:extLst>
          </p:cNvPr>
          <p:cNvSpPr>
            <a:spLocks noGrp="1"/>
          </p:cNvSpPr>
          <p:nvPr>
            <p:ph type="body" sz="quarter" idx="22"/>
          </p:nvPr>
        </p:nvSpPr>
        <p:spPr/>
        <p:txBody>
          <a:bodyPr/>
          <a:lstStyle/>
          <a:p>
            <a:pPr algn="just"/>
            <a:r>
              <a:rPr lang="fr-FR" sz="1800" b="0" i="0" u="none" strike="noStrike" baseline="0">
                <a:solidFill>
                  <a:schemeClr val="accent2"/>
                </a:solidFill>
                <a:latin typeface="Calibri" panose="020F0502020204030204" pitchFamily="34" charset="0"/>
              </a:rPr>
              <a:t>Une mise hors service d’une ou plusieurs voies signifie que la (les) voie(s) sont temporairement fermées à l’exploitation ferroviaire (commerciale), et est (sont) uniquement mise(s) à disposition des services techniques pour l'exécution de leurs travaux. Seuls des véhicules techniques et trains de travaux qui doivent évoluer sur le chantier sont encore autorisés à circuler (circulation à vitesse réduite). </a:t>
            </a:r>
            <a:endParaRPr lang="fr-FR">
              <a:solidFill>
                <a:schemeClr val="accent2"/>
              </a:solidFill>
            </a:endParaRPr>
          </a:p>
        </p:txBody>
      </p:sp>
      <p:sp>
        <p:nvSpPr>
          <p:cNvPr id="4" name="Espace réservé du texte 3">
            <a:extLst>
              <a:ext uri="{FF2B5EF4-FFF2-40B4-BE49-F238E27FC236}">
                <a16:creationId xmlns:a16="http://schemas.microsoft.com/office/drawing/2014/main" id="{8068024F-AC41-4C14-A11E-E15940BD3624}"/>
              </a:ext>
            </a:extLst>
          </p:cNvPr>
          <p:cNvSpPr>
            <a:spLocks noGrp="1"/>
          </p:cNvSpPr>
          <p:nvPr>
            <p:ph type="body" sz="quarter" idx="24"/>
          </p:nvPr>
        </p:nvSpPr>
        <p:spPr/>
        <p:txBody>
          <a:bodyPr/>
          <a:lstStyle/>
          <a:p>
            <a:pPr algn="just"/>
            <a:r>
              <a:rPr lang="fr-FR" sz="1800" b="0" i="0" u="none" strike="noStrike" baseline="0">
                <a:solidFill>
                  <a:schemeClr val="accent2"/>
                </a:solidFill>
                <a:latin typeface="Calibri" panose="020F0502020204030204" pitchFamily="34" charset="0"/>
              </a:rPr>
              <a:t>Une mise hors tension de la caténaire implique toujours la mise hors service préalable de la voie en-dessous de laquelle la tension sera coupée (voir chapitre 2.2 ci-dessus). La mise hors tension consiste, en premier lieu, en la coupure à distance de la tension sur la caténaire concernée par le RCT et, en deuxième lieu, en la pose de dispositifs de mise aux rails (3kV) ou de protection électrique (25kV). </a:t>
            </a:r>
            <a:endParaRPr lang="fr-FR">
              <a:solidFill>
                <a:schemeClr val="accent2"/>
              </a:solidFill>
            </a:endParaRPr>
          </a:p>
        </p:txBody>
      </p:sp>
      <p:sp>
        <p:nvSpPr>
          <p:cNvPr id="24" name="Espace réservé du texte 3">
            <a:extLst>
              <a:ext uri="{FF2B5EF4-FFF2-40B4-BE49-F238E27FC236}">
                <a16:creationId xmlns:a16="http://schemas.microsoft.com/office/drawing/2014/main" id="{BBE90477-14CF-4132-90EC-705F1F42F051}"/>
              </a:ext>
            </a:extLst>
          </p:cNvPr>
          <p:cNvSpPr>
            <a:spLocks noGrp="1"/>
          </p:cNvSpPr>
          <p:nvPr>
            <p:ph type="body" sz="quarter" idx="17"/>
          </p:nvPr>
        </p:nvSpPr>
        <p:spPr>
          <a:xfrm>
            <a:off x="666572" y="845232"/>
            <a:ext cx="5137821" cy="478554"/>
          </a:xfrm>
        </p:spPr>
        <p:txBody>
          <a:bodyPr/>
          <a:lstStyle/>
          <a:p>
            <a:r>
              <a:rPr lang="nl-BE" dirty="0"/>
              <a:t>1. Principes </a:t>
            </a:r>
            <a:r>
              <a:rPr lang="nl-BE" dirty="0" err="1"/>
              <a:t>généraux</a:t>
            </a:r>
            <a:endParaRPr lang="nl-BE" dirty="0"/>
          </a:p>
          <a:p>
            <a:r>
              <a:rPr lang="nl-BE" sz="2000" dirty="0"/>
              <a:t>1.1 Principe de la mise hors service</a:t>
            </a:r>
          </a:p>
          <a:p>
            <a:endParaRPr lang="nl-BE" dirty="0"/>
          </a:p>
        </p:txBody>
      </p:sp>
      <p:sp>
        <p:nvSpPr>
          <p:cNvPr id="7" name="Espace réservé du texte 3">
            <a:extLst>
              <a:ext uri="{FF2B5EF4-FFF2-40B4-BE49-F238E27FC236}">
                <a16:creationId xmlns:a16="http://schemas.microsoft.com/office/drawing/2014/main" id="{E642F74E-DE2E-43FB-BDDE-E2AAAF6B5666}"/>
              </a:ext>
            </a:extLst>
          </p:cNvPr>
          <p:cNvSpPr txBox="1">
            <a:spLocks/>
          </p:cNvSpPr>
          <p:nvPr/>
        </p:nvSpPr>
        <p:spPr>
          <a:xfrm>
            <a:off x="6378844" y="845232"/>
            <a:ext cx="5146584" cy="478554"/>
          </a:xfrm>
          <a:prstGeom prst="rect">
            <a:avLst/>
          </a:prstGeom>
        </p:spPr>
        <p:txBody>
          <a:bodyPr anchor="t" anchorCtr="0"/>
          <a:lstStyle>
            <a:lvl1pPr marL="0" indent="0" algn="l" defTabSz="685800" rtl="0" eaLnBrk="1" latinLnBrk="0" hangingPunct="1">
              <a:lnSpc>
                <a:spcPct val="90000"/>
              </a:lnSpc>
              <a:spcBef>
                <a:spcPts val="750"/>
              </a:spcBef>
              <a:buFont typeface="Arial" panose="020B0604020202020204" pitchFamily="34" charset="0"/>
              <a:buNone/>
              <a:defRPr sz="2700" b="1" i="0" kern="1200">
                <a:solidFill>
                  <a:schemeClr val="accent2"/>
                </a:solidFill>
                <a:latin typeface="Calibri" panose="020F0502020204030204" pitchFamily="34" charset="0"/>
                <a:ea typeface="+mn-ea"/>
                <a:cs typeface="Calibri" panose="020F0502020204030204" pitchFamily="34" charset="0"/>
              </a:defRPr>
            </a:lvl1pPr>
            <a:lvl2pPr marL="342900" indent="0" algn="l" defTabSz="685800" rtl="0" eaLnBrk="1" latinLnBrk="0" hangingPunct="1">
              <a:lnSpc>
                <a:spcPct val="90000"/>
              </a:lnSpc>
              <a:spcBef>
                <a:spcPts val="375"/>
              </a:spcBef>
              <a:buFont typeface="Arial" panose="020B0604020202020204" pitchFamily="34" charset="0"/>
              <a:buNone/>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0" lang="nl-BE" sz="2700" b="1" i="0" u="none" strike="noStrike" kern="1200" cap="none" spc="0" normalizeH="0" baseline="0" noProof="0" dirty="0">
              <a:ln>
                <a:noFill/>
              </a:ln>
              <a:solidFill>
                <a:srgbClr val="213A53"/>
              </a:solidFill>
              <a:effectLst/>
              <a:uLnTx/>
              <a:uFillTx/>
              <a:latin typeface="Calibri" panose="020F0502020204030204" pitchFamily="34" charset="0"/>
              <a:ea typeface="+mn-ea"/>
              <a:cs typeface="Calibri" panose="020F0502020204030204" pitchFamily="34" charset="0"/>
            </a:endParaRPr>
          </a:p>
          <a:p>
            <a:pPr marL="0" marR="0" lvl="0" indent="0" algn="l" defTabSz="685800" rtl="0" eaLnBrk="1" fontAlgn="base" latinLnBrk="0" hangingPunct="1">
              <a:lnSpc>
                <a:spcPct val="90000"/>
              </a:lnSpc>
              <a:spcBef>
                <a:spcPts val="750"/>
              </a:spcBef>
              <a:spcAft>
                <a:spcPct val="0"/>
              </a:spcAft>
              <a:buClrTx/>
              <a:buSzTx/>
              <a:buFont typeface="Arial" panose="020B0604020202020204" pitchFamily="34" charset="0"/>
              <a:buNone/>
              <a:tabLst/>
              <a:defRPr/>
            </a:pPr>
            <a:r>
              <a:rPr lang="nl-BE" sz="2000" dirty="0">
                <a:solidFill>
                  <a:srgbClr val="213A53"/>
                </a:solidFill>
              </a:rPr>
              <a:t>1</a:t>
            </a:r>
            <a:r>
              <a:rPr kumimoji="0" lang="nl-BE" sz="2000" b="1" i="0" u="none" strike="noStrike" kern="1200" cap="none" spc="0" normalizeH="0" baseline="0" noProof="0" dirty="0">
                <a:ln>
                  <a:noFill/>
                </a:ln>
                <a:solidFill>
                  <a:srgbClr val="213A53"/>
                </a:solidFill>
                <a:effectLst/>
                <a:uLnTx/>
                <a:uFillTx/>
                <a:latin typeface="Calibri" panose="020F0502020204030204" pitchFamily="34" charset="0"/>
                <a:ea typeface="+mn-ea"/>
                <a:cs typeface="Calibri" panose="020F0502020204030204" pitchFamily="34" charset="0"/>
              </a:rPr>
              <a:t>.2 Principe de la mise  hors </a:t>
            </a:r>
            <a:r>
              <a:rPr kumimoji="0" lang="nl-BE" sz="2000" b="1" i="0" u="none" strike="noStrike" kern="1200" cap="none" spc="0" normalizeH="0" baseline="0" noProof="0" dirty="0" err="1">
                <a:ln>
                  <a:noFill/>
                </a:ln>
                <a:solidFill>
                  <a:srgbClr val="213A53"/>
                </a:solidFill>
                <a:effectLst/>
                <a:uLnTx/>
                <a:uFillTx/>
                <a:latin typeface="Calibri" panose="020F0502020204030204" pitchFamily="34" charset="0"/>
                <a:ea typeface="+mn-ea"/>
                <a:cs typeface="Calibri" panose="020F0502020204030204" pitchFamily="34" charset="0"/>
              </a:rPr>
              <a:t>tension</a:t>
            </a:r>
            <a:endParaRPr kumimoji="0" lang="nl-BE" sz="2000" b="1" i="0" u="none" strike="noStrike" kern="1200" cap="none" spc="0" normalizeH="0" baseline="0" noProof="0" dirty="0">
              <a:ln>
                <a:noFill/>
              </a:ln>
              <a:solidFill>
                <a:srgbClr val="213A53"/>
              </a:solidFill>
              <a:effectLst/>
              <a:uLnTx/>
              <a:uFillTx/>
              <a:latin typeface="Calibri" panose="020F0502020204030204" pitchFamily="34" charset="0"/>
              <a:ea typeface="+mn-ea"/>
              <a:cs typeface="Calibri" panose="020F0502020204030204" pitchFamily="34" charset="0"/>
            </a:endParaRP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0" lang="nl-BE" sz="2700" b="1" i="0" u="none" strike="noStrike" kern="1200" cap="none" spc="0" normalizeH="0" baseline="0" noProof="0" dirty="0">
              <a:ln>
                <a:noFill/>
              </a:ln>
              <a:solidFill>
                <a:srgbClr val="213A53"/>
              </a:solidFill>
              <a:effectLst/>
              <a:uLnTx/>
              <a:uFillTx/>
              <a:latin typeface="Calibri" panose="020F0502020204030204" pitchFamily="34" charset="0"/>
              <a:ea typeface="+mn-ea"/>
              <a:cs typeface="Calibri" panose="020F0502020204030204" pitchFamily="34" charset="0"/>
            </a:endParaRPr>
          </a:p>
        </p:txBody>
      </p:sp>
      <p:pic>
        <p:nvPicPr>
          <p:cNvPr id="10" name="Picture 2">
            <a:extLst>
              <a:ext uri="{FF2B5EF4-FFF2-40B4-BE49-F238E27FC236}">
                <a16:creationId xmlns:a16="http://schemas.microsoft.com/office/drawing/2014/main" id="{9FCD8CEE-7BCA-4C6D-88B1-880A9711EE89}"/>
              </a:ext>
            </a:extLst>
          </p:cNvPr>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bwMode="auto">
          <a:xfrm>
            <a:off x="740986" y="5181151"/>
            <a:ext cx="4732838" cy="812551"/>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pic>
        <p:nvPicPr>
          <p:cNvPr id="13" name="Picture 8" descr="Afbeelding 229.jpg">
            <a:extLst>
              <a:ext uri="{FF2B5EF4-FFF2-40B4-BE49-F238E27FC236}">
                <a16:creationId xmlns:a16="http://schemas.microsoft.com/office/drawing/2014/main" id="{670A8328-57BE-4CEB-A32C-28FE885024B1}"/>
              </a:ext>
            </a:extLst>
          </p:cNvPr>
          <p:cNvPicPr>
            <a:picLocks noChangeAspect="1"/>
          </p:cNvPicPr>
          <p:nvPr/>
        </p:nvPicPr>
        <p:blipFill>
          <a:blip r:embed="rId4">
            <a:extLst>
              <a:ext uri="{28A0092B-C50C-407E-A947-70E740481C1C}">
                <a14:useLocalDpi xmlns:a14="http://schemas.microsoft.com/office/drawing/2010/main" val="0"/>
              </a:ext>
            </a:extLst>
          </a:blip>
          <a:srcRect l="15198" t="7552" r="12375" b="12985"/>
          <a:stretch>
            <a:fillRect/>
          </a:stretch>
        </p:blipFill>
        <p:spPr bwMode="auto">
          <a:xfrm>
            <a:off x="7104112" y="4186098"/>
            <a:ext cx="3264544" cy="2489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Espace réservé du texte 2">
            <a:extLst>
              <a:ext uri="{FF2B5EF4-FFF2-40B4-BE49-F238E27FC236}">
                <a16:creationId xmlns:a16="http://schemas.microsoft.com/office/drawing/2014/main" id="{9BD3EE28-EA32-4A89-889E-6D0476DFA3A5}"/>
              </a:ext>
            </a:extLst>
          </p:cNvPr>
          <p:cNvSpPr txBox="1">
            <a:spLocks/>
          </p:cNvSpPr>
          <p:nvPr/>
        </p:nvSpPr>
        <p:spPr>
          <a:xfrm>
            <a:off x="9015664" y="306924"/>
            <a:ext cx="3047530" cy="360363"/>
          </a:xfrm>
          <a:prstGeom prst="rect">
            <a:avLst/>
          </a:prstGeom>
        </p:spPr>
        <p:txBody>
          <a:bodyPr/>
          <a:lstStyle>
            <a:lvl1pPr marL="0" indent="0" algn="r" defTabSz="685800" rtl="0" eaLnBrk="1" latinLnBrk="0" hangingPunct="1">
              <a:lnSpc>
                <a:spcPct val="90000"/>
              </a:lnSpc>
              <a:spcBef>
                <a:spcPts val="750"/>
              </a:spcBef>
              <a:buFont typeface="Arial" panose="020B0604020202020204" pitchFamily="34" charset="0"/>
              <a:buNone/>
              <a:defRPr sz="1200" kern="1200" baseline="0">
                <a:solidFill>
                  <a:schemeClr val="accent2"/>
                </a:solidFill>
                <a:latin typeface="Calibri" panose="020F0502020204030204" pitchFamily="34" charset="0"/>
                <a:ea typeface="+mn-ea"/>
                <a:cs typeface="Calibri" panose="020F050202020403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fr-FR" dirty="0"/>
              <a:t>1. WIT 1012 Principes généraux</a:t>
            </a:r>
          </a:p>
        </p:txBody>
      </p:sp>
    </p:spTree>
    <p:extLst>
      <p:ext uri="{BB962C8B-B14F-4D97-AF65-F5344CB8AC3E}">
        <p14:creationId xmlns:p14="http://schemas.microsoft.com/office/powerpoint/2010/main" val="26114073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3">
            <a:extLst>
              <a:ext uri="{FF2B5EF4-FFF2-40B4-BE49-F238E27FC236}">
                <a16:creationId xmlns:a16="http://schemas.microsoft.com/office/drawing/2014/main" id="{88FA2439-CF6F-463C-9C79-43DEB7CF09C9}"/>
              </a:ext>
            </a:extLst>
          </p:cNvPr>
          <p:cNvSpPr>
            <a:spLocks noGrp="1"/>
          </p:cNvSpPr>
          <p:nvPr>
            <p:ph type="sldNum"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70B80B4-B953-6547-A044-6E303DFD4AF3}" type="slidenum">
              <a:rPr kumimoji="0" lang="nl-BE" sz="975" b="0" i="0" u="none" strike="noStrike" kern="1200" cap="none" spc="0" normalizeH="0" baseline="0" noProof="0" smtClean="0">
                <a:ln>
                  <a:noFill/>
                </a:ln>
                <a:solidFill>
                  <a:srgbClr val="213A53"/>
                </a:solidFill>
                <a:effectLst/>
                <a:uLnTx/>
                <a:uFillTx/>
                <a:latin typeface="Calibri Light" panose="020F0302020204030204" pitchFamily="34" charset="0"/>
                <a:ea typeface="+mn-ea"/>
                <a:cs typeface="Calibri Light" panose="020F030202020403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5</a:t>
            </a:fld>
            <a:endParaRPr kumimoji="0" lang="nl-BE" sz="975" b="0" i="0" u="none" strike="noStrike" kern="1200" cap="none" spc="0" normalizeH="0" baseline="0" noProof="0">
              <a:ln>
                <a:noFill/>
              </a:ln>
              <a:solidFill>
                <a:srgbClr val="213A53"/>
              </a:solidFill>
              <a:effectLst/>
              <a:uLnTx/>
              <a:uFillTx/>
              <a:latin typeface="Calibri Light" panose="020F0302020204030204" pitchFamily="34" charset="0"/>
              <a:ea typeface="+mn-ea"/>
              <a:cs typeface="Calibri Light" panose="020F0302020204030204" pitchFamily="34" charset="0"/>
            </a:endParaRPr>
          </a:p>
        </p:txBody>
      </p:sp>
      <p:sp>
        <p:nvSpPr>
          <p:cNvPr id="5" name="Espace réservé du texte 4">
            <a:extLst>
              <a:ext uri="{FF2B5EF4-FFF2-40B4-BE49-F238E27FC236}">
                <a16:creationId xmlns:a16="http://schemas.microsoft.com/office/drawing/2014/main" id="{A6CEBBD8-BF21-4041-BA61-43723A5EF034}"/>
              </a:ext>
            </a:extLst>
          </p:cNvPr>
          <p:cNvSpPr>
            <a:spLocks noGrp="1"/>
          </p:cNvSpPr>
          <p:nvPr>
            <p:ph type="body" sz="quarter" idx="20"/>
          </p:nvPr>
        </p:nvSpPr>
        <p:spPr>
          <a:xfrm>
            <a:off x="666573" y="1779342"/>
            <a:ext cx="5429428" cy="4518909"/>
          </a:xfrm>
        </p:spPr>
        <p:txBody>
          <a:bodyPr/>
          <a:lstStyle/>
          <a:p>
            <a:pPr algn="just"/>
            <a:r>
              <a:rPr lang="fr-FR" sz="1800" b="0" i="0" u="none" strike="noStrike" baseline="0">
                <a:solidFill>
                  <a:schemeClr val="accent2"/>
                </a:solidFill>
                <a:latin typeface="Calibri" panose="020F0502020204030204" pitchFamily="34" charset="0"/>
              </a:rPr>
              <a:t>Ce document permet d’acter :</a:t>
            </a:r>
          </a:p>
          <a:p>
            <a:pPr marL="285750" indent="-285750" algn="just">
              <a:buClr>
                <a:schemeClr val="bg2"/>
              </a:buClr>
              <a:buFont typeface="Arial" panose="020B0604020202020204" pitchFamily="34" charset="0"/>
              <a:buChar char="•"/>
            </a:pPr>
            <a:r>
              <a:rPr lang="fr-FR" sz="1800" b="0" i="0" u="none" strike="noStrike" baseline="0">
                <a:solidFill>
                  <a:schemeClr val="accent2"/>
                </a:solidFill>
                <a:latin typeface="Calibri" panose="020F0502020204030204" pitchFamily="34" charset="0"/>
              </a:rPr>
              <a:t>La demande d’autorisation de travail et d’application des mesures de sécurité (mise hors service de la voie et mise hors tension de la caténaire) ;</a:t>
            </a:r>
          </a:p>
          <a:p>
            <a:pPr marL="285750" indent="-285750" algn="just">
              <a:buClr>
                <a:schemeClr val="bg2"/>
              </a:buClr>
              <a:buFont typeface="Arial" panose="020B0604020202020204" pitchFamily="34" charset="0"/>
              <a:buChar char="•"/>
            </a:pPr>
            <a:r>
              <a:rPr lang="fr-FR" sz="1800" b="0" i="0" u="none" strike="noStrike" baseline="0">
                <a:solidFill>
                  <a:schemeClr val="accent2"/>
                </a:solidFill>
                <a:latin typeface="Calibri" panose="020F0502020204030204" pitchFamily="34" charset="0"/>
              </a:rPr>
              <a:t>La confirmation de l’application des mesures de sécurité (mise hors service de la voie et mise hors tension de la caténaire) par Infrabel ;</a:t>
            </a:r>
          </a:p>
          <a:p>
            <a:pPr marL="285750" indent="-285750" algn="just">
              <a:buClr>
                <a:schemeClr val="bg2"/>
              </a:buClr>
              <a:buFont typeface="Arial" panose="020B0604020202020204" pitchFamily="34" charset="0"/>
              <a:buChar char="•"/>
            </a:pPr>
            <a:r>
              <a:rPr lang="fr-FR" sz="1800" b="0" i="0" u="none" strike="noStrike" baseline="0">
                <a:solidFill>
                  <a:schemeClr val="accent2"/>
                </a:solidFill>
                <a:latin typeface="Calibri" panose="020F0502020204030204" pitchFamily="34" charset="0"/>
              </a:rPr>
              <a:t>La confirmation de l’achèvement des travaux par l’entrepreneur.</a:t>
            </a:r>
            <a:endParaRPr lang="fr-FR">
              <a:solidFill>
                <a:schemeClr val="accent2"/>
              </a:solidFill>
            </a:endParaRPr>
          </a:p>
        </p:txBody>
      </p:sp>
      <p:sp>
        <p:nvSpPr>
          <p:cNvPr id="24" name="Espace réservé du texte 3">
            <a:extLst>
              <a:ext uri="{FF2B5EF4-FFF2-40B4-BE49-F238E27FC236}">
                <a16:creationId xmlns:a16="http://schemas.microsoft.com/office/drawing/2014/main" id="{BBE90477-14CF-4132-90EC-705F1F42F051}"/>
              </a:ext>
            </a:extLst>
          </p:cNvPr>
          <p:cNvSpPr>
            <a:spLocks noGrp="1"/>
          </p:cNvSpPr>
          <p:nvPr>
            <p:ph type="body" sz="quarter" idx="17"/>
          </p:nvPr>
        </p:nvSpPr>
        <p:spPr/>
        <p:txBody>
          <a:bodyPr/>
          <a:lstStyle/>
          <a:p>
            <a:r>
              <a:rPr lang="nl-BE" dirty="0"/>
              <a:t>1. Principes </a:t>
            </a:r>
            <a:r>
              <a:rPr lang="nl-BE" dirty="0" err="1"/>
              <a:t>généraux</a:t>
            </a:r>
            <a:endParaRPr lang="nl-BE" dirty="0"/>
          </a:p>
          <a:p>
            <a:r>
              <a:rPr lang="nl-BE" sz="2000" dirty="0"/>
              <a:t>1.3 </a:t>
            </a:r>
            <a:r>
              <a:rPr lang="fr-FR" sz="2000" dirty="0"/>
              <a:t>Traçabilité</a:t>
            </a:r>
            <a:r>
              <a:rPr lang="nl-BE" sz="2000" dirty="0"/>
              <a:t> des échanges – Formulaire </a:t>
            </a:r>
            <a:r>
              <a:rPr lang="fr-FR" sz="2000" dirty="0"/>
              <a:t>I_427 </a:t>
            </a:r>
            <a:endParaRPr lang="nl-BE" sz="2000" dirty="0"/>
          </a:p>
          <a:p>
            <a:endParaRPr lang="nl-BE" dirty="0"/>
          </a:p>
        </p:txBody>
      </p:sp>
      <p:pic>
        <p:nvPicPr>
          <p:cNvPr id="14" name="Image 13">
            <a:extLst>
              <a:ext uri="{FF2B5EF4-FFF2-40B4-BE49-F238E27FC236}">
                <a16:creationId xmlns:a16="http://schemas.microsoft.com/office/drawing/2014/main" id="{02CFB7D5-2C0C-4F0A-919C-4660342B64C2}"/>
              </a:ext>
            </a:extLst>
          </p:cNvPr>
          <p:cNvPicPr>
            <a:picLocks noChangeAspect="1"/>
          </p:cNvPicPr>
          <p:nvPr/>
        </p:nvPicPr>
        <p:blipFill>
          <a:blip r:embed="rId3"/>
          <a:stretch>
            <a:fillRect/>
          </a:stretch>
        </p:blipFill>
        <p:spPr>
          <a:xfrm>
            <a:off x="6394441" y="1323786"/>
            <a:ext cx="5353144" cy="3716836"/>
          </a:xfrm>
          <a:prstGeom prst="rect">
            <a:avLst/>
          </a:prstGeom>
        </p:spPr>
      </p:pic>
      <p:sp>
        <p:nvSpPr>
          <p:cNvPr id="15" name="TextBox 22">
            <a:extLst>
              <a:ext uri="{FF2B5EF4-FFF2-40B4-BE49-F238E27FC236}">
                <a16:creationId xmlns:a16="http://schemas.microsoft.com/office/drawing/2014/main" id="{4B111D30-23C6-4D98-88EB-AE844166A6DB}"/>
              </a:ext>
            </a:extLst>
          </p:cNvPr>
          <p:cNvSpPr txBox="1">
            <a:spLocks noChangeArrowheads="1"/>
          </p:cNvSpPr>
          <p:nvPr/>
        </p:nvSpPr>
        <p:spPr bwMode="auto">
          <a:xfrm>
            <a:off x="6307109" y="5911076"/>
            <a:ext cx="2749759" cy="73866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lIns="0" rIns="0">
            <a:spAutoFit/>
          </a:bodyPr>
          <a:lstStyle>
            <a:lvl1pPr>
              <a:spcAft>
                <a:spcPts val="600"/>
              </a:spcAft>
              <a:defRPr sz="2000">
                <a:solidFill>
                  <a:schemeClr val="tx1"/>
                </a:solidFill>
                <a:latin typeface="Arial" panose="020B0604020202020204" pitchFamily="34" charset="0"/>
                <a:cs typeface="Arial" panose="020B0604020202020204" pitchFamily="34" charset="0"/>
              </a:defRPr>
            </a:lvl1pPr>
            <a:lvl2pPr marL="742950" indent="-285750">
              <a:spcAft>
                <a:spcPts val="600"/>
              </a:spcAft>
              <a:buSzPct val="100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Aft>
                <a:spcPts val="600"/>
              </a:spcAft>
              <a:buFont typeface="Wingdings" panose="05000000000000000000" pitchFamily="2" charset="2"/>
              <a:buChar char="à"/>
              <a:defRPr sz="2000">
                <a:solidFill>
                  <a:schemeClr val="tx1"/>
                </a:solidFill>
                <a:latin typeface="Arial" panose="020B0604020202020204" pitchFamily="34" charset="0"/>
                <a:cs typeface="Arial" panose="020B0604020202020204" pitchFamily="34" charset="0"/>
              </a:defRPr>
            </a:lvl3pPr>
            <a:lvl4pPr marL="1600200" indent="-228600">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BE" altLang="en-US" sz="1400" b="0" i="0" u="none" strike="noStrike" kern="1200" cap="none" spc="0" normalizeH="0" baseline="0" noProof="0">
                <a:ln>
                  <a:noFill/>
                </a:ln>
                <a:solidFill>
                  <a:srgbClr val="213A53"/>
                </a:solidFill>
                <a:effectLst/>
                <a:uLnTx/>
                <a:uFillTx/>
                <a:latin typeface="Calibri "/>
                <a:ea typeface="+mn-ea"/>
                <a:cs typeface="Arial" panose="020B0604020202020204" pitchFamily="34" charset="0"/>
              </a:rPr>
              <a:t>Les feuilles </a:t>
            </a:r>
            <a:r>
              <a:rPr kumimoji="0" lang="fr-BE" altLang="en-US" sz="1400" b="1" i="0" u="none" strike="noStrike" kern="1200" cap="none" spc="0" normalizeH="0" baseline="0" noProof="0">
                <a:ln>
                  <a:noFill/>
                </a:ln>
                <a:solidFill>
                  <a:srgbClr val="213A53"/>
                </a:solidFill>
                <a:effectLst/>
                <a:uLnTx/>
                <a:uFillTx/>
                <a:latin typeface="Calibri "/>
                <a:ea typeface="+mn-ea"/>
                <a:cs typeface="Arial" panose="020B0604020202020204" pitchFamily="34" charset="0"/>
              </a:rPr>
              <a:t>blanches</a:t>
            </a:r>
            <a:r>
              <a:rPr kumimoji="0" lang="fr-BE" altLang="en-US" sz="1400" b="0" i="0" u="none" strike="noStrike" kern="1200" cap="none" spc="0" normalizeH="0" baseline="0" noProof="0">
                <a:ln>
                  <a:noFill/>
                </a:ln>
                <a:solidFill>
                  <a:srgbClr val="213A53"/>
                </a:solidFill>
                <a:effectLst/>
                <a:uLnTx/>
                <a:uFillTx/>
                <a:latin typeface="Calibri "/>
                <a:ea typeface="+mn-ea"/>
                <a:cs typeface="Arial" panose="020B0604020202020204" pitchFamily="34" charset="0"/>
              </a:rPr>
              <a:t> sont </a:t>
            </a:r>
            <a:r>
              <a:rPr kumimoji="0" lang="fr-BE" altLang="en-US" sz="1400" b="1" i="0" u="none" strike="noStrike" kern="1200" cap="none" spc="0" normalizeH="0" baseline="0" noProof="0">
                <a:ln>
                  <a:noFill/>
                </a:ln>
                <a:solidFill>
                  <a:srgbClr val="213A53"/>
                </a:solidFill>
                <a:effectLst/>
                <a:uLnTx/>
                <a:uFillTx/>
                <a:latin typeface="Calibri "/>
                <a:ea typeface="+mn-ea"/>
                <a:cs typeface="Arial" panose="020B0604020202020204" pitchFamily="34" charset="0"/>
              </a:rPr>
              <a:t>non-détachable</a:t>
            </a:r>
            <a:r>
              <a:rPr kumimoji="0" lang="fr-BE" altLang="en-US" sz="1400" b="0" i="0" u="none" strike="noStrike" kern="1200" cap="none" spc="0" normalizeH="0" baseline="0" noProof="0">
                <a:ln>
                  <a:noFill/>
                </a:ln>
                <a:solidFill>
                  <a:srgbClr val="213A53"/>
                </a:solidFill>
                <a:effectLst/>
                <a:uLnTx/>
                <a:uFillTx/>
                <a:latin typeface="Calibri "/>
                <a:ea typeface="+mn-ea"/>
                <a:cs typeface="Arial" panose="020B0604020202020204" pitchFamily="34" charset="0"/>
              </a:rPr>
              <a: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BE" altLang="en-US" sz="1400" b="0" i="0" u="none" strike="noStrike" kern="1200" cap="none" spc="0" normalizeH="0" baseline="0" noProof="0">
                <a:ln>
                  <a:noFill/>
                </a:ln>
                <a:solidFill>
                  <a:srgbClr val="213A53"/>
                </a:solidFill>
                <a:effectLst/>
                <a:uLnTx/>
                <a:uFillTx/>
                <a:latin typeface="Calibri "/>
                <a:ea typeface="+mn-ea"/>
                <a:cs typeface="Arial" panose="020B0604020202020204" pitchFamily="34" charset="0"/>
              </a:rPr>
              <a:t>et destinées pour </a:t>
            </a:r>
            <a:r>
              <a:rPr kumimoji="0" lang="fr-BE" altLang="en-US" sz="1400" b="1" i="0" u="none" strike="noStrike" kern="1200" cap="none" spc="0" normalizeH="0" baseline="0" noProof="0">
                <a:ln>
                  <a:noFill/>
                </a:ln>
                <a:solidFill>
                  <a:srgbClr val="213A53"/>
                </a:solidFill>
                <a:effectLst/>
                <a:uLnTx/>
                <a:uFillTx/>
                <a:latin typeface="Calibri "/>
                <a:ea typeface="+mn-ea"/>
                <a:cs typeface="Arial" panose="020B0604020202020204" pitchFamily="34" charset="0"/>
              </a:rPr>
              <a:t>INFRABEL</a:t>
            </a:r>
            <a:r>
              <a:rPr kumimoji="0" lang="fr-BE" altLang="en-US" sz="1400" b="0" i="0" u="none" strike="noStrike" kern="1200" cap="none" spc="0" normalizeH="0" baseline="0" noProof="0">
                <a:ln>
                  <a:noFill/>
                </a:ln>
                <a:solidFill>
                  <a:srgbClr val="213A53"/>
                </a:solidFill>
                <a:effectLst/>
                <a:uLnTx/>
                <a:uFillTx/>
                <a:latin typeface="Calibri "/>
                <a:ea typeface="+mn-ea"/>
                <a:cs typeface="Arial" panose="020B0604020202020204" pitchFamily="34" charset="0"/>
              </a:rPr>
              <a:t> </a:t>
            </a:r>
            <a:endParaRPr kumimoji="0" lang="fr-BE" altLang="en-US" sz="1400" b="1" i="0" u="none" strike="noStrike" kern="1200" cap="none" spc="0" normalizeH="0" baseline="0" noProof="0">
              <a:ln>
                <a:noFill/>
              </a:ln>
              <a:solidFill>
                <a:srgbClr val="213A53"/>
              </a:solidFill>
              <a:effectLst/>
              <a:uLnTx/>
              <a:uFillTx/>
              <a:latin typeface="Calibri "/>
              <a:ea typeface="+mn-ea"/>
              <a:cs typeface="Arial" panose="020B0604020202020204" pitchFamily="34" charset="0"/>
            </a:endParaRPr>
          </a:p>
        </p:txBody>
      </p:sp>
      <p:sp>
        <p:nvSpPr>
          <p:cNvPr id="16" name="TextBox 24">
            <a:extLst>
              <a:ext uri="{FF2B5EF4-FFF2-40B4-BE49-F238E27FC236}">
                <a16:creationId xmlns:a16="http://schemas.microsoft.com/office/drawing/2014/main" id="{FA780D32-7D08-4FDF-9D10-23C4C12C53C3}"/>
              </a:ext>
            </a:extLst>
          </p:cNvPr>
          <p:cNvSpPr txBox="1">
            <a:spLocks noChangeArrowheads="1"/>
          </p:cNvSpPr>
          <p:nvPr/>
        </p:nvSpPr>
        <p:spPr bwMode="auto">
          <a:xfrm>
            <a:off x="9267976" y="5911076"/>
            <a:ext cx="2419359" cy="73866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Aft>
                <a:spcPts val="600"/>
              </a:spcAft>
              <a:defRPr sz="2000">
                <a:solidFill>
                  <a:schemeClr val="tx1"/>
                </a:solidFill>
                <a:latin typeface="Arial" panose="020B0604020202020204" pitchFamily="34" charset="0"/>
                <a:cs typeface="Arial" panose="020B0604020202020204" pitchFamily="34" charset="0"/>
              </a:defRPr>
            </a:lvl1pPr>
            <a:lvl2pPr marL="742950" indent="-285750">
              <a:spcAft>
                <a:spcPts val="600"/>
              </a:spcAft>
              <a:buSzPct val="100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Aft>
                <a:spcPts val="600"/>
              </a:spcAft>
              <a:buFont typeface="Wingdings" panose="05000000000000000000" pitchFamily="2" charset="2"/>
              <a:buChar char="à"/>
              <a:defRPr sz="2000">
                <a:solidFill>
                  <a:schemeClr val="tx1"/>
                </a:solidFill>
                <a:latin typeface="Arial" panose="020B0604020202020204" pitchFamily="34" charset="0"/>
                <a:cs typeface="Arial" panose="020B0604020202020204" pitchFamily="34" charset="0"/>
              </a:defRPr>
            </a:lvl3pPr>
            <a:lvl4pPr marL="1600200" indent="-228600">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BE" altLang="en-US" sz="1400" b="0" i="0" u="none" strike="noStrike" kern="1200" cap="none" spc="0" normalizeH="0" baseline="0" noProof="0">
                <a:ln>
                  <a:noFill/>
                </a:ln>
                <a:solidFill>
                  <a:srgbClr val="213A53"/>
                </a:solidFill>
                <a:effectLst/>
                <a:uLnTx/>
                <a:uFillTx/>
                <a:latin typeface="Calibri" panose="020F0502020204030204"/>
                <a:ea typeface="+mn-ea"/>
                <a:cs typeface="Arial" panose="020B0604020202020204" pitchFamily="34" charset="0"/>
              </a:rPr>
              <a:t>Les feuilles </a:t>
            </a:r>
            <a:r>
              <a:rPr kumimoji="0" lang="fr-BE" altLang="en-US" sz="1400" b="1" i="0" u="none" strike="noStrike" kern="1200" cap="none" spc="0" normalizeH="0" baseline="0" noProof="0">
                <a:ln>
                  <a:noFill/>
                </a:ln>
                <a:solidFill>
                  <a:srgbClr val="213A53"/>
                </a:solidFill>
                <a:effectLst/>
                <a:uLnTx/>
                <a:uFillTx/>
                <a:latin typeface="Calibri" panose="020F0502020204030204"/>
                <a:ea typeface="+mn-ea"/>
                <a:cs typeface="Arial" panose="020B0604020202020204" pitchFamily="34" charset="0"/>
              </a:rPr>
              <a:t>jaunes</a:t>
            </a:r>
            <a:r>
              <a:rPr kumimoji="0" lang="fr-BE" altLang="en-US" sz="1400" b="0" i="0" u="none" strike="noStrike" kern="1200" cap="none" spc="0" normalizeH="0" baseline="0" noProof="0">
                <a:ln>
                  <a:noFill/>
                </a:ln>
                <a:solidFill>
                  <a:srgbClr val="213A53"/>
                </a:solidFill>
                <a:effectLst/>
                <a:uLnTx/>
                <a:uFillTx/>
                <a:latin typeface="Calibri" panose="020F0502020204030204"/>
                <a:ea typeface="+mn-ea"/>
                <a:cs typeface="Arial" panose="020B0604020202020204" pitchFamily="34" charset="0"/>
              </a:rPr>
              <a:t> sont </a:t>
            </a:r>
            <a:r>
              <a:rPr kumimoji="0" lang="fr-BE" altLang="en-US" sz="1400" b="1" i="0" u="none" strike="noStrike" kern="1200" cap="none" spc="0" normalizeH="0" baseline="0" noProof="0">
                <a:ln>
                  <a:noFill/>
                </a:ln>
                <a:solidFill>
                  <a:srgbClr val="213A53"/>
                </a:solidFill>
                <a:effectLst/>
                <a:uLnTx/>
                <a:uFillTx/>
                <a:latin typeface="Calibri" panose="020F0502020204030204"/>
                <a:ea typeface="+mn-ea"/>
                <a:cs typeface="Arial" panose="020B0604020202020204" pitchFamily="34" charset="0"/>
              </a:rPr>
              <a:t>détachables </a:t>
            </a:r>
            <a:r>
              <a:rPr kumimoji="0" lang="fr-BE" altLang="en-US" sz="1400" b="0" i="0" u="none" strike="noStrike" kern="1200" cap="none" spc="0" normalizeH="0" baseline="0" noProof="0">
                <a:ln>
                  <a:noFill/>
                </a:ln>
                <a:solidFill>
                  <a:srgbClr val="213A53"/>
                </a:solidFill>
                <a:effectLst/>
                <a:uLnTx/>
                <a:uFillTx/>
                <a:latin typeface="Calibri" panose="020F0502020204030204"/>
                <a:ea typeface="+mn-ea"/>
                <a:cs typeface="Arial" panose="020B0604020202020204" pitchFamily="34" charset="0"/>
              </a:rPr>
              <a:t>et destinées pour </a:t>
            </a:r>
            <a:r>
              <a:rPr kumimoji="0" lang="fr-BE" altLang="en-US" sz="1400" b="1" i="0" u="none" strike="noStrike" kern="1200" cap="none" spc="0" normalizeH="0" baseline="0" noProof="0">
                <a:ln>
                  <a:noFill/>
                </a:ln>
                <a:solidFill>
                  <a:srgbClr val="213A53"/>
                </a:solidFill>
                <a:effectLst/>
                <a:uLnTx/>
                <a:uFillTx/>
                <a:latin typeface="Calibri" panose="020F0502020204030204"/>
                <a:ea typeface="+mn-ea"/>
                <a:cs typeface="Arial" panose="020B0604020202020204" pitchFamily="34" charset="0"/>
              </a:rPr>
              <a:t>L’ENTREPRENEUR.</a:t>
            </a:r>
            <a:endParaRPr kumimoji="0" lang="fr-BE" altLang="en-US" sz="1400" b="0" i="0" u="none" strike="noStrike" kern="1200" cap="none" spc="0" normalizeH="0" baseline="0" noProof="0">
              <a:ln>
                <a:noFill/>
              </a:ln>
              <a:solidFill>
                <a:srgbClr val="213A53"/>
              </a:solidFill>
              <a:effectLst/>
              <a:uLnTx/>
              <a:uFillTx/>
              <a:latin typeface="Calibri" panose="020F0502020204030204"/>
              <a:ea typeface="+mn-ea"/>
              <a:cs typeface="Arial" panose="020B0604020202020204" pitchFamily="34" charset="0"/>
            </a:endParaRPr>
          </a:p>
        </p:txBody>
      </p:sp>
      <p:pic>
        <p:nvPicPr>
          <p:cNvPr id="17" name="Picture 26">
            <a:extLst>
              <a:ext uri="{FF2B5EF4-FFF2-40B4-BE49-F238E27FC236}">
                <a16:creationId xmlns:a16="http://schemas.microsoft.com/office/drawing/2014/main" id="{3539AA9C-D8FD-4E73-ABD7-991E1E36CB6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571245" y="4593808"/>
            <a:ext cx="1725613"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25">
            <a:extLst>
              <a:ext uri="{FF2B5EF4-FFF2-40B4-BE49-F238E27FC236}">
                <a16:creationId xmlns:a16="http://schemas.microsoft.com/office/drawing/2014/main" id="{AA0E2BA5-6DDD-4D6E-B3CF-26C8EC9194D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04101" y="4569995"/>
            <a:ext cx="1755775" cy="125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666572" y="5049302"/>
            <a:ext cx="5429428" cy="1446550"/>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BE" sz="1800" b="1" i="0" u="sng" strike="noStrike" kern="1200" cap="none" spc="0" normalizeH="0" baseline="0" noProof="0">
                <a:ln>
                  <a:noFill/>
                </a:ln>
                <a:solidFill>
                  <a:srgbClr val="213A53"/>
                </a:solidFill>
                <a:effectLst/>
                <a:uLnTx/>
                <a:uFillTx/>
                <a:latin typeface="Calibri" panose="020F0502020204030204"/>
                <a:ea typeface="+mn-ea"/>
                <a:cs typeface="Arial" charset="0"/>
              </a:rPr>
              <a:t>Particularité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fr-BE" sz="1400" b="0" i="0" u="none" strike="noStrike" kern="1200" cap="none" spc="0" normalizeH="0" baseline="0" noProof="0">
                <a:ln>
                  <a:noFill/>
                </a:ln>
                <a:solidFill>
                  <a:srgbClr val="213A53"/>
                </a:solidFill>
                <a:effectLst/>
                <a:uLnTx/>
                <a:uFillTx/>
                <a:latin typeface="Calibri" panose="020F0502020204030204"/>
                <a:ea typeface="+mn-ea"/>
                <a:cs typeface="Arial" charset="0"/>
              </a:rPr>
              <a:t>Pour des travaux à la caténaire, effectués par un entrepreneur ayant connaissance du sectionnement et la configuration des caténaires sur le lieu du travail, les informations dont question ci-avant peuvent également être données par le formulaire I_504. Cette particularité ne fait pas l’objet de la présente instruction de travail. </a:t>
            </a:r>
          </a:p>
        </p:txBody>
      </p:sp>
      <p:sp>
        <p:nvSpPr>
          <p:cNvPr id="12" name="Espace réservé du texte 2">
            <a:extLst>
              <a:ext uri="{FF2B5EF4-FFF2-40B4-BE49-F238E27FC236}">
                <a16:creationId xmlns:a16="http://schemas.microsoft.com/office/drawing/2014/main" id="{49D289DE-B7E6-45B1-BADF-4B07A1E24411}"/>
              </a:ext>
            </a:extLst>
          </p:cNvPr>
          <p:cNvSpPr txBox="1">
            <a:spLocks/>
          </p:cNvSpPr>
          <p:nvPr/>
        </p:nvSpPr>
        <p:spPr>
          <a:xfrm>
            <a:off x="8935454" y="306924"/>
            <a:ext cx="3127740" cy="360363"/>
          </a:xfrm>
          <a:prstGeom prst="rect">
            <a:avLst/>
          </a:prstGeom>
        </p:spPr>
        <p:txBody>
          <a:bodyPr/>
          <a:lstStyle>
            <a:lvl1pPr marL="0" indent="0" algn="r" defTabSz="685800" rtl="0" eaLnBrk="1" latinLnBrk="0" hangingPunct="1">
              <a:lnSpc>
                <a:spcPct val="90000"/>
              </a:lnSpc>
              <a:spcBef>
                <a:spcPts val="750"/>
              </a:spcBef>
              <a:buFont typeface="Arial" panose="020B0604020202020204" pitchFamily="34" charset="0"/>
              <a:buNone/>
              <a:defRPr sz="1200" kern="1200" baseline="0">
                <a:solidFill>
                  <a:schemeClr val="accent2"/>
                </a:solidFill>
                <a:latin typeface="Calibri" panose="020F0502020204030204" pitchFamily="34" charset="0"/>
                <a:ea typeface="+mn-ea"/>
                <a:cs typeface="Calibri" panose="020F050202020403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fr-FR" dirty="0"/>
              <a:t>1 WIT 1012 Principes généraux</a:t>
            </a:r>
          </a:p>
        </p:txBody>
      </p:sp>
    </p:spTree>
    <p:extLst>
      <p:ext uri="{BB962C8B-B14F-4D97-AF65-F5344CB8AC3E}">
        <p14:creationId xmlns:p14="http://schemas.microsoft.com/office/powerpoint/2010/main" val="41850430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3">
            <a:extLst>
              <a:ext uri="{FF2B5EF4-FFF2-40B4-BE49-F238E27FC236}">
                <a16:creationId xmlns:a16="http://schemas.microsoft.com/office/drawing/2014/main" id="{88FA2439-CF6F-463C-9C79-43DEB7CF09C9}"/>
              </a:ext>
            </a:extLst>
          </p:cNvPr>
          <p:cNvSpPr>
            <a:spLocks noGrp="1"/>
          </p:cNvSpPr>
          <p:nvPr>
            <p:ph type="sldNum"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70B80B4-B953-6547-A044-6E303DFD4AF3}" type="slidenum">
              <a:rPr kumimoji="0" lang="nl-BE" sz="975" b="0" i="0" u="none" strike="noStrike" kern="1200" cap="none" spc="0" normalizeH="0" baseline="0" noProof="0" smtClean="0">
                <a:ln>
                  <a:noFill/>
                </a:ln>
                <a:solidFill>
                  <a:srgbClr val="213A53"/>
                </a:solidFill>
                <a:effectLst/>
                <a:uLnTx/>
                <a:uFillTx/>
                <a:latin typeface="Calibri Light" panose="020F0302020204030204" pitchFamily="34" charset="0"/>
                <a:ea typeface="+mn-ea"/>
                <a:cs typeface="Calibri Light" panose="020F030202020403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6</a:t>
            </a:fld>
            <a:endParaRPr kumimoji="0" lang="nl-BE" sz="975" b="0" i="0" u="none" strike="noStrike" kern="1200" cap="none" spc="0" normalizeH="0" baseline="0" noProof="0">
              <a:ln>
                <a:noFill/>
              </a:ln>
              <a:solidFill>
                <a:srgbClr val="213A53"/>
              </a:solidFill>
              <a:effectLst/>
              <a:uLnTx/>
              <a:uFillTx/>
              <a:latin typeface="Calibri Light" panose="020F0302020204030204" pitchFamily="34" charset="0"/>
              <a:ea typeface="+mn-ea"/>
              <a:cs typeface="Calibri Light" panose="020F0302020204030204" pitchFamily="34" charset="0"/>
            </a:endParaRPr>
          </a:p>
        </p:txBody>
      </p:sp>
      <p:sp>
        <p:nvSpPr>
          <p:cNvPr id="5" name="Espace réservé du texte 4">
            <a:extLst>
              <a:ext uri="{FF2B5EF4-FFF2-40B4-BE49-F238E27FC236}">
                <a16:creationId xmlns:a16="http://schemas.microsoft.com/office/drawing/2014/main" id="{A6CEBBD8-BF21-4041-BA61-43723A5EF034}"/>
              </a:ext>
            </a:extLst>
          </p:cNvPr>
          <p:cNvSpPr>
            <a:spLocks noGrp="1"/>
          </p:cNvSpPr>
          <p:nvPr>
            <p:ph type="body" sz="quarter" idx="20"/>
          </p:nvPr>
        </p:nvSpPr>
        <p:spPr>
          <a:xfrm>
            <a:off x="666572" y="2043447"/>
            <a:ext cx="10957364" cy="3500831"/>
          </a:xfrm>
        </p:spPr>
        <p:txBody>
          <a:bodyPr/>
          <a:lstStyle/>
          <a:p>
            <a:pPr algn="just"/>
            <a:r>
              <a:rPr lang="fr-FR" sz="1400" b="1">
                <a:solidFill>
                  <a:schemeClr val="accent2"/>
                </a:solidFill>
              </a:rPr>
              <a:t>Chef de travail Infrabel (ou TUC RAIL) - A.R.E.T. :</a:t>
            </a:r>
          </a:p>
          <a:p>
            <a:pPr algn="just"/>
            <a:endParaRPr lang="fr-FR" sz="1400" b="1">
              <a:solidFill>
                <a:schemeClr val="accent2"/>
              </a:solidFill>
            </a:endParaRPr>
          </a:p>
          <a:p>
            <a:pPr marL="285750" indent="-285750" algn="just">
              <a:buClr>
                <a:schemeClr val="bg2"/>
              </a:buClr>
              <a:buFont typeface="Arial" panose="020B0604020202020204" pitchFamily="34" charset="0"/>
              <a:buChar char="•"/>
            </a:pPr>
            <a:r>
              <a:rPr lang="fr-FR" sz="1400">
                <a:solidFill>
                  <a:schemeClr val="accent2"/>
                </a:solidFill>
              </a:rPr>
              <a:t>Est responsable de la </a:t>
            </a:r>
            <a:r>
              <a:rPr lang="fr-FR" sz="1400" b="1">
                <a:solidFill>
                  <a:schemeClr val="accent2"/>
                </a:solidFill>
              </a:rPr>
              <a:t>concertation préalable </a:t>
            </a:r>
            <a:r>
              <a:rPr lang="fr-FR" sz="1400">
                <a:solidFill>
                  <a:schemeClr val="accent2"/>
                </a:solidFill>
              </a:rPr>
              <a:t>au démarrage des travaux avec le délégué (chef de travail) Entrepreneur ; </a:t>
            </a:r>
          </a:p>
          <a:p>
            <a:pPr marL="285750" indent="-285750" algn="just">
              <a:buClr>
                <a:schemeClr val="bg2"/>
              </a:buClr>
              <a:buFont typeface="Arial" panose="020B0604020202020204" pitchFamily="34" charset="0"/>
              <a:buChar char="•"/>
            </a:pPr>
            <a:r>
              <a:rPr lang="fr-FR" sz="1400">
                <a:solidFill>
                  <a:schemeClr val="accent2"/>
                </a:solidFill>
              </a:rPr>
              <a:t>Est responsable du </a:t>
            </a:r>
            <a:r>
              <a:rPr lang="fr-FR" sz="1400" b="1">
                <a:solidFill>
                  <a:schemeClr val="accent2"/>
                </a:solidFill>
              </a:rPr>
              <a:t>contrôle de la demande d’autorisation de travail </a:t>
            </a:r>
            <a:r>
              <a:rPr lang="fr-FR" sz="1400">
                <a:solidFill>
                  <a:schemeClr val="accent2"/>
                </a:solidFill>
              </a:rPr>
              <a:t>introduite par le délégué de l’entrepreneur (chef de travail entrepreneur) ;</a:t>
            </a:r>
          </a:p>
          <a:p>
            <a:pPr marL="285750" indent="-285750" algn="just">
              <a:buClr>
                <a:schemeClr val="bg2"/>
              </a:buClr>
              <a:buFont typeface="Arial" panose="020B0604020202020204" pitchFamily="34" charset="0"/>
              <a:buChar char="•"/>
            </a:pPr>
            <a:r>
              <a:rPr lang="fr-FR" sz="1400">
                <a:solidFill>
                  <a:schemeClr val="accent2"/>
                </a:solidFill>
              </a:rPr>
              <a:t>Est responsable de la </a:t>
            </a:r>
            <a:r>
              <a:rPr lang="fr-FR" sz="1400" b="1">
                <a:solidFill>
                  <a:schemeClr val="accent2"/>
                </a:solidFill>
              </a:rPr>
              <a:t>bonne application des mesures de sécurité prescrites </a:t>
            </a:r>
            <a:r>
              <a:rPr lang="fr-FR" sz="1400">
                <a:solidFill>
                  <a:schemeClr val="accent2"/>
                </a:solidFill>
              </a:rPr>
              <a:t>(mise hors service de la voie / mise hors tension de la caténaire) ;</a:t>
            </a:r>
          </a:p>
          <a:p>
            <a:pPr marL="285750" indent="-285750" algn="just">
              <a:buClr>
                <a:schemeClr val="bg2"/>
              </a:buClr>
              <a:buFont typeface="Arial" panose="020B0604020202020204" pitchFamily="34" charset="0"/>
              <a:buChar char="•"/>
            </a:pPr>
            <a:r>
              <a:rPr lang="fr-FR" sz="1400">
                <a:solidFill>
                  <a:schemeClr val="accent2"/>
                </a:solidFill>
              </a:rPr>
              <a:t>Délivre l’autorisation de travail au délégué (chef de travail) Entrepreneur ;</a:t>
            </a:r>
          </a:p>
          <a:p>
            <a:pPr marL="285750" indent="-285750" algn="just">
              <a:buClr>
                <a:schemeClr val="bg2"/>
              </a:buClr>
              <a:buFont typeface="Arial" panose="020B0604020202020204" pitchFamily="34" charset="0"/>
              <a:buChar char="•"/>
            </a:pPr>
            <a:r>
              <a:rPr lang="fr-FR" sz="1400">
                <a:solidFill>
                  <a:schemeClr val="accent2"/>
                </a:solidFill>
              </a:rPr>
              <a:t>Est responsable de la délivrance des autorisations de mise à rail et de circulations des engins de chantier et trains de travaux sur la voie hors service</a:t>
            </a:r>
          </a:p>
          <a:p>
            <a:pPr marL="285750" indent="-285750" algn="just">
              <a:buClr>
                <a:schemeClr val="bg2"/>
              </a:buClr>
              <a:buFont typeface="Arial" panose="020B0604020202020204" pitchFamily="34" charset="0"/>
              <a:buChar char="•"/>
            </a:pPr>
            <a:r>
              <a:rPr lang="fr-FR" sz="1400">
                <a:solidFill>
                  <a:schemeClr val="accent2"/>
                </a:solidFill>
              </a:rPr>
              <a:t>Assure la supervision des travaux réalisés par l’entrepreneur et sur base des prescriptions techniques réglementaires, contrôle (ponctuellement) la qualité de ces travaux ;</a:t>
            </a:r>
          </a:p>
          <a:p>
            <a:pPr marL="285750" indent="-285750" algn="just">
              <a:buClr>
                <a:schemeClr val="bg2"/>
              </a:buClr>
              <a:buFont typeface="Arial" panose="020B0604020202020204" pitchFamily="34" charset="0"/>
              <a:buChar char="•"/>
            </a:pPr>
            <a:r>
              <a:rPr lang="fr-FR" sz="1400">
                <a:solidFill>
                  <a:schemeClr val="accent2"/>
                </a:solidFill>
              </a:rPr>
              <a:t>Est responsable de la </a:t>
            </a:r>
            <a:r>
              <a:rPr lang="fr-FR" sz="1400" b="1">
                <a:solidFill>
                  <a:schemeClr val="accent2"/>
                </a:solidFill>
              </a:rPr>
              <a:t>remise sous tension de la caténaire </a:t>
            </a:r>
            <a:r>
              <a:rPr lang="fr-FR" sz="1400">
                <a:solidFill>
                  <a:schemeClr val="accent2"/>
                </a:solidFill>
              </a:rPr>
              <a:t>; </a:t>
            </a:r>
          </a:p>
          <a:p>
            <a:pPr marL="285750" indent="-285750" algn="just">
              <a:buClr>
                <a:schemeClr val="bg2"/>
              </a:buClr>
              <a:buFont typeface="Arial" panose="020B0604020202020204" pitchFamily="34" charset="0"/>
              <a:buChar char="•"/>
            </a:pPr>
            <a:r>
              <a:rPr lang="fr-FR" sz="1400">
                <a:solidFill>
                  <a:schemeClr val="accent2"/>
                </a:solidFill>
              </a:rPr>
              <a:t>Est responsable de la </a:t>
            </a:r>
            <a:r>
              <a:rPr lang="fr-FR" sz="1400" b="1">
                <a:solidFill>
                  <a:schemeClr val="accent2"/>
                </a:solidFill>
              </a:rPr>
              <a:t>remise à disposition de l’exploitation de la voie</a:t>
            </a:r>
            <a:r>
              <a:rPr lang="fr-FR" sz="1400">
                <a:solidFill>
                  <a:schemeClr val="accent2"/>
                </a:solidFill>
              </a:rPr>
              <a:t>, </a:t>
            </a:r>
            <a:r>
              <a:rPr lang="fr-FR" sz="1400" u="sng">
                <a:solidFill>
                  <a:schemeClr val="accent2"/>
                </a:solidFill>
              </a:rPr>
              <a:t>après vérification de la libération de la voie, du bon état de la voie et de l’achèvement des travaux. </a:t>
            </a:r>
          </a:p>
        </p:txBody>
      </p:sp>
      <p:sp>
        <p:nvSpPr>
          <p:cNvPr id="24" name="Espace réservé du texte 3">
            <a:extLst>
              <a:ext uri="{FF2B5EF4-FFF2-40B4-BE49-F238E27FC236}">
                <a16:creationId xmlns:a16="http://schemas.microsoft.com/office/drawing/2014/main" id="{BBE90477-14CF-4132-90EC-705F1F42F051}"/>
              </a:ext>
            </a:extLst>
          </p:cNvPr>
          <p:cNvSpPr>
            <a:spLocks noGrp="1"/>
          </p:cNvSpPr>
          <p:nvPr>
            <p:ph type="body" sz="quarter" idx="17"/>
          </p:nvPr>
        </p:nvSpPr>
        <p:spPr/>
        <p:txBody>
          <a:bodyPr/>
          <a:lstStyle/>
          <a:p>
            <a:r>
              <a:rPr lang="nl-BE" dirty="0"/>
              <a:t>1. Principes </a:t>
            </a:r>
            <a:r>
              <a:rPr lang="nl-BE" dirty="0" err="1"/>
              <a:t>généraux</a:t>
            </a:r>
            <a:endParaRPr lang="nl-BE" dirty="0"/>
          </a:p>
          <a:p>
            <a:r>
              <a:rPr lang="nl-BE" sz="2000" dirty="0"/>
              <a:t>1.4 </a:t>
            </a:r>
            <a:r>
              <a:rPr lang="fr-BE" sz="2000" dirty="0"/>
              <a:t>Rôles et responsabilités</a:t>
            </a:r>
            <a:endParaRPr lang="nl-BE" sz="2000" dirty="0"/>
          </a:p>
          <a:p>
            <a:endParaRPr lang="nl-BE" dirty="0"/>
          </a:p>
        </p:txBody>
      </p:sp>
      <p:pic>
        <p:nvPicPr>
          <p:cNvPr id="7" name="Picture 16">
            <a:extLst>
              <a:ext uri="{FF2B5EF4-FFF2-40B4-BE49-F238E27FC236}">
                <a16:creationId xmlns:a16="http://schemas.microsoft.com/office/drawing/2014/main" id="{77527B04-3430-4369-8272-A2BFB2FFC7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91096" y="178571"/>
            <a:ext cx="503292" cy="1677639"/>
          </a:xfrm>
          <a:prstGeom prst="rect">
            <a:avLst/>
          </a:prstGeom>
          <a:ln w="25400">
            <a:noFill/>
          </a:ln>
        </p:spPr>
      </p:pic>
      <p:sp>
        <p:nvSpPr>
          <p:cNvPr id="9" name="Rechthoek 41"/>
          <p:cNvSpPr>
            <a:spLocks noChangeArrowheads="1"/>
          </p:cNvSpPr>
          <p:nvPr/>
        </p:nvSpPr>
        <p:spPr bwMode="auto">
          <a:xfrm>
            <a:off x="4566308" y="1901365"/>
            <a:ext cx="1352868" cy="360363"/>
          </a:xfrm>
          <a:prstGeom prst="rect">
            <a:avLst/>
          </a:prstGeom>
          <a:solidFill>
            <a:srgbClr val="028DB4"/>
          </a:solidFill>
          <a:ln w="31750" algn="ctr">
            <a:solidFill>
              <a:srgbClr val="028DB4"/>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BE" sz="1000" b="1" i="0" u="none" strike="noStrike" kern="1200" cap="none" spc="0" normalizeH="0" baseline="0" noProof="0">
                <a:ln>
                  <a:noFill/>
                </a:ln>
                <a:solidFill>
                  <a:prstClr val="white"/>
                </a:solidFill>
                <a:effectLst/>
                <a:uLnTx/>
                <a:uFillTx/>
                <a:latin typeface="Arial" charset="0"/>
                <a:ea typeface="+mn-ea"/>
                <a:cs typeface="Arial" charset="0"/>
              </a:rPr>
              <a:t>CHEF DE TRAVAIL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BE" sz="1000" b="1" i="0" u="none" strike="noStrike" kern="1200" cap="none" spc="0" normalizeH="0" baseline="0" noProof="0">
                <a:ln>
                  <a:noFill/>
                </a:ln>
                <a:solidFill>
                  <a:prstClr val="white"/>
                </a:solidFill>
                <a:effectLst/>
                <a:uLnTx/>
                <a:uFillTx/>
                <a:latin typeface="Arial" charset="0"/>
                <a:ea typeface="+mn-ea"/>
                <a:cs typeface="Arial" charset="0"/>
              </a:rPr>
              <a:t> RS INFRABEL</a:t>
            </a:r>
          </a:p>
        </p:txBody>
      </p:sp>
      <p:sp>
        <p:nvSpPr>
          <p:cNvPr id="11" name="Espace réservé du texte 2">
            <a:extLst>
              <a:ext uri="{FF2B5EF4-FFF2-40B4-BE49-F238E27FC236}">
                <a16:creationId xmlns:a16="http://schemas.microsoft.com/office/drawing/2014/main" id="{E7C1D6BB-6323-44DB-8C03-A02DA2DA7277}"/>
              </a:ext>
            </a:extLst>
          </p:cNvPr>
          <p:cNvSpPr txBox="1">
            <a:spLocks/>
          </p:cNvSpPr>
          <p:nvPr/>
        </p:nvSpPr>
        <p:spPr>
          <a:xfrm>
            <a:off x="8991600" y="190751"/>
            <a:ext cx="3038605" cy="360363"/>
          </a:xfrm>
          <a:prstGeom prst="rect">
            <a:avLst/>
          </a:prstGeom>
        </p:spPr>
        <p:txBody>
          <a:bodyPr/>
          <a:lstStyle>
            <a:lvl1pPr marL="0" indent="0" algn="r" defTabSz="685800" rtl="0" eaLnBrk="1" latinLnBrk="0" hangingPunct="1">
              <a:lnSpc>
                <a:spcPct val="90000"/>
              </a:lnSpc>
              <a:spcBef>
                <a:spcPts val="750"/>
              </a:spcBef>
              <a:buFont typeface="Arial" panose="020B0604020202020204" pitchFamily="34" charset="0"/>
              <a:buNone/>
              <a:defRPr sz="1200" kern="1200" baseline="0">
                <a:solidFill>
                  <a:schemeClr val="accent2"/>
                </a:solidFill>
                <a:latin typeface="Calibri" panose="020F0502020204030204" pitchFamily="34" charset="0"/>
                <a:ea typeface="+mn-ea"/>
                <a:cs typeface="Calibri" panose="020F050202020403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fr-FR" dirty="0"/>
              <a:t>1. WIT 1012 Principes généraux</a:t>
            </a:r>
          </a:p>
        </p:txBody>
      </p:sp>
    </p:spTree>
    <p:extLst>
      <p:ext uri="{BB962C8B-B14F-4D97-AF65-F5344CB8AC3E}">
        <p14:creationId xmlns:p14="http://schemas.microsoft.com/office/powerpoint/2010/main" val="15162495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3">
            <a:extLst>
              <a:ext uri="{FF2B5EF4-FFF2-40B4-BE49-F238E27FC236}">
                <a16:creationId xmlns:a16="http://schemas.microsoft.com/office/drawing/2014/main" id="{88FA2439-CF6F-463C-9C79-43DEB7CF09C9}"/>
              </a:ext>
            </a:extLst>
          </p:cNvPr>
          <p:cNvSpPr>
            <a:spLocks noGrp="1"/>
          </p:cNvSpPr>
          <p:nvPr>
            <p:ph type="sldNum"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70B80B4-B953-6547-A044-6E303DFD4AF3}" type="slidenum">
              <a:rPr kumimoji="0" lang="nl-BE" sz="975" b="0" i="0" u="none" strike="noStrike" kern="1200" cap="none" spc="0" normalizeH="0" baseline="0" noProof="0" smtClean="0">
                <a:ln>
                  <a:noFill/>
                </a:ln>
                <a:solidFill>
                  <a:srgbClr val="213A53"/>
                </a:solidFill>
                <a:effectLst/>
                <a:uLnTx/>
                <a:uFillTx/>
                <a:latin typeface="Calibri Light" panose="020F0302020204030204" pitchFamily="34" charset="0"/>
                <a:ea typeface="+mn-ea"/>
                <a:cs typeface="Calibri Light" panose="020F030202020403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7</a:t>
            </a:fld>
            <a:endParaRPr kumimoji="0" lang="nl-BE" sz="975" b="0" i="0" u="none" strike="noStrike" kern="1200" cap="none" spc="0" normalizeH="0" baseline="0" noProof="0">
              <a:ln>
                <a:noFill/>
              </a:ln>
              <a:solidFill>
                <a:srgbClr val="213A53"/>
              </a:solidFill>
              <a:effectLst/>
              <a:uLnTx/>
              <a:uFillTx/>
              <a:latin typeface="Calibri Light" panose="020F0302020204030204" pitchFamily="34" charset="0"/>
              <a:ea typeface="+mn-ea"/>
              <a:cs typeface="Calibri Light" panose="020F0302020204030204" pitchFamily="34" charset="0"/>
            </a:endParaRPr>
          </a:p>
        </p:txBody>
      </p:sp>
      <p:sp>
        <p:nvSpPr>
          <p:cNvPr id="5" name="Espace réservé du texte 4">
            <a:extLst>
              <a:ext uri="{FF2B5EF4-FFF2-40B4-BE49-F238E27FC236}">
                <a16:creationId xmlns:a16="http://schemas.microsoft.com/office/drawing/2014/main" id="{A6CEBBD8-BF21-4041-BA61-43723A5EF034}"/>
              </a:ext>
            </a:extLst>
          </p:cNvPr>
          <p:cNvSpPr>
            <a:spLocks noGrp="1"/>
          </p:cNvSpPr>
          <p:nvPr>
            <p:ph type="body" sz="quarter" idx="20"/>
          </p:nvPr>
        </p:nvSpPr>
        <p:spPr>
          <a:xfrm>
            <a:off x="666572" y="2029190"/>
            <a:ext cx="10798392" cy="4518909"/>
          </a:xfrm>
        </p:spPr>
        <p:txBody>
          <a:bodyPr/>
          <a:lstStyle/>
          <a:p>
            <a:pPr algn="just"/>
            <a:r>
              <a:rPr lang="fr-FR" sz="1400" b="1" dirty="0">
                <a:solidFill>
                  <a:schemeClr val="accent2"/>
                </a:solidFill>
              </a:rPr>
              <a:t>Chef de travail Entrepreneur :</a:t>
            </a:r>
          </a:p>
          <a:p>
            <a:pPr algn="just"/>
            <a:endParaRPr lang="fr-FR" sz="1400" dirty="0">
              <a:solidFill>
                <a:schemeClr val="accent2"/>
              </a:solidFill>
            </a:endParaRPr>
          </a:p>
          <a:p>
            <a:pPr marL="285750" indent="-285750" algn="just">
              <a:buClr>
                <a:schemeClr val="bg2"/>
              </a:buClr>
              <a:buFont typeface="Arial" panose="020B0604020202020204" pitchFamily="34" charset="0"/>
              <a:buChar char="•"/>
            </a:pPr>
            <a:r>
              <a:rPr lang="fr-FR" sz="1400" dirty="0">
                <a:solidFill>
                  <a:schemeClr val="accent2"/>
                </a:solidFill>
              </a:rPr>
              <a:t>Participe à la </a:t>
            </a:r>
            <a:r>
              <a:rPr lang="fr-FR" sz="1400" b="1" dirty="0">
                <a:solidFill>
                  <a:schemeClr val="accent2"/>
                </a:solidFill>
              </a:rPr>
              <a:t>concertation préalable </a:t>
            </a:r>
            <a:r>
              <a:rPr lang="fr-FR" sz="1400" dirty="0">
                <a:solidFill>
                  <a:schemeClr val="accent2"/>
                </a:solidFill>
              </a:rPr>
              <a:t>au démarrage des travaux avec le chef de travail Infrabel ;</a:t>
            </a:r>
          </a:p>
          <a:p>
            <a:pPr marL="285750" indent="-285750" algn="just">
              <a:buClr>
                <a:schemeClr val="bg2"/>
              </a:buClr>
              <a:buFont typeface="Arial" panose="020B0604020202020204" pitchFamily="34" charset="0"/>
              <a:buChar char="•"/>
            </a:pPr>
            <a:r>
              <a:rPr lang="fr-FR" sz="1400" dirty="0">
                <a:solidFill>
                  <a:schemeClr val="accent2"/>
                </a:solidFill>
              </a:rPr>
              <a:t>Est </a:t>
            </a:r>
            <a:r>
              <a:rPr lang="fr-FR" sz="1400" b="1" dirty="0">
                <a:solidFill>
                  <a:schemeClr val="accent2"/>
                </a:solidFill>
              </a:rPr>
              <a:t>chargé du briefing du personnel de l’entrepreneur</a:t>
            </a:r>
            <a:r>
              <a:rPr lang="fr-FR" sz="1400" dirty="0">
                <a:solidFill>
                  <a:schemeClr val="accent2"/>
                </a:solidFill>
              </a:rPr>
              <a:t>, de prestataire des services et des sous-traitants éventuels. Il communique entre autres les mesures de sécurité en vigueur, les modalités d’accès à la voie hors service, les modalités de communication entre les différentes équipes au travail ;</a:t>
            </a:r>
          </a:p>
          <a:p>
            <a:pPr marL="285750" indent="-285750" algn="just">
              <a:buClr>
                <a:schemeClr val="bg2"/>
              </a:buClr>
              <a:buFont typeface="Arial" panose="020B0604020202020204" pitchFamily="34" charset="0"/>
              <a:buChar char="•"/>
            </a:pPr>
            <a:r>
              <a:rPr lang="fr-FR" sz="1400" dirty="0">
                <a:solidFill>
                  <a:schemeClr val="accent2"/>
                </a:solidFill>
              </a:rPr>
              <a:t>Est responsable de </a:t>
            </a:r>
            <a:r>
              <a:rPr lang="fr-FR" sz="1400" b="1" dirty="0">
                <a:solidFill>
                  <a:schemeClr val="accent2"/>
                </a:solidFill>
              </a:rPr>
              <a:t>l’introduction de la demande d’autorisation de travail </a:t>
            </a:r>
            <a:r>
              <a:rPr lang="fr-FR" sz="1400" dirty="0">
                <a:solidFill>
                  <a:schemeClr val="accent2"/>
                </a:solidFill>
              </a:rPr>
              <a:t>;</a:t>
            </a:r>
          </a:p>
          <a:p>
            <a:pPr marL="285750" indent="-285750" algn="just">
              <a:buClr>
                <a:schemeClr val="bg2"/>
              </a:buClr>
              <a:buFont typeface="Arial" panose="020B0604020202020204" pitchFamily="34" charset="0"/>
              <a:buChar char="•"/>
            </a:pPr>
            <a:r>
              <a:rPr lang="fr-FR" sz="1400" dirty="0">
                <a:solidFill>
                  <a:schemeClr val="accent2"/>
                </a:solidFill>
              </a:rPr>
              <a:t>Est responsable de la communication de l’autorisation de démarrer les travaux au personnel de l’entrepreneur, de prestataire des services et des sous-traitants éventuels ;</a:t>
            </a:r>
          </a:p>
          <a:p>
            <a:pPr marL="285750" indent="-285750" algn="just">
              <a:buClr>
                <a:schemeClr val="bg2"/>
              </a:buClr>
              <a:buFont typeface="Arial" panose="020B0604020202020204" pitchFamily="34" charset="0"/>
              <a:buChar char="•"/>
            </a:pPr>
            <a:r>
              <a:rPr lang="fr-FR" sz="1400" dirty="0">
                <a:solidFill>
                  <a:schemeClr val="accent2"/>
                </a:solidFill>
              </a:rPr>
              <a:t>Assure la direction des travaux réalisés par l’entrepreneur et veille au respect des prescriptions techniques réglementaires et de la qualité de ces travaux ;</a:t>
            </a:r>
          </a:p>
          <a:p>
            <a:pPr marL="285750" indent="-285750" algn="just">
              <a:buClr>
                <a:schemeClr val="bg2"/>
              </a:buClr>
              <a:buFont typeface="Arial" panose="020B0604020202020204" pitchFamily="34" charset="0"/>
              <a:buChar char="•"/>
            </a:pPr>
            <a:r>
              <a:rPr lang="fr-FR" sz="1400" dirty="0">
                <a:solidFill>
                  <a:schemeClr val="accent2"/>
                </a:solidFill>
              </a:rPr>
              <a:t>Est responsable de la </a:t>
            </a:r>
            <a:r>
              <a:rPr lang="fr-FR" sz="1400" b="1" dirty="0">
                <a:solidFill>
                  <a:schemeClr val="accent2"/>
                </a:solidFill>
              </a:rPr>
              <a:t>confirmation de l’achèvement des travaux nécessitant la mise hors tension de la caténaire </a:t>
            </a:r>
            <a:r>
              <a:rPr lang="fr-FR" sz="1400" dirty="0">
                <a:solidFill>
                  <a:schemeClr val="accent2"/>
                </a:solidFill>
              </a:rPr>
              <a:t>au chef de travail Infrabel ;</a:t>
            </a:r>
          </a:p>
          <a:p>
            <a:pPr marL="285750" indent="-285750" algn="just">
              <a:buClr>
                <a:schemeClr val="bg2"/>
              </a:buClr>
              <a:buFont typeface="Arial" panose="020B0604020202020204" pitchFamily="34" charset="0"/>
              <a:buChar char="•"/>
            </a:pPr>
            <a:r>
              <a:rPr lang="fr-FR" sz="1400" dirty="0">
                <a:solidFill>
                  <a:schemeClr val="accent2"/>
                </a:solidFill>
              </a:rPr>
              <a:t>Est responsable de la </a:t>
            </a:r>
            <a:r>
              <a:rPr lang="fr-FR" sz="1400" b="1" dirty="0">
                <a:solidFill>
                  <a:schemeClr val="accent2"/>
                </a:solidFill>
              </a:rPr>
              <a:t>confirmation de l’achèvement des travaux nécessitant la mise hors service de la voie </a:t>
            </a:r>
            <a:r>
              <a:rPr lang="fr-FR" sz="1400" dirty="0">
                <a:solidFill>
                  <a:schemeClr val="accent2"/>
                </a:solidFill>
              </a:rPr>
              <a:t>au chef de travail Infrabel.</a:t>
            </a:r>
          </a:p>
          <a:p>
            <a:pPr marL="285750" indent="-285750" algn="just">
              <a:buClr>
                <a:schemeClr val="bg2"/>
              </a:buClr>
              <a:buFont typeface="Arial" panose="020B0604020202020204" pitchFamily="34" charset="0"/>
              <a:buChar char="•"/>
            </a:pPr>
            <a:endParaRPr lang="fr-FR" sz="1400" dirty="0">
              <a:solidFill>
                <a:schemeClr val="accent2"/>
              </a:solidFill>
            </a:endParaRPr>
          </a:p>
          <a:p>
            <a:pPr algn="just">
              <a:buClr>
                <a:schemeClr val="bg2"/>
              </a:buClr>
            </a:pPr>
            <a:r>
              <a:rPr lang="fr-FR" sz="1400" b="1" dirty="0">
                <a:solidFill>
                  <a:schemeClr val="accent2"/>
                </a:solidFill>
              </a:rPr>
              <a:t>Le chef de travail Entrepreneur est responsable de la bonne coordination entre les différentes équipes au travail de l’entrepreneur</a:t>
            </a:r>
          </a:p>
        </p:txBody>
      </p:sp>
      <p:sp>
        <p:nvSpPr>
          <p:cNvPr id="24" name="Espace réservé du texte 3">
            <a:extLst>
              <a:ext uri="{FF2B5EF4-FFF2-40B4-BE49-F238E27FC236}">
                <a16:creationId xmlns:a16="http://schemas.microsoft.com/office/drawing/2014/main" id="{BBE90477-14CF-4132-90EC-705F1F42F051}"/>
              </a:ext>
            </a:extLst>
          </p:cNvPr>
          <p:cNvSpPr>
            <a:spLocks noGrp="1"/>
          </p:cNvSpPr>
          <p:nvPr>
            <p:ph type="body" sz="quarter" idx="17"/>
          </p:nvPr>
        </p:nvSpPr>
        <p:spPr/>
        <p:txBody>
          <a:bodyPr/>
          <a:lstStyle/>
          <a:p>
            <a:r>
              <a:rPr lang="nl-BE" dirty="0"/>
              <a:t>1. Principes </a:t>
            </a:r>
            <a:r>
              <a:rPr lang="nl-BE" dirty="0" err="1"/>
              <a:t>généraux</a:t>
            </a:r>
            <a:endParaRPr lang="nl-BE" dirty="0"/>
          </a:p>
          <a:p>
            <a:r>
              <a:rPr lang="nl-BE" sz="2000" dirty="0"/>
              <a:t>1.4 </a:t>
            </a:r>
            <a:r>
              <a:rPr lang="fr-BE" sz="2000" dirty="0"/>
              <a:t>Rôles et responsabilités</a:t>
            </a:r>
            <a:endParaRPr lang="nl-BE" sz="2000" dirty="0"/>
          </a:p>
        </p:txBody>
      </p:sp>
      <p:pic>
        <p:nvPicPr>
          <p:cNvPr id="7" name="Picture 20">
            <a:extLst>
              <a:ext uri="{FF2B5EF4-FFF2-40B4-BE49-F238E27FC236}">
                <a16:creationId xmlns:a16="http://schemas.microsoft.com/office/drawing/2014/main" id="{0E5692AA-1C60-4EC1-A63C-A2D757E0A28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5763" y="249940"/>
            <a:ext cx="630634" cy="1663594"/>
          </a:xfrm>
          <a:prstGeom prst="rect">
            <a:avLst/>
          </a:prstGeom>
          <a:ln w="25400">
            <a:noFill/>
          </a:ln>
        </p:spPr>
      </p:pic>
      <p:sp>
        <p:nvSpPr>
          <p:cNvPr id="10" name="Rechthoek 41"/>
          <p:cNvSpPr>
            <a:spLocks noChangeArrowheads="1"/>
          </p:cNvSpPr>
          <p:nvPr/>
        </p:nvSpPr>
        <p:spPr bwMode="auto">
          <a:xfrm>
            <a:off x="4153134" y="1943477"/>
            <a:ext cx="1375892" cy="360363"/>
          </a:xfrm>
          <a:prstGeom prst="rect">
            <a:avLst/>
          </a:prstGeom>
          <a:solidFill>
            <a:srgbClr val="92D050"/>
          </a:solidFill>
          <a:ln w="31750" algn="ctr">
            <a:no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BE" sz="1000" b="1" i="0" u="none" strike="noStrike" kern="1200" cap="none" spc="0" normalizeH="0" baseline="0" noProof="0">
                <a:ln>
                  <a:noFill/>
                </a:ln>
                <a:solidFill>
                  <a:prstClr val="white"/>
                </a:solidFill>
                <a:effectLst/>
                <a:uLnTx/>
                <a:uFillTx/>
                <a:latin typeface="Arial" charset="0"/>
                <a:ea typeface="+mn-ea"/>
                <a:cs typeface="Arial" charset="0"/>
              </a:rPr>
              <a:t>CHEF DE TRAVAIL –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BE" sz="1000" b="1" i="0" u="none" strike="noStrike" kern="1200" cap="none" spc="0" normalizeH="0" baseline="0" noProof="0">
                <a:ln>
                  <a:noFill/>
                </a:ln>
                <a:solidFill>
                  <a:prstClr val="white"/>
                </a:solidFill>
                <a:effectLst/>
                <a:uLnTx/>
                <a:uFillTx/>
                <a:latin typeface="Arial" charset="0"/>
                <a:ea typeface="+mn-ea"/>
                <a:cs typeface="Arial" charset="0"/>
              </a:rPr>
              <a:t>RS ENTREPRENEUR</a:t>
            </a:r>
          </a:p>
        </p:txBody>
      </p:sp>
      <p:sp>
        <p:nvSpPr>
          <p:cNvPr id="9" name="Espace réservé du texte 2">
            <a:extLst>
              <a:ext uri="{FF2B5EF4-FFF2-40B4-BE49-F238E27FC236}">
                <a16:creationId xmlns:a16="http://schemas.microsoft.com/office/drawing/2014/main" id="{F3F6BDBE-F9F5-407C-A680-2F26A52516B7}"/>
              </a:ext>
            </a:extLst>
          </p:cNvPr>
          <p:cNvSpPr txBox="1">
            <a:spLocks/>
          </p:cNvSpPr>
          <p:nvPr/>
        </p:nvSpPr>
        <p:spPr>
          <a:xfrm>
            <a:off x="8815138" y="306924"/>
            <a:ext cx="3248056" cy="360363"/>
          </a:xfrm>
          <a:prstGeom prst="rect">
            <a:avLst/>
          </a:prstGeom>
        </p:spPr>
        <p:txBody>
          <a:bodyPr/>
          <a:lstStyle>
            <a:lvl1pPr marL="0" indent="0" algn="r" defTabSz="685800" rtl="0" eaLnBrk="1" latinLnBrk="0" hangingPunct="1">
              <a:lnSpc>
                <a:spcPct val="90000"/>
              </a:lnSpc>
              <a:spcBef>
                <a:spcPts val="750"/>
              </a:spcBef>
              <a:buFont typeface="Arial" panose="020B0604020202020204" pitchFamily="34" charset="0"/>
              <a:buNone/>
              <a:defRPr sz="1200" kern="1200" baseline="0">
                <a:solidFill>
                  <a:schemeClr val="accent2"/>
                </a:solidFill>
                <a:latin typeface="Calibri" panose="020F0502020204030204" pitchFamily="34" charset="0"/>
                <a:ea typeface="+mn-ea"/>
                <a:cs typeface="Calibri" panose="020F050202020403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fr-FR" dirty="0"/>
              <a:t>1. WIT 1012 Principes généraux</a:t>
            </a:r>
          </a:p>
        </p:txBody>
      </p:sp>
    </p:spTree>
    <p:extLst>
      <p:ext uri="{BB962C8B-B14F-4D97-AF65-F5344CB8AC3E}">
        <p14:creationId xmlns:p14="http://schemas.microsoft.com/office/powerpoint/2010/main" val="4668149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3">
            <a:extLst>
              <a:ext uri="{FF2B5EF4-FFF2-40B4-BE49-F238E27FC236}">
                <a16:creationId xmlns:a16="http://schemas.microsoft.com/office/drawing/2014/main" id="{88FA2439-CF6F-463C-9C79-43DEB7CF09C9}"/>
              </a:ext>
            </a:extLst>
          </p:cNvPr>
          <p:cNvSpPr>
            <a:spLocks noGrp="1"/>
          </p:cNvSpPr>
          <p:nvPr>
            <p:ph type="sldNum"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70B80B4-B953-6547-A044-6E303DFD4AF3}" type="slidenum">
              <a:rPr kumimoji="0" lang="nl-BE" sz="975" b="0" i="0" u="none" strike="noStrike" kern="1200" cap="none" spc="0" normalizeH="0" baseline="0" noProof="0" smtClean="0">
                <a:ln>
                  <a:noFill/>
                </a:ln>
                <a:solidFill>
                  <a:srgbClr val="213A53"/>
                </a:solidFill>
                <a:effectLst/>
                <a:uLnTx/>
                <a:uFillTx/>
                <a:latin typeface="Calibri Light" panose="020F0302020204030204" pitchFamily="34" charset="0"/>
                <a:ea typeface="+mn-ea"/>
                <a:cs typeface="Calibri Light" panose="020F030202020403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8</a:t>
            </a:fld>
            <a:endParaRPr kumimoji="0" lang="nl-BE" sz="975" b="0" i="0" u="none" strike="noStrike" kern="1200" cap="none" spc="0" normalizeH="0" baseline="0" noProof="0">
              <a:ln>
                <a:noFill/>
              </a:ln>
              <a:solidFill>
                <a:srgbClr val="213A53"/>
              </a:solidFill>
              <a:effectLst/>
              <a:uLnTx/>
              <a:uFillTx/>
              <a:latin typeface="Calibri Light" panose="020F0302020204030204" pitchFamily="34" charset="0"/>
              <a:ea typeface="+mn-ea"/>
              <a:cs typeface="Calibri Light" panose="020F0302020204030204" pitchFamily="34" charset="0"/>
            </a:endParaRPr>
          </a:p>
        </p:txBody>
      </p:sp>
      <p:sp>
        <p:nvSpPr>
          <p:cNvPr id="5" name="Espace réservé du texte 4">
            <a:extLst>
              <a:ext uri="{FF2B5EF4-FFF2-40B4-BE49-F238E27FC236}">
                <a16:creationId xmlns:a16="http://schemas.microsoft.com/office/drawing/2014/main" id="{A6CEBBD8-BF21-4041-BA61-43723A5EF034}"/>
              </a:ext>
            </a:extLst>
          </p:cNvPr>
          <p:cNvSpPr>
            <a:spLocks noGrp="1"/>
          </p:cNvSpPr>
          <p:nvPr>
            <p:ph type="body" sz="quarter" idx="20"/>
          </p:nvPr>
        </p:nvSpPr>
        <p:spPr>
          <a:xfrm>
            <a:off x="666572" y="2082800"/>
            <a:ext cx="10798393" cy="3502455"/>
          </a:xfrm>
        </p:spPr>
        <p:txBody>
          <a:bodyPr/>
          <a:lstStyle/>
          <a:p>
            <a:pPr algn="just"/>
            <a:r>
              <a:rPr lang="fr-FR" sz="1400" b="1">
                <a:solidFill>
                  <a:schemeClr val="accent2"/>
                </a:solidFill>
              </a:rPr>
              <a:t>Agents au travail :</a:t>
            </a:r>
          </a:p>
          <a:p>
            <a:pPr algn="just"/>
            <a:endParaRPr lang="fr-FR" sz="1400" b="1">
              <a:solidFill>
                <a:schemeClr val="accent2"/>
              </a:solidFill>
            </a:endParaRPr>
          </a:p>
          <a:p>
            <a:pPr marL="285750" indent="-285750" algn="just">
              <a:buClr>
                <a:schemeClr val="bg2"/>
              </a:buClr>
              <a:buFont typeface="Arial" panose="020B0604020202020204" pitchFamily="34" charset="0"/>
              <a:buChar char="•"/>
            </a:pPr>
            <a:r>
              <a:rPr lang="fr-FR" sz="1400">
                <a:solidFill>
                  <a:schemeClr val="accent2"/>
                </a:solidFill>
              </a:rPr>
              <a:t>Participent au briefing du chef de travail entrepreneur ;</a:t>
            </a:r>
          </a:p>
          <a:p>
            <a:pPr marL="285750" indent="-285750" algn="just">
              <a:buClr>
                <a:schemeClr val="bg2"/>
              </a:buClr>
              <a:buFont typeface="Arial" panose="020B0604020202020204" pitchFamily="34" charset="0"/>
              <a:buChar char="•"/>
            </a:pPr>
            <a:r>
              <a:rPr lang="fr-FR" sz="1400">
                <a:solidFill>
                  <a:schemeClr val="accent2"/>
                </a:solidFill>
              </a:rPr>
              <a:t>Respectent les instructions de sécurité qui leur sont communiquées : accès à la voie hors service, modalités de communication pour le démarrage et l’arrêt des activités, les mesures de sécurité en vigueur ;</a:t>
            </a:r>
          </a:p>
          <a:p>
            <a:pPr marL="285750" indent="-285750" algn="just">
              <a:buClr>
                <a:schemeClr val="bg2"/>
              </a:buClr>
              <a:buFont typeface="Arial" panose="020B0604020202020204" pitchFamily="34" charset="0"/>
              <a:buChar char="•"/>
            </a:pPr>
            <a:r>
              <a:rPr lang="fr-FR" sz="1400">
                <a:solidFill>
                  <a:schemeClr val="accent2"/>
                </a:solidFill>
              </a:rPr>
              <a:t>Connaissent les limites de la zone de travail (limites de la voie hors service) ;</a:t>
            </a:r>
          </a:p>
          <a:p>
            <a:pPr marL="285750" indent="-285750" algn="just">
              <a:buClr>
                <a:schemeClr val="bg2"/>
              </a:buClr>
              <a:buFont typeface="Arial" panose="020B0604020202020204" pitchFamily="34" charset="0"/>
              <a:buChar char="•"/>
            </a:pPr>
            <a:r>
              <a:rPr lang="fr-FR" sz="1400">
                <a:solidFill>
                  <a:schemeClr val="accent2"/>
                </a:solidFill>
              </a:rPr>
              <a:t>Après avoir reçu </a:t>
            </a:r>
            <a:r>
              <a:rPr lang="fr-FR" sz="1400" u="sng">
                <a:solidFill>
                  <a:schemeClr val="accent2"/>
                </a:solidFill>
              </a:rPr>
              <a:t>l’information de l’achèvement des travaux </a:t>
            </a:r>
            <a:r>
              <a:rPr lang="fr-FR" sz="1400">
                <a:solidFill>
                  <a:schemeClr val="accent2"/>
                </a:solidFill>
              </a:rPr>
              <a:t>par le chef de travail Entrepreneur, </a:t>
            </a:r>
            <a:r>
              <a:rPr lang="fr-FR" sz="1400" b="1">
                <a:solidFill>
                  <a:schemeClr val="accent2"/>
                </a:solidFill>
              </a:rPr>
              <a:t>respectent l’interdiction de reprendre toute activité dans la zone dangereuse / gabarit de la voie remise à disposition.</a:t>
            </a:r>
          </a:p>
        </p:txBody>
      </p:sp>
      <p:sp>
        <p:nvSpPr>
          <p:cNvPr id="24" name="Espace réservé du texte 3">
            <a:extLst>
              <a:ext uri="{FF2B5EF4-FFF2-40B4-BE49-F238E27FC236}">
                <a16:creationId xmlns:a16="http://schemas.microsoft.com/office/drawing/2014/main" id="{BBE90477-14CF-4132-90EC-705F1F42F051}"/>
              </a:ext>
            </a:extLst>
          </p:cNvPr>
          <p:cNvSpPr>
            <a:spLocks noGrp="1"/>
          </p:cNvSpPr>
          <p:nvPr>
            <p:ph type="body" sz="quarter" idx="17"/>
          </p:nvPr>
        </p:nvSpPr>
        <p:spPr/>
        <p:txBody>
          <a:bodyPr/>
          <a:lstStyle/>
          <a:p>
            <a:r>
              <a:rPr lang="nl-BE" dirty="0"/>
              <a:t>1. Principes </a:t>
            </a:r>
            <a:r>
              <a:rPr lang="nl-BE" dirty="0" err="1"/>
              <a:t>généraux</a:t>
            </a:r>
            <a:endParaRPr lang="nl-BE" dirty="0"/>
          </a:p>
          <a:p>
            <a:r>
              <a:rPr lang="nl-BE" sz="2000" dirty="0"/>
              <a:t>1.4 </a:t>
            </a:r>
            <a:r>
              <a:rPr lang="fr-BE" sz="2000" dirty="0"/>
              <a:t>Rôles et responsabilités</a:t>
            </a:r>
            <a:endParaRPr lang="nl-BE" sz="2000" dirty="0"/>
          </a:p>
        </p:txBody>
      </p:sp>
      <p:pic>
        <p:nvPicPr>
          <p:cNvPr id="7" name="Picture 1">
            <a:extLst>
              <a:ext uri="{FF2B5EF4-FFF2-40B4-BE49-F238E27FC236}">
                <a16:creationId xmlns:a16="http://schemas.microsoft.com/office/drawing/2014/main" id="{FE8214A3-0A20-4809-BE28-19CE0F19BB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6937" y="1104217"/>
            <a:ext cx="1824900" cy="1346760"/>
          </a:xfrm>
          <a:prstGeom prst="rect">
            <a:avLst/>
          </a:prstGeom>
          <a:ln w="25400">
            <a:noFill/>
          </a:ln>
        </p:spPr>
      </p:pic>
      <p:pic>
        <p:nvPicPr>
          <p:cNvPr id="9" name="Picture 4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33335" y="1434562"/>
            <a:ext cx="1397160" cy="854689"/>
          </a:xfrm>
          <a:prstGeom prst="rect">
            <a:avLst/>
          </a:prstGeom>
          <a:ln w="19050">
            <a:noFill/>
          </a:ln>
        </p:spPr>
      </p:pic>
      <p:sp>
        <p:nvSpPr>
          <p:cNvPr id="10" name="Espace réservé du texte 2">
            <a:extLst>
              <a:ext uri="{FF2B5EF4-FFF2-40B4-BE49-F238E27FC236}">
                <a16:creationId xmlns:a16="http://schemas.microsoft.com/office/drawing/2014/main" id="{832B734C-F117-4AA5-9738-9E26A63F06BA}"/>
              </a:ext>
            </a:extLst>
          </p:cNvPr>
          <p:cNvSpPr txBox="1">
            <a:spLocks/>
          </p:cNvSpPr>
          <p:nvPr/>
        </p:nvSpPr>
        <p:spPr>
          <a:xfrm>
            <a:off x="9015664" y="306924"/>
            <a:ext cx="3047530" cy="360363"/>
          </a:xfrm>
          <a:prstGeom prst="rect">
            <a:avLst/>
          </a:prstGeom>
        </p:spPr>
        <p:txBody>
          <a:bodyPr/>
          <a:lstStyle>
            <a:lvl1pPr marL="0" indent="0" algn="r" defTabSz="685800" rtl="0" eaLnBrk="1" latinLnBrk="0" hangingPunct="1">
              <a:lnSpc>
                <a:spcPct val="90000"/>
              </a:lnSpc>
              <a:spcBef>
                <a:spcPts val="750"/>
              </a:spcBef>
              <a:buFont typeface="Arial" panose="020B0604020202020204" pitchFamily="34" charset="0"/>
              <a:buNone/>
              <a:defRPr sz="1200" kern="1200" baseline="0">
                <a:solidFill>
                  <a:schemeClr val="accent2"/>
                </a:solidFill>
                <a:latin typeface="Calibri" panose="020F0502020204030204" pitchFamily="34" charset="0"/>
                <a:ea typeface="+mn-ea"/>
                <a:cs typeface="Calibri" panose="020F050202020403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fr-FR" dirty="0"/>
              <a:t>1. WIT 1012 Principes généraux</a:t>
            </a:r>
          </a:p>
        </p:txBody>
      </p:sp>
    </p:spTree>
    <p:extLst>
      <p:ext uri="{BB962C8B-B14F-4D97-AF65-F5344CB8AC3E}">
        <p14:creationId xmlns:p14="http://schemas.microsoft.com/office/powerpoint/2010/main" val="37510928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95910" y="137118"/>
            <a:ext cx="9180612" cy="1847917"/>
          </a:xfrm>
        </p:spPr>
        <p:txBody>
          <a:bodyPr/>
          <a:lstStyle/>
          <a:p>
            <a:r>
              <a:rPr lang="fr-BE" sz="3600" dirty="0"/>
              <a:t>Contenu</a:t>
            </a:r>
          </a:p>
        </p:txBody>
      </p:sp>
      <p:sp>
        <p:nvSpPr>
          <p:cNvPr id="3" name="Rectangle 2"/>
          <p:cNvSpPr/>
          <p:nvPr/>
        </p:nvSpPr>
        <p:spPr>
          <a:xfrm>
            <a:off x="1695910" y="1548446"/>
            <a:ext cx="9180612" cy="1501052"/>
          </a:xfrm>
          <a:prstGeom prst="rect">
            <a:avLst/>
          </a:prstGeom>
        </p:spPr>
        <p:txBody>
          <a:bodyPr wrap="square">
            <a:spAutoFit/>
          </a:bodyPr>
          <a:lstStyle/>
          <a:p>
            <a:pPr marL="457200" marR="0" lvl="0" indent="-457200" algn="l" defTabSz="685800" rtl="0" eaLnBrk="1" fontAlgn="auto" latinLnBrk="0" hangingPunct="1">
              <a:lnSpc>
                <a:spcPct val="150000"/>
              </a:lnSpc>
              <a:spcBef>
                <a:spcPts val="750"/>
              </a:spcBef>
              <a:spcAft>
                <a:spcPts val="0"/>
              </a:spcAft>
              <a:buClrTx/>
              <a:buSzTx/>
              <a:buFontTx/>
              <a:buAutoNum type="arabicPeriod"/>
              <a:tabLst/>
              <a:defRPr/>
            </a:pPr>
            <a:r>
              <a:rPr kumimoji="0" lang="fr-BE" sz="1800" b="1" i="0" u="none" strike="noStrike" kern="1200" cap="none" spc="0" normalizeH="0" baseline="0" noProof="0" dirty="0">
                <a:ln>
                  <a:noFill/>
                </a:ln>
                <a:solidFill>
                  <a:schemeClr val="bg2">
                    <a:lumMod val="60000"/>
                    <a:lumOff val="40000"/>
                  </a:schemeClr>
                </a:solidFill>
                <a:effectLst/>
                <a:uLnTx/>
                <a:uFillTx/>
                <a:latin typeface="Calibri" panose="020F0502020204030204" pitchFamily="34" charset="0"/>
                <a:ea typeface="+mn-ea"/>
                <a:cs typeface="Calibri" panose="020F0502020204030204" pitchFamily="34" charset="0"/>
              </a:rPr>
              <a:t>Principes généraux</a:t>
            </a:r>
          </a:p>
          <a:p>
            <a:pPr marL="457200" marR="0" lvl="0" indent="-457200" algn="l" defTabSz="685800" rtl="0" eaLnBrk="1" fontAlgn="auto" latinLnBrk="0" hangingPunct="1">
              <a:lnSpc>
                <a:spcPct val="150000"/>
              </a:lnSpc>
              <a:spcBef>
                <a:spcPts val="750"/>
              </a:spcBef>
              <a:spcAft>
                <a:spcPts val="0"/>
              </a:spcAft>
              <a:buClrTx/>
              <a:buSzTx/>
              <a:buFontTx/>
              <a:buAutoNum type="arabicPeriod"/>
              <a:tabLst/>
              <a:defRPr/>
            </a:pPr>
            <a:r>
              <a:rPr kumimoji="0" lang="fr-BE" sz="1800" b="1"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Application de la procédure</a:t>
            </a:r>
          </a:p>
          <a:p>
            <a:pPr marL="457200" marR="0" lvl="0" indent="-457200" algn="l" defTabSz="685800" rtl="0" eaLnBrk="1" fontAlgn="auto" latinLnBrk="0" hangingPunct="1">
              <a:lnSpc>
                <a:spcPct val="150000"/>
              </a:lnSpc>
              <a:spcBef>
                <a:spcPts val="750"/>
              </a:spcBef>
              <a:spcAft>
                <a:spcPts val="0"/>
              </a:spcAft>
              <a:buClrTx/>
              <a:buSzTx/>
              <a:buFontTx/>
              <a:buAutoNum type="arabicPeriod"/>
              <a:tabLst/>
              <a:defRPr/>
            </a:pPr>
            <a:r>
              <a:rPr kumimoji="0" lang="fr-FR" sz="1800" b="1" i="0" u="none" strike="noStrike" kern="1200" cap="none" spc="0" normalizeH="0" baseline="0" noProof="0" dirty="0">
                <a:ln>
                  <a:noFill/>
                </a:ln>
                <a:solidFill>
                  <a:srgbClr val="02BCF0">
                    <a:lumMod val="60000"/>
                    <a:lumOff val="40000"/>
                  </a:srgbClr>
                </a:solidFill>
                <a:effectLst/>
                <a:uLnTx/>
                <a:uFillTx/>
                <a:latin typeface="Calibri" panose="020F0502020204030204" pitchFamily="34" charset="0"/>
                <a:ea typeface="+mn-ea"/>
                <a:cs typeface="Calibri" panose="020F0502020204030204" pitchFamily="34" charset="0"/>
              </a:rPr>
              <a:t>Transition vers une autre mesure</a:t>
            </a:r>
            <a:endParaRPr kumimoji="0" lang="fr-BE" sz="1800" b="1" i="0" u="none" strike="noStrike" kern="1200" cap="none" spc="0" normalizeH="0" baseline="0" noProof="0" dirty="0">
              <a:ln>
                <a:noFill/>
              </a:ln>
              <a:solidFill>
                <a:srgbClr val="02BCF0">
                  <a:lumMod val="60000"/>
                  <a:lumOff val="40000"/>
                </a:srgbClr>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942812050"/>
      </p:ext>
    </p:extLst>
  </p:cSld>
  <p:clrMapOvr>
    <a:masterClrMapping/>
  </p:clrMapOvr>
</p:sld>
</file>

<file path=ppt/theme/theme1.xml><?xml version="1.0" encoding="utf-8"?>
<a:theme xmlns:a="http://schemas.openxmlformats.org/drawingml/2006/main" name="Presentation Cover Slides">
  <a:themeElements>
    <a:clrScheme name="Lichtkrant">
      <a:dk1>
        <a:srgbClr val="000000"/>
      </a:dk1>
      <a:lt1>
        <a:sysClr val="window" lastClr="FFFFFF"/>
      </a:lt1>
      <a:dk2>
        <a:srgbClr val="FFFFFF"/>
      </a:dk2>
      <a:lt2>
        <a:srgbClr val="02BCF0"/>
      </a:lt2>
      <a:accent1>
        <a:srgbClr val="025DA4"/>
      </a:accent1>
      <a:accent2>
        <a:srgbClr val="213A53"/>
      </a:accent2>
      <a:accent3>
        <a:srgbClr val="FF6200"/>
      </a:accent3>
      <a:accent4>
        <a:srgbClr val="00BD6A"/>
      </a:accent4>
      <a:accent5>
        <a:srgbClr val="000000"/>
      </a:accent5>
      <a:accent6>
        <a:srgbClr val="000000"/>
      </a:accent6>
      <a:hlink>
        <a:srgbClr val="F59E00"/>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frabel_template_Final version" id="{96213472-7153-40CE-8905-36F3EC6E1B2F}" vid="{31BE245E-9840-43BA-82CC-424A0EFF3C80}"/>
    </a:ext>
  </a:extLst>
</a:theme>
</file>

<file path=ppt/theme/theme10.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itle Slides">
  <a:themeElements>
    <a:clrScheme name="Lichtkrant">
      <a:dk1>
        <a:srgbClr val="000000"/>
      </a:dk1>
      <a:lt1>
        <a:sysClr val="window" lastClr="FFFFFF"/>
      </a:lt1>
      <a:dk2>
        <a:srgbClr val="FFFFFF"/>
      </a:dk2>
      <a:lt2>
        <a:srgbClr val="02BCF0"/>
      </a:lt2>
      <a:accent1>
        <a:srgbClr val="025DA4"/>
      </a:accent1>
      <a:accent2>
        <a:srgbClr val="213A53"/>
      </a:accent2>
      <a:accent3>
        <a:srgbClr val="FF6200"/>
      </a:accent3>
      <a:accent4>
        <a:srgbClr val="00BD6A"/>
      </a:accent4>
      <a:accent5>
        <a:srgbClr val="000000"/>
      </a:accent5>
      <a:accent6>
        <a:srgbClr val="000000"/>
      </a:accent6>
      <a:hlink>
        <a:srgbClr val="F59E00"/>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frabel_template_Final version" id="{96213472-7153-40CE-8905-36F3EC6E1B2F}" vid="{1BC3C816-5813-45CE-BD3D-6E3CAAFFAED3}"/>
    </a:ext>
  </a:extLst>
</a:theme>
</file>

<file path=ppt/theme/theme3.xml><?xml version="1.0" encoding="utf-8"?>
<a:theme xmlns:a="http://schemas.openxmlformats.org/drawingml/2006/main" name="Content Slides">
  <a:themeElements>
    <a:clrScheme name="Lichtkrant">
      <a:dk1>
        <a:srgbClr val="000000"/>
      </a:dk1>
      <a:lt1>
        <a:sysClr val="window" lastClr="FFFFFF"/>
      </a:lt1>
      <a:dk2>
        <a:srgbClr val="FFFFFF"/>
      </a:dk2>
      <a:lt2>
        <a:srgbClr val="02BCF0"/>
      </a:lt2>
      <a:accent1>
        <a:srgbClr val="025DA4"/>
      </a:accent1>
      <a:accent2>
        <a:srgbClr val="213A53"/>
      </a:accent2>
      <a:accent3>
        <a:srgbClr val="FF6200"/>
      </a:accent3>
      <a:accent4>
        <a:srgbClr val="00BD6A"/>
      </a:accent4>
      <a:accent5>
        <a:srgbClr val="000000"/>
      </a:accent5>
      <a:accent6>
        <a:srgbClr val="000000"/>
      </a:accent6>
      <a:hlink>
        <a:srgbClr val="F59E00"/>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frabel_template_Final version" id="{96213472-7153-40CE-8905-36F3EC6E1B2F}" vid="{B6D51653-5D8F-4A8B-9BFA-1B05C355D8D1}"/>
    </a:ext>
  </a:extLst>
</a:theme>
</file>

<file path=ppt/theme/theme4.xml><?xml version="1.0" encoding="utf-8"?>
<a:theme xmlns:a="http://schemas.openxmlformats.org/drawingml/2006/main" name="Chart slides">
  <a:themeElements>
    <a:clrScheme name="Lichtkrant">
      <a:dk1>
        <a:srgbClr val="000000"/>
      </a:dk1>
      <a:lt1>
        <a:sysClr val="window" lastClr="FFFFFF"/>
      </a:lt1>
      <a:dk2>
        <a:srgbClr val="FFFFFF"/>
      </a:dk2>
      <a:lt2>
        <a:srgbClr val="02BCF0"/>
      </a:lt2>
      <a:accent1>
        <a:srgbClr val="025DA4"/>
      </a:accent1>
      <a:accent2>
        <a:srgbClr val="213A53"/>
      </a:accent2>
      <a:accent3>
        <a:srgbClr val="FF6200"/>
      </a:accent3>
      <a:accent4>
        <a:srgbClr val="00BD6A"/>
      </a:accent4>
      <a:accent5>
        <a:srgbClr val="000000"/>
      </a:accent5>
      <a:accent6>
        <a:srgbClr val="000000"/>
      </a:accent6>
      <a:hlink>
        <a:srgbClr val="F59E00"/>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frabel_template_Final version" id="{96213472-7153-40CE-8905-36F3EC6E1B2F}" vid="{C3832CE2-7BE9-48D8-98AB-0A4982109993}"/>
    </a:ext>
  </a:extLst>
</a:theme>
</file>

<file path=ppt/theme/theme5.xml><?xml version="1.0" encoding="utf-8"?>
<a:theme xmlns:a="http://schemas.openxmlformats.org/drawingml/2006/main" name="Image Title Slide">
  <a:themeElements>
    <a:clrScheme name="Lichtkrant">
      <a:dk1>
        <a:srgbClr val="000000"/>
      </a:dk1>
      <a:lt1>
        <a:sysClr val="window" lastClr="FFFFFF"/>
      </a:lt1>
      <a:dk2>
        <a:srgbClr val="FFFFFF"/>
      </a:dk2>
      <a:lt2>
        <a:srgbClr val="02BCF0"/>
      </a:lt2>
      <a:accent1>
        <a:srgbClr val="025DA4"/>
      </a:accent1>
      <a:accent2>
        <a:srgbClr val="213A53"/>
      </a:accent2>
      <a:accent3>
        <a:srgbClr val="FF6200"/>
      </a:accent3>
      <a:accent4>
        <a:srgbClr val="00BD6A"/>
      </a:accent4>
      <a:accent5>
        <a:srgbClr val="000000"/>
      </a:accent5>
      <a:accent6>
        <a:srgbClr val="000000"/>
      </a:accent6>
      <a:hlink>
        <a:srgbClr val="F59E00"/>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frabel_template_Final version" id="{96213472-7153-40CE-8905-36F3EC6E1B2F}" vid="{631E62FD-DD6D-40EB-A228-075E4DFF00F1}"/>
    </a:ext>
  </a:extLst>
</a:theme>
</file>

<file path=ppt/theme/theme6.xml><?xml version="1.0" encoding="utf-8"?>
<a:theme xmlns:a="http://schemas.openxmlformats.org/drawingml/2006/main" name="Closing Slide Light Blue">
  <a:themeElements>
    <a:clrScheme name="Lichtkrant">
      <a:dk1>
        <a:srgbClr val="000000"/>
      </a:dk1>
      <a:lt1>
        <a:sysClr val="window" lastClr="FFFFFF"/>
      </a:lt1>
      <a:dk2>
        <a:srgbClr val="FFFFFF"/>
      </a:dk2>
      <a:lt2>
        <a:srgbClr val="02BCF0"/>
      </a:lt2>
      <a:accent1>
        <a:srgbClr val="025DA4"/>
      </a:accent1>
      <a:accent2>
        <a:srgbClr val="213A53"/>
      </a:accent2>
      <a:accent3>
        <a:srgbClr val="FF6200"/>
      </a:accent3>
      <a:accent4>
        <a:srgbClr val="00BD6A"/>
      </a:accent4>
      <a:accent5>
        <a:srgbClr val="000000"/>
      </a:accent5>
      <a:accent6>
        <a:srgbClr val="000000"/>
      </a:accent6>
      <a:hlink>
        <a:srgbClr val="F59E00"/>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frabel_template_Final version" id="{96213472-7153-40CE-8905-36F3EC6E1B2F}" vid="{7C912F14-0B74-47A2-893B-4FFF78FE047C}"/>
    </a:ext>
  </a:extLst>
</a:theme>
</file>

<file path=ppt/theme/theme7.xml><?xml version="1.0" encoding="utf-8"?>
<a:theme xmlns:a="http://schemas.openxmlformats.org/drawingml/2006/main" name="Closing Slide Dark Blue">
  <a:themeElements>
    <a:clrScheme name="Lichtkrant">
      <a:dk1>
        <a:srgbClr val="000000"/>
      </a:dk1>
      <a:lt1>
        <a:sysClr val="window" lastClr="FFFFFF"/>
      </a:lt1>
      <a:dk2>
        <a:srgbClr val="FFFFFF"/>
      </a:dk2>
      <a:lt2>
        <a:srgbClr val="02BCF0"/>
      </a:lt2>
      <a:accent1>
        <a:srgbClr val="025DA4"/>
      </a:accent1>
      <a:accent2>
        <a:srgbClr val="213A53"/>
      </a:accent2>
      <a:accent3>
        <a:srgbClr val="FF6200"/>
      </a:accent3>
      <a:accent4>
        <a:srgbClr val="00BD6A"/>
      </a:accent4>
      <a:accent5>
        <a:srgbClr val="000000"/>
      </a:accent5>
      <a:accent6>
        <a:srgbClr val="000000"/>
      </a:accent6>
      <a:hlink>
        <a:srgbClr val="F59E00"/>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frabel_template_Final version" id="{96213472-7153-40CE-8905-36F3EC6E1B2F}" vid="{DB6CC19F-BFBF-4917-A9A3-F9FC96D1268A}"/>
    </a:ext>
  </a:extLst>
</a:theme>
</file>

<file path=ppt/theme/theme8.xml><?xml version="1.0" encoding="utf-8"?>
<a:theme xmlns:a="http://schemas.openxmlformats.org/drawingml/2006/main" name="1_Title Slides">
  <a:themeElements>
    <a:clrScheme name="Lichtkrant">
      <a:dk1>
        <a:srgbClr val="000000"/>
      </a:dk1>
      <a:lt1>
        <a:sysClr val="window" lastClr="FFFFFF"/>
      </a:lt1>
      <a:dk2>
        <a:srgbClr val="FFFFFF"/>
      </a:dk2>
      <a:lt2>
        <a:srgbClr val="02BCF0"/>
      </a:lt2>
      <a:accent1>
        <a:srgbClr val="025DA4"/>
      </a:accent1>
      <a:accent2>
        <a:srgbClr val="213A53"/>
      </a:accent2>
      <a:accent3>
        <a:srgbClr val="FF6200"/>
      </a:accent3>
      <a:accent4>
        <a:srgbClr val="00BD6A"/>
      </a:accent4>
      <a:accent5>
        <a:srgbClr val="000000"/>
      </a:accent5>
      <a:accent6>
        <a:srgbClr val="000000"/>
      </a:accent6>
      <a:hlink>
        <a:srgbClr val="F59E00"/>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frabel_template_Final version" id="{96213472-7153-40CE-8905-36F3EC6E1B2F}" vid="{1BC3C816-5813-45CE-BD3D-6E3CAAFFAED3}"/>
    </a:ext>
  </a:extLst>
</a:theme>
</file>

<file path=ppt/theme/theme9.xml><?xml version="1.0" encoding="utf-8"?>
<a:theme xmlns:a="http://schemas.openxmlformats.org/drawingml/2006/main" name="1_Content Slides">
  <a:themeElements>
    <a:clrScheme name="Lichtkrant">
      <a:dk1>
        <a:srgbClr val="000000"/>
      </a:dk1>
      <a:lt1>
        <a:sysClr val="window" lastClr="FFFFFF"/>
      </a:lt1>
      <a:dk2>
        <a:srgbClr val="FFFFFF"/>
      </a:dk2>
      <a:lt2>
        <a:srgbClr val="02BCF0"/>
      </a:lt2>
      <a:accent1>
        <a:srgbClr val="025DA4"/>
      </a:accent1>
      <a:accent2>
        <a:srgbClr val="213A53"/>
      </a:accent2>
      <a:accent3>
        <a:srgbClr val="FF6200"/>
      </a:accent3>
      <a:accent4>
        <a:srgbClr val="00BD6A"/>
      </a:accent4>
      <a:accent5>
        <a:srgbClr val="000000"/>
      </a:accent5>
      <a:accent6>
        <a:srgbClr val="000000"/>
      </a:accent6>
      <a:hlink>
        <a:srgbClr val="F59E00"/>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frabel_template_Final version" id="{96213472-7153-40CE-8905-36F3EC6E1B2F}" vid="{B6D51653-5D8F-4A8B-9BFA-1B05C355D8D1}"/>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TrainingDoc" ma:contentTypeID="0x01010044B80FA2B241CF4BB5B8F282D59514D700774AD85D2B894F4E9494D4B6650E2CD2" ma:contentTypeVersion="12" ma:contentTypeDescription="" ma:contentTypeScope="" ma:versionID="7450be39778e7f8db46aa386272f0f24">
  <xsd:schema xmlns:xsd="http://www.w3.org/2001/XMLSchema" xmlns:xs="http://www.w3.org/2001/XMLSchema" xmlns:p="http://schemas.microsoft.com/office/2006/metadata/properties" xmlns:ns2="8d486e39-ab1c-480d-b3ba-4103af2aaa63" xmlns:ns3="http://schemas.microsoft.com/sharepoint.v3" xmlns:ns4="df30133b-4ddb-49ec-ab27-5b2946f1a346" xmlns:ns5="http://schemas.microsoft.com/sharepoint/v3/fields" xmlns:ns6="10e0d0fc-0abf-42be-b62f-b8fecc44ffa1" targetNamespace="http://schemas.microsoft.com/office/2006/metadata/properties" ma:root="true" ma:fieldsID="0b165c8dab098f7438508fb398159752" ns2:_="" ns3:_="" ns4:_="" ns5:_="" ns6:_="">
    <xsd:import namespace="8d486e39-ab1c-480d-b3ba-4103af2aaa63"/>
    <xsd:import namespace="http://schemas.microsoft.com/sharepoint.v3"/>
    <xsd:import namespace="df30133b-4ddb-49ec-ab27-5b2946f1a346"/>
    <xsd:import namespace="http://schemas.microsoft.com/sharepoint/v3/fields"/>
    <xsd:import namespace="10e0d0fc-0abf-42be-b62f-b8fecc44ffa1"/>
    <xsd:element name="properties">
      <xsd:complexType>
        <xsd:sequence>
          <xsd:element name="documentManagement">
            <xsd:complexType>
              <xsd:all>
                <xsd:element ref="ns2:Title1" minOccurs="0"/>
                <xsd:element ref="ns3:CategoryDescription" minOccurs="0"/>
                <xsd:element ref="ns2:Safety_x0020_function" minOccurs="0"/>
                <xsd:element ref="ns4:Document_x0020_language" minOccurs="0"/>
                <xsd:element ref="ns5:_Version" minOccurs="0"/>
                <xsd:element ref="ns4:Filière_x0020_Tracks_x003f_" minOccurs="0"/>
                <xsd:element ref="ns2:Filière_x0020_TracksSupervisor02_x003f_" minOccurs="0"/>
                <xsd:element ref="ns6:Jaar_x0020__x002f__x0020_Ann_x00e9_e"/>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486e39-ab1c-480d-b3ba-4103af2aaa63" elementFormDefault="qualified">
    <xsd:import namespace="http://schemas.microsoft.com/office/2006/documentManagement/types"/>
    <xsd:import namespace="http://schemas.microsoft.com/office/infopath/2007/PartnerControls"/>
    <xsd:element name="Title1" ma:index="1" nillable="true" ma:displayName="Title" ma:internalName="Title1">
      <xsd:simpleType>
        <xsd:restriction base="dms:Note">
          <xsd:maxLength value="255"/>
        </xsd:restriction>
      </xsd:simpleType>
    </xsd:element>
    <xsd:element name="Safety_x0020_function" ma:index="4" nillable="true" ma:displayName="Safety function" ma:format="Dropdown" ma:internalName="Safety_x0020_function">
      <xsd:simpleType>
        <xsd:restriction base="dms:Choice">
          <xsd:enumeration value="Aannemer/Entrepreneur"/>
          <xsd:enumeration value="BC-TW"/>
          <xsd:enumeration value="BEST/COND"/>
          <xsd:enumeration value="BGWT/AETT"/>
          <xsd:enumeration value="OTW"/>
          <xsd:enumeration value="OWWA/GABA"/>
          <xsd:enumeration value="SCWA/FACT"/>
          <xsd:enumeration value="VBSWK/AAGRR"/>
          <xsd:enumeration value="VBUW/ARET"/>
        </xsd:restriction>
      </xsd:simpleType>
    </xsd:element>
    <xsd:element name="Filière_x0020_TracksSupervisor02_x003f_" ma:index="14" nillable="true" ma:displayName="Filière TracksSupervisor02?" ma:default="0" ma:internalName="Fili_x00e8_re_x0020_TracksSupervisor02_x003F_">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tegoryDescription" ma:index="3" nillable="true" ma:displayName="Description" ma:hidden="true" ma:internalName="CategoryDescrip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f30133b-4ddb-49ec-ab27-5b2946f1a346" elementFormDefault="qualified">
    <xsd:import namespace="http://schemas.microsoft.com/office/2006/documentManagement/types"/>
    <xsd:import namespace="http://schemas.microsoft.com/office/infopath/2007/PartnerControls"/>
    <xsd:element name="Document_x0020_language" ma:index="5" nillable="true" ma:displayName="Language" ma:format="Dropdown" ma:internalName="Document_x0020_language" ma:readOnly="false">
      <xsd:simpleType>
        <xsd:restriction base="dms:Choice">
          <xsd:enumeration value="NL"/>
          <xsd:enumeration value="FR"/>
          <xsd:enumeration value="NL/FR"/>
        </xsd:restriction>
      </xsd:simpleType>
    </xsd:element>
    <xsd:element name="Filière_x0020_Tracks_x003f_" ma:index="13" nillable="true" ma:displayName="Filière Tracks?" ma:default="0" ma:internalName="Fili_x00e8_re_x0020_Tracks_x003F_">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Version" ma:index="6" nillable="true" ma:displayName="Version" ma:internalName="_Vers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0e0d0fc-0abf-42be-b62f-b8fecc44ffa1" elementFormDefault="qualified">
    <xsd:import namespace="http://schemas.microsoft.com/office/2006/documentManagement/types"/>
    <xsd:import namespace="http://schemas.microsoft.com/office/infopath/2007/PartnerControls"/>
    <xsd:element name="Jaar_x0020__x002f__x0020_Ann_x00e9_e" ma:index="15" ma:displayName="Year" ma:default="2023" ma:format="Dropdown" ma:internalName="Jaar_x0020__x002f__x0020_Ann_x00e9_e">
      <xsd:simpleType>
        <xsd:union memberTypes="dms:Text">
          <xsd:simpleType>
            <xsd:restriction base="dms:Choice">
              <xsd:enumeration value="2020"/>
              <xsd:enumeration value="2021"/>
              <xsd:enumeration value="2022"/>
              <xsd:enumeration value="2023"/>
              <xsd:enumeration value="2024"/>
              <xsd:enumeration value="2025"/>
              <xsd:enumeration value="2026"/>
              <xsd:enumeration value="2027"/>
              <xsd:enumeration value="2028"/>
              <xsd:enumeration value="2029"/>
              <xsd:enumeration value="2030"/>
              <xsd:enumeration value="2031"/>
              <xsd:enumeration value="2032"/>
              <xsd:enumeration value="2033"/>
              <xsd:enumeration value="2034"/>
              <xsd:enumeration value="2035"/>
              <xsd:enumeration value="2036"/>
              <xsd:enumeration value="2037"/>
              <xsd:enumeration value="2038"/>
              <xsd:enumeration value="2039"/>
            </xsd:restriction>
          </xsd:simpleType>
        </xsd:un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Filière_x0020_Tracks_x003f_ xmlns="df30133b-4ddb-49ec-ab27-5b2946f1a346">false</Filière_x0020_Tracks_x003f_>
    <Title1 xmlns="8d486e39-ab1c-480d-b3ba-4103af2aaa63" xsi:nil="true"/>
    <CategoryDescription xmlns="http://schemas.microsoft.com/sharepoint.v3" xsi:nil="true"/>
    <Safety_x0020_function xmlns="8d486e39-ab1c-480d-b3ba-4103af2aaa63">VBUW/ARET</Safety_x0020_function>
    <Filière_x0020_TracksSupervisor02_x003f_ xmlns="8d486e39-ab1c-480d-b3ba-4103af2aaa63">false</Filière_x0020_TracksSupervisor02_x003f_>
    <Document_x0020_language xmlns="df30133b-4ddb-49ec-ab27-5b2946f1a346">FR</Document_x0020_language>
    <Jaar_x0020__x002f__x0020_Ann_x00e9_e xmlns="10e0d0fc-0abf-42be-b62f-b8fecc44ffa1">2023</Jaar_x0020__x002f__x0020_Ann_x00e9_e>
  </documentManagement>
</p:properties>
</file>

<file path=customXml/itemProps1.xml><?xml version="1.0" encoding="utf-8"?>
<ds:datastoreItem xmlns:ds="http://schemas.openxmlformats.org/officeDocument/2006/customXml" ds:itemID="{A44B0392-9649-4685-B669-912BCBBFEA18}">
  <ds:schemaRefs>
    <ds:schemaRef ds:uri="http://schemas.microsoft.com/sharepoint/v3/contenttype/forms"/>
  </ds:schemaRefs>
</ds:datastoreItem>
</file>

<file path=customXml/itemProps2.xml><?xml version="1.0" encoding="utf-8"?>
<ds:datastoreItem xmlns:ds="http://schemas.openxmlformats.org/officeDocument/2006/customXml" ds:itemID="{2CBACC71-A5E0-4D31-B8D4-C5D9D35B92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d486e39-ab1c-480d-b3ba-4103af2aaa63"/>
    <ds:schemaRef ds:uri="http://schemas.microsoft.com/sharepoint.v3"/>
    <ds:schemaRef ds:uri="df30133b-4ddb-49ec-ab27-5b2946f1a346"/>
    <ds:schemaRef ds:uri="http://schemas.microsoft.com/sharepoint/v3/fields"/>
    <ds:schemaRef ds:uri="10e0d0fc-0abf-42be-b62f-b8fecc44ffa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7442AB7-31C5-4A01-8C77-5E4416DA7601}">
  <ds:schemaRefs>
    <ds:schemaRef ds:uri="http://schemas.microsoft.com/office/2006/documentManagement/types"/>
    <ds:schemaRef ds:uri="http://purl.org/dc/elements/1.1/"/>
    <ds:schemaRef ds:uri="http://schemas.openxmlformats.org/package/2006/metadata/core-properties"/>
    <ds:schemaRef ds:uri="fc5e4af2-fea6-4ca7-9ea0-05bdd43fcd9f"/>
    <ds:schemaRef ds:uri="http://schemas.microsoft.com/office/infopath/2007/PartnerControls"/>
    <ds:schemaRef ds:uri="http://purl.org/dc/terms/"/>
    <ds:schemaRef ds:uri="http://schemas.microsoft.com/office/2006/metadata/properties"/>
    <ds:schemaRef ds:uri="d621f001-036f-4b4f-98dc-9bdde92ab2f0"/>
    <ds:schemaRef ds:uri="http://www.w3.org/XML/1998/namespace"/>
    <ds:schemaRef ds:uri="http://purl.org/dc/dcmitype/"/>
    <ds:schemaRef ds:uri="http://schemas.microsoft.com/sharepoint/v3/fields"/>
    <ds:schemaRef ds:uri="df30133b-4ddb-49ec-ab27-5b2946f1a346"/>
    <ds:schemaRef ds:uri="8d486e39-ab1c-480d-b3ba-4103af2aaa63"/>
    <ds:schemaRef ds:uri="http://schemas.microsoft.com/sharepoint.v3"/>
    <ds:schemaRef ds:uri="10e0d0fc-0abf-42be-b62f-b8fecc44ffa1"/>
  </ds:schemaRefs>
</ds:datastoreItem>
</file>

<file path=docProps/app.xml><?xml version="1.0" encoding="utf-8"?>
<Properties xmlns="http://schemas.openxmlformats.org/officeDocument/2006/extended-properties" xmlns:vt="http://schemas.openxmlformats.org/officeDocument/2006/docPropsVTypes">
  <Template/>
  <TotalTime>0</TotalTime>
  <Words>8934</Words>
  <Application>Microsoft Office PowerPoint</Application>
  <PresentationFormat>Grand écran</PresentationFormat>
  <Paragraphs>595</Paragraphs>
  <Slides>31</Slides>
  <Notes>26</Notes>
  <HiddenSlides>0</HiddenSlides>
  <MMClips>0</MMClips>
  <ScaleCrop>false</ScaleCrop>
  <HeadingPairs>
    <vt:vector size="6" baseType="variant">
      <vt:variant>
        <vt:lpstr>Polices utilisées</vt:lpstr>
      </vt:variant>
      <vt:variant>
        <vt:i4>7</vt:i4>
      </vt:variant>
      <vt:variant>
        <vt:lpstr>Thème</vt:lpstr>
      </vt:variant>
      <vt:variant>
        <vt:i4>9</vt:i4>
      </vt:variant>
      <vt:variant>
        <vt:lpstr>Titres des diapositives</vt:lpstr>
      </vt:variant>
      <vt:variant>
        <vt:i4>31</vt:i4>
      </vt:variant>
    </vt:vector>
  </HeadingPairs>
  <TitlesOfParts>
    <vt:vector size="47" baseType="lpstr">
      <vt:lpstr>Arial</vt:lpstr>
      <vt:lpstr>Calibri</vt:lpstr>
      <vt:lpstr>Calibri </vt:lpstr>
      <vt:lpstr>Calibri Light</vt:lpstr>
      <vt:lpstr>Courier New</vt:lpstr>
      <vt:lpstr>Tahoma</vt:lpstr>
      <vt:lpstr>Times New Roman</vt:lpstr>
      <vt:lpstr>Presentation Cover Slides</vt:lpstr>
      <vt:lpstr>Title Slides</vt:lpstr>
      <vt:lpstr>Content Slides</vt:lpstr>
      <vt:lpstr>Chart slides</vt:lpstr>
      <vt:lpstr>Image Title Slide</vt:lpstr>
      <vt:lpstr>Closing Slide Light Blue</vt:lpstr>
      <vt:lpstr>Closing Slide Dark Blue</vt:lpstr>
      <vt:lpstr>1_Title Slides</vt:lpstr>
      <vt:lpstr>1_Content Slides</vt:lpstr>
      <vt:lpstr>LE RÔLE Agent Responsable de l’Exécution des Travaux (ARET)    WIT 1012  Mise hors service de la voie et/ou mise hors tension de la caténaire pour des travaux par entreprise_ Formulaire I427 </vt:lpstr>
      <vt:lpstr>Contenu</vt:lpstr>
      <vt:lpstr>Présentation PowerPoint</vt:lpstr>
      <vt:lpstr>Présentation PowerPoint</vt:lpstr>
      <vt:lpstr>Présentation PowerPoint</vt:lpstr>
      <vt:lpstr>Présentation PowerPoint</vt:lpstr>
      <vt:lpstr>Présentation PowerPoint</vt:lpstr>
      <vt:lpstr>Présentation PowerPoint</vt:lpstr>
      <vt:lpstr>Contenu</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Contenu</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Infrabel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Infrabel  PPT Template</dc:title>
  <dc:creator>Verbist Philippe</dc:creator>
  <dc:description/>
  <cp:lastModifiedBy>Michaux Stephane</cp:lastModifiedBy>
  <cp:revision>910</cp:revision>
  <cp:lastPrinted>2022-12-13T12:22:46Z</cp:lastPrinted>
  <dcterms:created xsi:type="dcterms:W3CDTF">2019-10-01T13:30:14Z</dcterms:created>
  <dcterms:modified xsi:type="dcterms:W3CDTF">2025-04-15T07:39:10Z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c027b6a-4485-4806-97d1-72523ad2cf76_Enabled">
    <vt:lpwstr>True</vt:lpwstr>
  </property>
  <property fmtid="{D5CDD505-2E9C-101B-9397-08002B2CF9AE}" pid="3" name="MSIP_Label_4c027b6a-4485-4806-97d1-72523ad2cf76_SiteId">
    <vt:lpwstr>b82bc314-ab8e-4d6f-b189-46f02e1f27f2</vt:lpwstr>
  </property>
  <property fmtid="{D5CDD505-2E9C-101B-9397-08002B2CF9AE}" pid="4" name="MSIP_Label_4c027b6a-4485-4806-97d1-72523ad2cf76_Owner">
    <vt:lpwstr>philippe.verbist@infrabel.be</vt:lpwstr>
  </property>
  <property fmtid="{D5CDD505-2E9C-101B-9397-08002B2CF9AE}" pid="5" name="MSIP_Label_4c027b6a-4485-4806-97d1-72523ad2cf76_SetDate">
    <vt:lpwstr>2019-10-01T13:23:02.2266514Z</vt:lpwstr>
  </property>
  <property fmtid="{D5CDD505-2E9C-101B-9397-08002B2CF9AE}" pid="6" name="MSIP_Label_4c027b6a-4485-4806-97d1-72523ad2cf76_Name">
    <vt:lpwstr>Internal Use</vt:lpwstr>
  </property>
  <property fmtid="{D5CDD505-2E9C-101B-9397-08002B2CF9AE}" pid="7" name="MSIP_Label_4c027b6a-4485-4806-97d1-72523ad2cf76_Application">
    <vt:lpwstr>Microsoft Azure Information Protection</vt:lpwstr>
  </property>
  <property fmtid="{D5CDD505-2E9C-101B-9397-08002B2CF9AE}" pid="8" name="MSIP_Label_4c027b6a-4485-4806-97d1-72523ad2cf76_ActionId">
    <vt:lpwstr>6ab563d7-d5b6-4033-b52a-f19b5c82439d</vt:lpwstr>
  </property>
  <property fmtid="{D5CDD505-2E9C-101B-9397-08002B2CF9AE}" pid="9" name="MSIP_Label_4c027b6a-4485-4806-97d1-72523ad2cf76_Extended_MSFT_Method">
    <vt:lpwstr>Automatic</vt:lpwstr>
  </property>
  <property fmtid="{D5CDD505-2E9C-101B-9397-08002B2CF9AE}" pid="10" name="Sensitivity">
    <vt:lpwstr>Internal Use</vt:lpwstr>
  </property>
  <property fmtid="{D5CDD505-2E9C-101B-9397-08002B2CF9AE}" pid="11" name="ContentTypeId">
    <vt:lpwstr>0x01010044B80FA2B241CF4BB5B8F282D59514D700774AD85D2B894F4E9494D4B6650E2CD2</vt:lpwstr>
  </property>
  <property fmtid="{D5CDD505-2E9C-101B-9397-08002B2CF9AE}" pid="12" name="_dlc_DocIdItemGuid">
    <vt:lpwstr>0b1c7bee-b730-48a8-856f-f33813aaf056</vt:lpwstr>
  </property>
  <property fmtid="{D5CDD505-2E9C-101B-9397-08002B2CF9AE}" pid="13" name="IntrawebSD_Field_KeywordsMeta">
    <vt:lpwstr/>
  </property>
</Properties>
</file>